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Raleway"/>
      <p:regular r:id="rId39"/>
      <p:bold r:id="rId40"/>
      <p:italic r:id="rId41"/>
      <p:boldItalic r:id="rId42"/>
    </p:embeddedFont>
    <p:embeddedFont>
      <p:font typeface="Akatab"/>
      <p:regular r:id="rId43"/>
      <p:bold r:id="rId44"/>
    </p:embeddedFont>
    <p:embeddedFont>
      <p:font typeface="Hanken Grotesk"/>
      <p:regular r:id="rId45"/>
      <p:bold r:id="rId46"/>
      <p:italic r:id="rId47"/>
      <p:boldItalic r:id="rId48"/>
    </p:embeddedFont>
    <p:embeddedFont>
      <p:font typeface="Be Vietnam Pro ExtraLight"/>
      <p:regular r:id="rId49"/>
      <p:bold r:id="rId50"/>
      <p:italic r:id="rId51"/>
      <p:boldItalic r:id="rId52"/>
    </p:embeddedFont>
    <p:embeddedFont>
      <p:font typeface="Inter"/>
      <p:regular r:id="rId53"/>
      <p:bold r:id="rId54"/>
      <p:italic r:id="rId55"/>
      <p:boldItalic r:id="rId56"/>
    </p:embeddedFont>
    <p:embeddedFont>
      <p:font typeface="Be Vietnam Pro Light"/>
      <p:regular r:id="rId57"/>
      <p:bold r:id="rId58"/>
      <p:italic r:id="rId59"/>
      <p:boldItalic r:id="rId60"/>
    </p:embeddedFont>
    <p:embeddedFont>
      <p:font typeface="Be Vietnam Pro"/>
      <p:regular r:id="rId61"/>
      <p:bold r:id="rId62"/>
      <p:italic r:id="rId63"/>
      <p:boldItalic r:id="rId64"/>
    </p:embeddedFont>
    <p:embeddedFont>
      <p:font typeface="Aboreto"/>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3571173-536A-4A59-BF8F-3CE8AEE172FD}">
  <a:tblStyle styleId="{C3571173-536A-4A59-BF8F-3CE8AEE172F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aleway-bold.fntdata"/><Relationship Id="rId42" Type="http://schemas.openxmlformats.org/officeDocument/2006/relationships/font" Target="fonts/Raleway-boldItalic.fntdata"/><Relationship Id="rId41" Type="http://schemas.openxmlformats.org/officeDocument/2006/relationships/font" Target="fonts/Raleway-italic.fntdata"/><Relationship Id="rId44" Type="http://schemas.openxmlformats.org/officeDocument/2006/relationships/font" Target="fonts/Akatab-bold.fntdata"/><Relationship Id="rId43" Type="http://schemas.openxmlformats.org/officeDocument/2006/relationships/font" Target="fonts/Akatab-regular.fntdata"/><Relationship Id="rId46" Type="http://schemas.openxmlformats.org/officeDocument/2006/relationships/font" Target="fonts/HankenGrotesk-bold.fntdata"/><Relationship Id="rId45" Type="http://schemas.openxmlformats.org/officeDocument/2006/relationships/font" Target="fonts/HankenGrotesk-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ankenGrotesk-boldItalic.fntdata"/><Relationship Id="rId47" Type="http://schemas.openxmlformats.org/officeDocument/2006/relationships/font" Target="fonts/HankenGrotesk-italic.fntdata"/><Relationship Id="rId49" Type="http://schemas.openxmlformats.org/officeDocument/2006/relationships/font" Target="fonts/BeVietnamProExtraLight-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aleway-regular.fntdata"/><Relationship Id="rId38" Type="http://schemas.openxmlformats.org/officeDocument/2006/relationships/slide" Target="slides/slide32.xml"/><Relationship Id="rId62" Type="http://schemas.openxmlformats.org/officeDocument/2006/relationships/font" Target="fonts/BeVietnamPro-bold.fntdata"/><Relationship Id="rId61" Type="http://schemas.openxmlformats.org/officeDocument/2006/relationships/font" Target="fonts/BeVietnamPro-regular.fntdata"/><Relationship Id="rId20" Type="http://schemas.openxmlformats.org/officeDocument/2006/relationships/slide" Target="slides/slide14.xml"/><Relationship Id="rId64" Type="http://schemas.openxmlformats.org/officeDocument/2006/relationships/font" Target="fonts/BeVietnamPro-boldItalic.fntdata"/><Relationship Id="rId63" Type="http://schemas.openxmlformats.org/officeDocument/2006/relationships/font" Target="fonts/BeVietnamPro-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Aboreto-regular.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BeVietnamProLight-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BeVietnamProExtraLight-italic.fntdata"/><Relationship Id="rId50" Type="http://schemas.openxmlformats.org/officeDocument/2006/relationships/font" Target="fonts/BeVietnamProExtraLight-bold.fntdata"/><Relationship Id="rId53" Type="http://schemas.openxmlformats.org/officeDocument/2006/relationships/font" Target="fonts/Inter-regular.fntdata"/><Relationship Id="rId52" Type="http://schemas.openxmlformats.org/officeDocument/2006/relationships/font" Target="fonts/BeVietnamProExtraLight-boldItalic.fntdata"/><Relationship Id="rId11" Type="http://schemas.openxmlformats.org/officeDocument/2006/relationships/slide" Target="slides/slide5.xml"/><Relationship Id="rId55" Type="http://schemas.openxmlformats.org/officeDocument/2006/relationships/font" Target="fonts/Inter-italic.fntdata"/><Relationship Id="rId10" Type="http://schemas.openxmlformats.org/officeDocument/2006/relationships/slide" Target="slides/slide4.xml"/><Relationship Id="rId54" Type="http://schemas.openxmlformats.org/officeDocument/2006/relationships/font" Target="fonts/Inter-bold.fntdata"/><Relationship Id="rId13" Type="http://schemas.openxmlformats.org/officeDocument/2006/relationships/slide" Target="slides/slide7.xml"/><Relationship Id="rId57" Type="http://schemas.openxmlformats.org/officeDocument/2006/relationships/font" Target="fonts/BeVietnamProLight-regular.fntdata"/><Relationship Id="rId12" Type="http://schemas.openxmlformats.org/officeDocument/2006/relationships/slide" Target="slides/slide6.xml"/><Relationship Id="rId56" Type="http://schemas.openxmlformats.org/officeDocument/2006/relationships/font" Target="fonts/Inter-boldItalic.fntdata"/><Relationship Id="rId15" Type="http://schemas.openxmlformats.org/officeDocument/2006/relationships/slide" Target="slides/slide9.xml"/><Relationship Id="rId59" Type="http://schemas.openxmlformats.org/officeDocument/2006/relationships/font" Target="fonts/BeVietnamProLight-italic.fntdata"/><Relationship Id="rId14" Type="http://schemas.openxmlformats.org/officeDocument/2006/relationships/slide" Target="slides/slide8.xml"/><Relationship Id="rId58" Type="http://schemas.openxmlformats.org/officeDocument/2006/relationships/font" Target="fonts/BeVietnamProLigh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3d0e97c3f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3d0e97c3f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3fb61485a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3fb61485a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dfe25653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dfe25653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3d3e778a0b_0_1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3d3e778a0b_0_1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3d3e778a0b_0_1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3d3e778a0b_0_1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33d3e778a0b_0_1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33d3e778a0b_0_1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3d3e778a0b_0_1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3d3e778a0b_0_1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3d3e778a0b_0_1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33d3e778a0b_0_1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3d3e778a0b_0_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33d3e778a0b_0_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33d3e778a0b_0_2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33d3e778a0b_0_2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33d3e778a0b_0_2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33d3e778a0b_0_2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3" name="Shape 1483"/>
        <p:cNvGrpSpPr/>
        <p:nvPr/>
      </p:nvGrpSpPr>
      <p:grpSpPr>
        <a:xfrm>
          <a:off x="0" y="0"/>
          <a:ext cx="0" cy="0"/>
          <a:chOff x="0" y="0"/>
          <a:chExt cx="0" cy="0"/>
        </a:xfrm>
      </p:grpSpPr>
      <p:sp>
        <p:nvSpPr>
          <p:cNvPr id="1484" name="Google Shape;1484;g33d3e778a0b_0_2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5" name="Google Shape;1485;g33d3e778a0b_0_2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33d3e778a0b_0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33d3e778a0b_0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g33d3e778a0b_0_3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7" name="Google Shape;1877;g33d3e778a0b_0_3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1" name="Shape 2351"/>
        <p:cNvGrpSpPr/>
        <p:nvPr/>
      </p:nvGrpSpPr>
      <p:grpSpPr>
        <a:xfrm>
          <a:off x="0" y="0"/>
          <a:ext cx="0" cy="0"/>
          <a:chOff x="0" y="0"/>
          <a:chExt cx="0" cy="0"/>
        </a:xfrm>
      </p:grpSpPr>
      <p:sp>
        <p:nvSpPr>
          <p:cNvPr id="2352" name="Google Shape;2352;g33d3e778a0b_0_3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3" name="Google Shape;2353;g33d3e778a0b_0_3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8" name="Shape 2778"/>
        <p:cNvGrpSpPr/>
        <p:nvPr/>
      </p:nvGrpSpPr>
      <p:grpSpPr>
        <a:xfrm>
          <a:off x="0" y="0"/>
          <a:ext cx="0" cy="0"/>
          <a:chOff x="0" y="0"/>
          <a:chExt cx="0" cy="0"/>
        </a:xfrm>
      </p:grpSpPr>
      <p:sp>
        <p:nvSpPr>
          <p:cNvPr id="2779" name="Google Shape;2779;g33d3e778a0b_0_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0" name="Google Shape;2780;g33d3e778a0b_0_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8" name="Shape 3418"/>
        <p:cNvGrpSpPr/>
        <p:nvPr/>
      </p:nvGrpSpPr>
      <p:grpSpPr>
        <a:xfrm>
          <a:off x="0" y="0"/>
          <a:ext cx="0" cy="0"/>
          <a:chOff x="0" y="0"/>
          <a:chExt cx="0" cy="0"/>
        </a:xfrm>
      </p:grpSpPr>
      <p:sp>
        <p:nvSpPr>
          <p:cNvPr id="3419" name="Google Shape;3419;g33d3e778a0b_0_4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0" name="Google Shape;3420;g33d3e778a0b_0_4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8" name="Shape 4108"/>
        <p:cNvGrpSpPr/>
        <p:nvPr/>
      </p:nvGrpSpPr>
      <p:grpSpPr>
        <a:xfrm>
          <a:off x="0" y="0"/>
          <a:ext cx="0" cy="0"/>
          <a:chOff x="0" y="0"/>
          <a:chExt cx="0" cy="0"/>
        </a:xfrm>
      </p:grpSpPr>
      <p:sp>
        <p:nvSpPr>
          <p:cNvPr id="4109" name="Google Shape;4109;g33d3e778a0b_0_5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0" name="Google Shape;4110;g33d3e778a0b_0_5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e1d838b6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e1d838b6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2" name="Shape 4732"/>
        <p:cNvGrpSpPr/>
        <p:nvPr/>
      </p:nvGrpSpPr>
      <p:grpSpPr>
        <a:xfrm>
          <a:off x="0" y="0"/>
          <a:ext cx="0" cy="0"/>
          <a:chOff x="0" y="0"/>
          <a:chExt cx="0" cy="0"/>
        </a:xfrm>
      </p:grpSpPr>
      <p:sp>
        <p:nvSpPr>
          <p:cNvPr id="4733" name="Google Shape;4733;g33d3e778a0b_0_6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4" name="Google Shape;4734;g33d3e778a0b_0_6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3" name="Shape 4993"/>
        <p:cNvGrpSpPr/>
        <p:nvPr/>
      </p:nvGrpSpPr>
      <p:grpSpPr>
        <a:xfrm>
          <a:off x="0" y="0"/>
          <a:ext cx="0" cy="0"/>
          <a:chOff x="0" y="0"/>
          <a:chExt cx="0" cy="0"/>
        </a:xfrm>
      </p:grpSpPr>
      <p:sp>
        <p:nvSpPr>
          <p:cNvPr id="4994" name="Google Shape;4994;g33d3e778a0b_0_6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5" name="Google Shape;4995;g33d3e778a0b_0_6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3" name="Shape 5423"/>
        <p:cNvGrpSpPr/>
        <p:nvPr/>
      </p:nvGrpSpPr>
      <p:grpSpPr>
        <a:xfrm>
          <a:off x="0" y="0"/>
          <a:ext cx="0" cy="0"/>
          <a:chOff x="0" y="0"/>
          <a:chExt cx="0" cy="0"/>
        </a:xfrm>
      </p:grpSpPr>
      <p:sp>
        <p:nvSpPr>
          <p:cNvPr id="5424" name="Google Shape;5424;g33d3e778a0b_0_8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5" name="Google Shape;5425;g33d3e778a0b_0_8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3fb61485a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3fb61485a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ph idx="2" type="pic"/>
          </p:nvPr>
        </p:nvSpPr>
        <p:spPr>
          <a:xfrm>
            <a:off x="7275" y="-7275"/>
            <a:ext cx="9144000" cy="5143500"/>
          </a:xfrm>
          <a:prstGeom prst="rect">
            <a:avLst/>
          </a:prstGeom>
          <a:noFill/>
          <a:ln>
            <a:noFill/>
          </a:ln>
        </p:spPr>
      </p:sp>
      <p:sp>
        <p:nvSpPr>
          <p:cNvPr id="10" name="Google Shape;10;p2"/>
          <p:cNvSpPr txBox="1"/>
          <p:nvPr>
            <p:ph type="ctrTitle"/>
          </p:nvPr>
        </p:nvSpPr>
        <p:spPr>
          <a:xfrm>
            <a:off x="457375" y="2908425"/>
            <a:ext cx="3862200" cy="1686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6618375" y="3771825"/>
            <a:ext cx="1867500" cy="7125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atin typeface="Akatab"/>
                <a:ea typeface="Akatab"/>
                <a:cs typeface="Akatab"/>
                <a:sym typeface="Akatab"/>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1"/>
          <p:cNvSpPr txBox="1"/>
          <p:nvPr>
            <p:ph hasCustomPrompt="1" type="title"/>
          </p:nvPr>
        </p:nvSpPr>
        <p:spPr>
          <a:xfrm>
            <a:off x="1284000" y="1952850"/>
            <a:ext cx="6576000" cy="7995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5" name="Google Shape;45;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46" name="Shape 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_1">
    <p:spTree>
      <p:nvGrpSpPr>
        <p:cNvPr id="47" name="Shape 47"/>
        <p:cNvGrpSpPr/>
        <p:nvPr/>
      </p:nvGrpSpPr>
      <p:grpSpPr>
        <a:xfrm>
          <a:off x="0" y="0"/>
          <a:ext cx="0" cy="0"/>
          <a:chOff x="0" y="0"/>
          <a:chExt cx="0" cy="0"/>
        </a:xfrm>
      </p:grpSpPr>
      <p:sp>
        <p:nvSpPr>
          <p:cNvPr id="48" name="Google Shape;48;p13"/>
          <p:cNvSpPr/>
          <p:nvPr/>
        </p:nvSpPr>
        <p:spPr>
          <a:xfrm>
            <a:off x="1912700" y="228600"/>
            <a:ext cx="7017900" cy="4686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49" name="Google Shape;49;p13"/>
          <p:cNvSpPr/>
          <p:nvPr>
            <p:ph idx="2" type="pic"/>
          </p:nvPr>
        </p:nvSpPr>
        <p:spPr>
          <a:xfrm>
            <a:off x="402300" y="316050"/>
            <a:ext cx="3006900" cy="4511400"/>
          </a:xfrm>
          <a:prstGeom prst="roundRect">
            <a:avLst>
              <a:gd fmla="val 16667" name="adj"/>
            </a:avLst>
          </a:prstGeom>
          <a:noFill/>
          <a:ln>
            <a:noFill/>
          </a:ln>
          <a:effectLst>
            <a:outerShdw blurRad="57150" rotWithShape="0" algn="bl" dir="5400000" dist="19050">
              <a:srgbClr val="000000">
                <a:alpha val="50000"/>
              </a:srgbClr>
            </a:outerShdw>
          </a:effectLst>
        </p:spPr>
      </p:sp>
      <p:sp>
        <p:nvSpPr>
          <p:cNvPr id="50" name="Google Shape;50;p13"/>
          <p:cNvSpPr txBox="1"/>
          <p:nvPr>
            <p:ph type="title"/>
          </p:nvPr>
        </p:nvSpPr>
        <p:spPr>
          <a:xfrm>
            <a:off x="4156650" y="354450"/>
            <a:ext cx="4170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1" name="Google Shape;51;p13"/>
          <p:cNvSpPr txBox="1"/>
          <p:nvPr>
            <p:ph idx="1" type="subTitle"/>
          </p:nvPr>
        </p:nvSpPr>
        <p:spPr>
          <a:xfrm>
            <a:off x="5326825" y="3846500"/>
            <a:ext cx="27999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1700"/>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2" name="Google Shape;52;p13"/>
          <p:cNvSpPr txBox="1"/>
          <p:nvPr>
            <p:ph idx="3" type="subTitle"/>
          </p:nvPr>
        </p:nvSpPr>
        <p:spPr>
          <a:xfrm>
            <a:off x="5326825" y="1329975"/>
            <a:ext cx="27999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1700"/>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3" name="Google Shape;53;p13"/>
          <p:cNvSpPr txBox="1"/>
          <p:nvPr>
            <p:ph idx="4" type="subTitle"/>
          </p:nvPr>
        </p:nvSpPr>
        <p:spPr>
          <a:xfrm>
            <a:off x="5326825" y="1959106"/>
            <a:ext cx="27999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1700"/>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4" name="Google Shape;54;p13"/>
          <p:cNvSpPr txBox="1"/>
          <p:nvPr>
            <p:ph idx="5" type="subTitle"/>
          </p:nvPr>
        </p:nvSpPr>
        <p:spPr>
          <a:xfrm>
            <a:off x="5326825" y="2588238"/>
            <a:ext cx="27999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1700"/>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5" name="Google Shape;55;p13"/>
          <p:cNvSpPr txBox="1"/>
          <p:nvPr>
            <p:ph idx="6" type="subTitle"/>
          </p:nvPr>
        </p:nvSpPr>
        <p:spPr>
          <a:xfrm>
            <a:off x="5326825" y="3217369"/>
            <a:ext cx="2799900" cy="539400"/>
          </a:xfrm>
          <a:prstGeom prst="rect">
            <a:avLst/>
          </a:prstGeom>
        </p:spPr>
        <p:txBody>
          <a:bodyPr anchorCtr="0" anchor="t" bIns="91425" lIns="91425" spcFirstLastPara="1" rIns="91425" wrap="square" tIns="91425">
            <a:noAutofit/>
          </a:bodyPr>
          <a:lstStyle>
            <a:lvl1pPr lvl="0">
              <a:lnSpc>
                <a:spcPct val="95000"/>
              </a:lnSpc>
              <a:spcBef>
                <a:spcPts val="0"/>
              </a:spcBef>
              <a:spcAft>
                <a:spcPts val="0"/>
              </a:spcAft>
              <a:buSzPts val="1400"/>
              <a:buFont typeface="Raleway"/>
              <a:buNone/>
              <a:defRPr sz="1700"/>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p:txBody>
      </p:sp>
      <p:sp>
        <p:nvSpPr>
          <p:cNvPr id="56" name="Google Shape;56;p13"/>
          <p:cNvSpPr txBox="1"/>
          <p:nvPr>
            <p:ph hasCustomPrompt="1" idx="7" type="title"/>
          </p:nvPr>
        </p:nvSpPr>
        <p:spPr>
          <a:xfrm>
            <a:off x="4180256" y="3891123"/>
            <a:ext cx="864300" cy="310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7" name="Google Shape;57;p13"/>
          <p:cNvSpPr txBox="1"/>
          <p:nvPr>
            <p:ph hasCustomPrompt="1" idx="8" type="title"/>
          </p:nvPr>
        </p:nvSpPr>
        <p:spPr>
          <a:xfrm>
            <a:off x="4180256" y="2003729"/>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8" name="Google Shape;58;p13"/>
          <p:cNvSpPr txBox="1"/>
          <p:nvPr>
            <p:ph hasCustomPrompt="1" idx="9" type="title"/>
          </p:nvPr>
        </p:nvSpPr>
        <p:spPr>
          <a:xfrm>
            <a:off x="4180256" y="2632860"/>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9" name="Google Shape;59;p13"/>
          <p:cNvSpPr txBox="1"/>
          <p:nvPr>
            <p:ph hasCustomPrompt="1" idx="13" type="title"/>
          </p:nvPr>
        </p:nvSpPr>
        <p:spPr>
          <a:xfrm>
            <a:off x="4180256" y="3261992"/>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p:nvPr>
            <p:ph hasCustomPrompt="1" idx="14" type="title"/>
          </p:nvPr>
        </p:nvSpPr>
        <p:spPr>
          <a:xfrm>
            <a:off x="4180256" y="1374598"/>
            <a:ext cx="865800" cy="31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1" name="Shape 61"/>
        <p:cNvGrpSpPr/>
        <p:nvPr/>
      </p:nvGrpSpPr>
      <p:grpSpPr>
        <a:xfrm>
          <a:off x="0" y="0"/>
          <a:ext cx="0" cy="0"/>
          <a:chOff x="0" y="0"/>
          <a:chExt cx="0" cy="0"/>
        </a:xfrm>
      </p:grpSpPr>
      <p:sp>
        <p:nvSpPr>
          <p:cNvPr id="62" name="Google Shape;62;p14"/>
          <p:cNvSpPr/>
          <p:nvPr/>
        </p:nvSpPr>
        <p:spPr>
          <a:xfrm>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63" name="Google Shape;63;p14"/>
          <p:cNvSpPr txBox="1"/>
          <p:nvPr>
            <p:ph type="title"/>
          </p:nvPr>
        </p:nvSpPr>
        <p:spPr>
          <a:xfrm>
            <a:off x="527469" y="456500"/>
            <a:ext cx="5562600" cy="698400"/>
          </a:xfrm>
          <a:prstGeom prst="rect">
            <a:avLst/>
          </a:prstGeom>
          <a:ln>
            <a:noFill/>
          </a:ln>
        </p:spPr>
        <p:txBody>
          <a:bodyPr anchorCtr="0" anchor="t" bIns="91425" lIns="91425" spcFirstLastPara="1" rIns="91425" wrap="square" tIns="91425">
            <a:noAutofit/>
          </a:bodyPr>
          <a:lstStyle>
            <a:lvl1pPr lvl="0" algn="l">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4" name="Google Shape;64;p14"/>
          <p:cNvSpPr txBox="1"/>
          <p:nvPr>
            <p:ph idx="1" type="subTitle"/>
          </p:nvPr>
        </p:nvSpPr>
        <p:spPr>
          <a:xfrm>
            <a:off x="3187625" y="2124350"/>
            <a:ext cx="5562600" cy="2538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spTree>
      <p:nvGrpSpPr>
        <p:cNvPr id="65" name="Shape 65"/>
        <p:cNvGrpSpPr/>
        <p:nvPr/>
      </p:nvGrpSpPr>
      <p:grpSpPr>
        <a:xfrm>
          <a:off x="0" y="0"/>
          <a:ext cx="0" cy="0"/>
          <a:chOff x="0" y="0"/>
          <a:chExt cx="0" cy="0"/>
        </a:xfrm>
      </p:grpSpPr>
      <p:sp>
        <p:nvSpPr>
          <p:cNvPr id="66" name="Google Shape;66;p15"/>
          <p:cNvSpPr/>
          <p:nvPr/>
        </p:nvSpPr>
        <p:spPr>
          <a:xfrm>
            <a:off x="186275" y="164100"/>
            <a:ext cx="79803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67" name="Google Shape;67;p15"/>
          <p:cNvSpPr txBox="1"/>
          <p:nvPr>
            <p:ph type="title"/>
          </p:nvPr>
        </p:nvSpPr>
        <p:spPr>
          <a:xfrm>
            <a:off x="565300" y="321725"/>
            <a:ext cx="3998400" cy="16983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2600"/>
              <a:buNone/>
              <a:defRPr sz="26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8" name="Google Shape;68;p15"/>
          <p:cNvSpPr txBox="1"/>
          <p:nvPr>
            <p:ph idx="1" type="body"/>
          </p:nvPr>
        </p:nvSpPr>
        <p:spPr>
          <a:xfrm>
            <a:off x="1702750" y="2761500"/>
            <a:ext cx="3824100" cy="2153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sz="1300"/>
            </a:lvl1pPr>
            <a:lvl2pPr indent="-317500" lvl="1" marL="914400">
              <a:lnSpc>
                <a:spcPct val="115000"/>
              </a:lnSpc>
              <a:spcBef>
                <a:spcPts val="0"/>
              </a:spcBef>
              <a:spcAft>
                <a:spcPts val="0"/>
              </a:spcAft>
              <a:buSzPts val="1400"/>
              <a:buChar char="○"/>
              <a:defRPr/>
            </a:lvl2pPr>
            <a:lvl3pPr indent="-317500" lvl="2" marL="1371600">
              <a:lnSpc>
                <a:spcPct val="115000"/>
              </a:lnSpc>
              <a:spcBef>
                <a:spcPts val="0"/>
              </a:spcBef>
              <a:spcAft>
                <a:spcPts val="0"/>
              </a:spcAft>
              <a:buSzPts val="1400"/>
              <a:buChar char="■"/>
              <a:defRPr/>
            </a:lvl3pPr>
            <a:lvl4pPr indent="-317500" lvl="3" marL="1828800">
              <a:lnSpc>
                <a:spcPct val="115000"/>
              </a:lnSpc>
              <a:spcBef>
                <a:spcPts val="0"/>
              </a:spcBef>
              <a:spcAft>
                <a:spcPts val="0"/>
              </a:spcAft>
              <a:buSzPts val="1400"/>
              <a:buChar char="●"/>
              <a:defRPr/>
            </a:lvl4pPr>
            <a:lvl5pPr indent="-317500" lvl="4" marL="2286000">
              <a:lnSpc>
                <a:spcPct val="115000"/>
              </a:lnSpc>
              <a:spcBef>
                <a:spcPts val="0"/>
              </a:spcBef>
              <a:spcAft>
                <a:spcPts val="0"/>
              </a:spcAft>
              <a:buSzPts val="1400"/>
              <a:buChar char="○"/>
              <a:defRPr/>
            </a:lvl5pPr>
            <a:lvl6pPr indent="-317500" lvl="5" marL="2743200">
              <a:lnSpc>
                <a:spcPct val="115000"/>
              </a:lnSpc>
              <a:spcBef>
                <a:spcPts val="0"/>
              </a:spcBef>
              <a:spcAft>
                <a:spcPts val="0"/>
              </a:spcAft>
              <a:buSzPts val="1400"/>
              <a:buChar char="■"/>
              <a:defRPr/>
            </a:lvl6pPr>
            <a:lvl7pPr indent="-317500" lvl="6" marL="3200400">
              <a:lnSpc>
                <a:spcPct val="115000"/>
              </a:lnSpc>
              <a:spcBef>
                <a:spcPts val="0"/>
              </a:spcBef>
              <a:spcAft>
                <a:spcPts val="0"/>
              </a:spcAft>
              <a:buSzPts val="1400"/>
              <a:buChar char="●"/>
              <a:defRPr/>
            </a:lvl7pPr>
            <a:lvl8pPr indent="-317500" lvl="7" marL="3657600">
              <a:lnSpc>
                <a:spcPct val="115000"/>
              </a:lnSpc>
              <a:spcBef>
                <a:spcPts val="0"/>
              </a:spcBef>
              <a:spcAft>
                <a:spcPts val="0"/>
              </a:spcAft>
              <a:buSzPts val="1400"/>
              <a:buChar char="○"/>
              <a:defRPr/>
            </a:lvl8pPr>
            <a:lvl9pPr indent="-317500" lvl="8" marL="4114800">
              <a:lnSpc>
                <a:spcPct val="115000"/>
              </a:lnSpc>
              <a:spcBef>
                <a:spcPts val="0"/>
              </a:spcBef>
              <a:spcAft>
                <a:spcPts val="0"/>
              </a:spcAft>
              <a:buSzPts val="1400"/>
              <a:buChar char="■"/>
              <a:defRPr/>
            </a:lvl9pPr>
          </a:lstStyle>
          <a:p/>
        </p:txBody>
      </p:sp>
      <p:sp>
        <p:nvSpPr>
          <p:cNvPr id="69" name="Google Shape;69;p15"/>
          <p:cNvSpPr/>
          <p:nvPr>
            <p:ph idx="2" type="pic"/>
          </p:nvPr>
        </p:nvSpPr>
        <p:spPr>
          <a:xfrm>
            <a:off x="5721225" y="279450"/>
            <a:ext cx="3055800" cy="4584600"/>
          </a:xfrm>
          <a:prstGeom prst="roundRect">
            <a:avLst>
              <a:gd fmla="val 16667" name="adj"/>
            </a:avLst>
          </a:prstGeom>
          <a:noFill/>
          <a:ln>
            <a:noFill/>
          </a:ln>
          <a:effectLst>
            <a:outerShdw blurRad="57150" rotWithShape="0" algn="bl" dir="5400000" dist="19050">
              <a:srgbClr val="000000">
                <a:alpha val="50000"/>
              </a:srgbClr>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0" name="Shape 70"/>
        <p:cNvGrpSpPr/>
        <p:nvPr/>
      </p:nvGrpSpPr>
      <p:grpSpPr>
        <a:xfrm>
          <a:off x="0" y="0"/>
          <a:ext cx="0" cy="0"/>
          <a:chOff x="0" y="0"/>
          <a:chExt cx="0" cy="0"/>
        </a:xfrm>
      </p:grpSpPr>
      <p:sp>
        <p:nvSpPr>
          <p:cNvPr id="71" name="Google Shape;71;p16"/>
          <p:cNvSpPr/>
          <p:nvPr/>
        </p:nvSpPr>
        <p:spPr>
          <a:xfrm>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2" name="Google Shape;72;p16"/>
          <p:cNvSpPr txBox="1"/>
          <p:nvPr>
            <p:ph type="title"/>
          </p:nvPr>
        </p:nvSpPr>
        <p:spPr>
          <a:xfrm>
            <a:off x="547000" y="323300"/>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73" name="Shape 73"/>
        <p:cNvGrpSpPr/>
        <p:nvPr/>
      </p:nvGrpSpPr>
      <p:grpSpPr>
        <a:xfrm>
          <a:off x="0" y="0"/>
          <a:ext cx="0" cy="0"/>
          <a:chOff x="0" y="0"/>
          <a:chExt cx="0" cy="0"/>
        </a:xfrm>
      </p:grpSpPr>
      <p:sp>
        <p:nvSpPr>
          <p:cNvPr id="74" name="Google Shape;74;p1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75" name="Shape 75"/>
        <p:cNvGrpSpPr/>
        <p:nvPr/>
      </p:nvGrpSpPr>
      <p:grpSpPr>
        <a:xfrm>
          <a:off x="0" y="0"/>
          <a:ext cx="0" cy="0"/>
          <a:chOff x="0" y="0"/>
          <a:chExt cx="0" cy="0"/>
        </a:xfrm>
      </p:grpSpPr>
      <p:sp>
        <p:nvSpPr>
          <p:cNvPr id="76" name="Google Shape;76;p18"/>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7" name="Google Shape;77;p18"/>
          <p:cNvSpPr txBox="1"/>
          <p:nvPr>
            <p:ph idx="1" type="subTitle"/>
          </p:nvPr>
        </p:nvSpPr>
        <p:spPr>
          <a:xfrm>
            <a:off x="3111475" y="2496588"/>
            <a:ext cx="5704800" cy="98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 name="Google Shape;78;p18"/>
          <p:cNvSpPr txBox="1"/>
          <p:nvPr>
            <p:ph idx="2" type="subTitle"/>
          </p:nvPr>
        </p:nvSpPr>
        <p:spPr>
          <a:xfrm>
            <a:off x="3111475" y="1320375"/>
            <a:ext cx="5704800" cy="1015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 name="Google Shape;79;p18"/>
          <p:cNvSpPr txBox="1"/>
          <p:nvPr>
            <p:ph idx="3" type="subTitle"/>
          </p:nvPr>
        </p:nvSpPr>
        <p:spPr>
          <a:xfrm>
            <a:off x="3111475" y="3644000"/>
            <a:ext cx="5704800" cy="98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8"/>
          <p:cNvSpPr txBox="1"/>
          <p:nvPr>
            <p:ph hasCustomPrompt="1" type="title"/>
          </p:nvPr>
        </p:nvSpPr>
        <p:spPr>
          <a:xfrm>
            <a:off x="1992100" y="2690875"/>
            <a:ext cx="10266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1" name="Google Shape;81;p18"/>
          <p:cNvSpPr txBox="1"/>
          <p:nvPr>
            <p:ph hasCustomPrompt="1" idx="4" type="title"/>
          </p:nvPr>
        </p:nvSpPr>
        <p:spPr>
          <a:xfrm>
            <a:off x="2013700" y="1530075"/>
            <a:ext cx="983400" cy="310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2" name="Google Shape;82;p18"/>
          <p:cNvSpPr txBox="1"/>
          <p:nvPr>
            <p:ph hasCustomPrompt="1" idx="5" type="title"/>
          </p:nvPr>
        </p:nvSpPr>
        <p:spPr>
          <a:xfrm>
            <a:off x="2013700" y="3851975"/>
            <a:ext cx="983400" cy="31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83" name="Google Shape;83;p18"/>
          <p:cNvSpPr txBox="1"/>
          <p:nvPr>
            <p:ph idx="6" type="title"/>
          </p:nvPr>
        </p:nvSpPr>
        <p:spPr>
          <a:xfrm>
            <a:off x="559450" y="322975"/>
            <a:ext cx="8341200" cy="572700"/>
          </a:xfrm>
          <a:prstGeom prst="rect">
            <a:avLst/>
          </a:prstGeom>
          <a:ln>
            <a:noFill/>
          </a:ln>
        </p:spPr>
        <p:txBody>
          <a:bodyPr anchorCtr="0" anchor="t" bIns="91425" lIns="91425" spcFirstLastPara="1" rIns="91425" wrap="square" tIns="91425">
            <a:noAutofit/>
          </a:bodyPr>
          <a:lstStyle>
            <a:lvl1pPr lvl="0">
              <a:spcBef>
                <a:spcPts val="0"/>
              </a:spcBef>
              <a:spcAft>
                <a:spcPts val="0"/>
              </a:spcAft>
              <a:buSzPts val="2600"/>
              <a:buNone/>
              <a:defRPr sz="26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lt1"/>
            </a:gs>
            <a:gs pos="100000">
              <a:schemeClr val="lt2"/>
            </a:gs>
          </a:gsLst>
          <a:lin ang="8099331" scaled="0"/>
        </a:gradFill>
      </p:bgPr>
    </p:bg>
    <p:spTree>
      <p:nvGrpSpPr>
        <p:cNvPr id="84" name="Shape 84"/>
        <p:cNvGrpSpPr/>
        <p:nvPr/>
      </p:nvGrpSpPr>
      <p:grpSpPr>
        <a:xfrm>
          <a:off x="0" y="0"/>
          <a:ext cx="0" cy="0"/>
          <a:chOff x="0" y="0"/>
          <a:chExt cx="0" cy="0"/>
        </a:xfrm>
      </p:grpSpPr>
      <p:sp>
        <p:nvSpPr>
          <p:cNvPr id="85" name="Google Shape;85;p19"/>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86" name="Google Shape;86;p19"/>
          <p:cNvSpPr txBox="1"/>
          <p:nvPr>
            <p:ph idx="1" type="subTitle"/>
          </p:nvPr>
        </p:nvSpPr>
        <p:spPr>
          <a:xfrm>
            <a:off x="709100" y="191922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9"/>
          <p:cNvSpPr txBox="1"/>
          <p:nvPr>
            <p:ph idx="2" type="subTitle"/>
          </p:nvPr>
        </p:nvSpPr>
        <p:spPr>
          <a:xfrm>
            <a:off x="3381446" y="191922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 name="Google Shape;88;p19"/>
          <p:cNvSpPr txBox="1"/>
          <p:nvPr>
            <p:ph idx="3" type="subTitle"/>
          </p:nvPr>
        </p:nvSpPr>
        <p:spPr>
          <a:xfrm>
            <a:off x="709100" y="378327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9"/>
          <p:cNvSpPr txBox="1"/>
          <p:nvPr>
            <p:ph idx="4" type="subTitle"/>
          </p:nvPr>
        </p:nvSpPr>
        <p:spPr>
          <a:xfrm>
            <a:off x="3381446" y="378327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9"/>
          <p:cNvSpPr txBox="1"/>
          <p:nvPr>
            <p:ph idx="5" type="subTitle"/>
          </p:nvPr>
        </p:nvSpPr>
        <p:spPr>
          <a:xfrm>
            <a:off x="6053797" y="191922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9"/>
          <p:cNvSpPr txBox="1"/>
          <p:nvPr>
            <p:ph idx="6" type="subTitle"/>
          </p:nvPr>
        </p:nvSpPr>
        <p:spPr>
          <a:xfrm>
            <a:off x="6053797" y="3783275"/>
            <a:ext cx="2381100" cy="6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9"/>
          <p:cNvSpPr txBox="1"/>
          <p:nvPr>
            <p:ph type="title"/>
          </p:nvPr>
        </p:nvSpPr>
        <p:spPr>
          <a:xfrm>
            <a:off x="562700" y="319196"/>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3" name="Google Shape;93;p19"/>
          <p:cNvSpPr txBox="1"/>
          <p:nvPr>
            <p:ph hasCustomPrompt="1" idx="7" type="title"/>
          </p:nvPr>
        </p:nvSpPr>
        <p:spPr>
          <a:xfrm>
            <a:off x="6166372" y="3345157"/>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94" name="Google Shape;94;p19"/>
          <p:cNvSpPr txBox="1"/>
          <p:nvPr>
            <p:ph hasCustomPrompt="1" idx="8" type="title"/>
          </p:nvPr>
        </p:nvSpPr>
        <p:spPr>
          <a:xfrm>
            <a:off x="6170922" y="1489083"/>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95" name="Google Shape;95;p19"/>
          <p:cNvSpPr txBox="1"/>
          <p:nvPr>
            <p:ph hasCustomPrompt="1" idx="9" type="title"/>
          </p:nvPr>
        </p:nvSpPr>
        <p:spPr>
          <a:xfrm>
            <a:off x="3462596" y="1487808"/>
            <a:ext cx="864300" cy="310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6" name="Google Shape;96;p19"/>
          <p:cNvSpPr txBox="1"/>
          <p:nvPr>
            <p:ph hasCustomPrompt="1" idx="13" type="title"/>
          </p:nvPr>
        </p:nvSpPr>
        <p:spPr>
          <a:xfrm>
            <a:off x="3461846" y="3345157"/>
            <a:ext cx="865800" cy="31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7" name="Google Shape;97;p19"/>
          <p:cNvSpPr txBox="1"/>
          <p:nvPr>
            <p:ph hasCustomPrompt="1" idx="14" type="title"/>
          </p:nvPr>
        </p:nvSpPr>
        <p:spPr>
          <a:xfrm>
            <a:off x="837725" y="1489083"/>
            <a:ext cx="865800" cy="310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98" name="Google Shape;98;p19"/>
          <p:cNvSpPr txBox="1"/>
          <p:nvPr>
            <p:ph hasCustomPrompt="1" idx="15" type="title"/>
          </p:nvPr>
        </p:nvSpPr>
        <p:spPr>
          <a:xfrm>
            <a:off x="837725" y="3345158"/>
            <a:ext cx="865800" cy="31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2000">
                <a:latin typeface="Be Vietnam Pro Light"/>
                <a:ea typeface="Be Vietnam Pro Light"/>
                <a:cs typeface="Be Vietnam Pro Light"/>
                <a:sym typeface="Be Vietnam Pro Light"/>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99" name="Shape 99"/>
        <p:cNvGrpSpPr/>
        <p:nvPr/>
      </p:nvGrpSpPr>
      <p:grpSpPr>
        <a:xfrm>
          <a:off x="0" y="0"/>
          <a:ext cx="0" cy="0"/>
          <a:chOff x="0" y="0"/>
          <a:chExt cx="0" cy="0"/>
        </a:xfrm>
      </p:grpSpPr>
      <p:sp>
        <p:nvSpPr>
          <p:cNvPr id="100" name="Google Shape;100;p20"/>
          <p:cNvSpPr/>
          <p:nvPr/>
        </p:nvSpPr>
        <p:spPr>
          <a:xfrm>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101" name="Google Shape;101;p20"/>
          <p:cNvSpPr txBox="1"/>
          <p:nvPr>
            <p:ph hasCustomPrompt="1" type="title"/>
          </p:nvPr>
        </p:nvSpPr>
        <p:spPr>
          <a:xfrm>
            <a:off x="665550" y="882325"/>
            <a:ext cx="40296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2" name="Google Shape;102;p20"/>
          <p:cNvSpPr txBox="1"/>
          <p:nvPr>
            <p:ph idx="1" type="subTitle"/>
          </p:nvPr>
        </p:nvSpPr>
        <p:spPr>
          <a:xfrm>
            <a:off x="665550" y="1750534"/>
            <a:ext cx="4029600" cy="448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20"/>
          <p:cNvSpPr txBox="1"/>
          <p:nvPr>
            <p:ph hasCustomPrompt="1" idx="2" type="title"/>
          </p:nvPr>
        </p:nvSpPr>
        <p:spPr>
          <a:xfrm>
            <a:off x="665550" y="2944808"/>
            <a:ext cx="40296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4" name="Google Shape;104;p20"/>
          <p:cNvSpPr txBox="1"/>
          <p:nvPr>
            <p:ph idx="3" type="subTitle"/>
          </p:nvPr>
        </p:nvSpPr>
        <p:spPr>
          <a:xfrm>
            <a:off x="665550" y="3812974"/>
            <a:ext cx="4029600" cy="448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20"/>
          <p:cNvSpPr/>
          <p:nvPr>
            <p:ph idx="4" type="pic"/>
          </p:nvPr>
        </p:nvSpPr>
        <p:spPr>
          <a:xfrm>
            <a:off x="5780550" y="306750"/>
            <a:ext cx="2855100" cy="4530000"/>
          </a:xfrm>
          <a:prstGeom prst="roundRect">
            <a:avLst>
              <a:gd fmla="val 16667" name="adj"/>
            </a:avLst>
          </a:prstGeom>
          <a:noFill/>
          <a:ln>
            <a:noFill/>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ph idx="2" type="pic"/>
          </p:nvPr>
        </p:nvSpPr>
        <p:spPr>
          <a:xfrm>
            <a:off x="-7425" y="-7425"/>
            <a:ext cx="9144000" cy="5188200"/>
          </a:xfrm>
          <a:prstGeom prst="rect">
            <a:avLst/>
          </a:prstGeom>
          <a:noFill/>
          <a:ln>
            <a:noFill/>
          </a:ln>
        </p:spPr>
      </p:sp>
      <p:sp>
        <p:nvSpPr>
          <p:cNvPr id="14" name="Google Shape;14;p3"/>
          <p:cNvSpPr txBox="1"/>
          <p:nvPr>
            <p:ph type="title"/>
          </p:nvPr>
        </p:nvSpPr>
        <p:spPr>
          <a:xfrm>
            <a:off x="503850" y="705175"/>
            <a:ext cx="3326100" cy="1060200"/>
          </a:xfrm>
          <a:prstGeom prst="rect">
            <a:avLst/>
          </a:prstGeom>
          <a:ln>
            <a:noFill/>
          </a:ln>
        </p:spPr>
        <p:txBody>
          <a:bodyPr anchorCtr="0" anchor="ctr" bIns="91425" lIns="91425" spcFirstLastPara="1" rIns="91425" wrap="square" tIns="91425">
            <a:noAutofit/>
          </a:bodyPr>
          <a:lstStyle>
            <a:lvl1pPr lvl="0">
              <a:spcBef>
                <a:spcPts val="0"/>
              </a:spcBef>
              <a:spcAft>
                <a:spcPts val="0"/>
              </a:spcAft>
              <a:buSzPts val="3600"/>
              <a:buNone/>
              <a:defRPr sz="3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3" type="title"/>
          </p:nvPr>
        </p:nvSpPr>
        <p:spPr>
          <a:xfrm>
            <a:off x="5761075" y="2996450"/>
            <a:ext cx="2288100" cy="786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atin typeface="Be Vietnam Pro ExtraLight"/>
                <a:ea typeface="Be Vietnam Pro ExtraLight"/>
                <a:cs typeface="Be Vietnam Pro ExtraLight"/>
                <a:sym typeface="Be Vietnam Pro Extra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5914225" y="3964250"/>
            <a:ext cx="2503800" cy="57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gradFill>
          <a:gsLst>
            <a:gs pos="0">
              <a:schemeClr val="lt1"/>
            </a:gs>
            <a:gs pos="100000">
              <a:schemeClr val="lt2"/>
            </a:gs>
          </a:gsLst>
          <a:lin ang="8099331" scaled="0"/>
        </a:gradFill>
      </p:bgPr>
    </p:bg>
    <p:spTree>
      <p:nvGrpSpPr>
        <p:cNvPr id="106" name="Shape 106"/>
        <p:cNvGrpSpPr/>
        <p:nvPr/>
      </p:nvGrpSpPr>
      <p:grpSpPr>
        <a:xfrm>
          <a:off x="0" y="0"/>
          <a:ext cx="0" cy="0"/>
          <a:chOff x="0" y="0"/>
          <a:chExt cx="0" cy="0"/>
        </a:xfrm>
      </p:grpSpPr>
      <p:sp>
        <p:nvSpPr>
          <p:cNvPr id="107" name="Google Shape;107;p21"/>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108" name="Google Shape;108;p21"/>
          <p:cNvSpPr txBox="1"/>
          <p:nvPr>
            <p:ph type="title"/>
          </p:nvPr>
        </p:nvSpPr>
        <p:spPr>
          <a:xfrm>
            <a:off x="665550" y="498875"/>
            <a:ext cx="50901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5000"/>
              <a:buNone/>
              <a:defRPr sz="4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p:txBody>
      </p:sp>
      <p:sp>
        <p:nvSpPr>
          <p:cNvPr id="109" name="Google Shape;109;p21"/>
          <p:cNvSpPr txBox="1"/>
          <p:nvPr>
            <p:ph idx="1" type="subTitle"/>
          </p:nvPr>
        </p:nvSpPr>
        <p:spPr>
          <a:xfrm>
            <a:off x="773025" y="1523400"/>
            <a:ext cx="4448100" cy="123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21"/>
          <p:cNvSpPr txBox="1"/>
          <p:nvPr/>
        </p:nvSpPr>
        <p:spPr>
          <a:xfrm>
            <a:off x="5985000" y="3460475"/>
            <a:ext cx="2719200" cy="645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000">
                <a:solidFill>
                  <a:schemeClr val="dk1"/>
                </a:solidFill>
                <a:latin typeface="Be Vietnam Pro"/>
                <a:ea typeface="Be Vietnam Pro"/>
                <a:cs typeface="Be Vietnam Pro"/>
                <a:sym typeface="Be Vietnam Pro"/>
              </a:rPr>
              <a:t>CREDITS:</a:t>
            </a:r>
            <a:r>
              <a:rPr lang="en" sz="1000">
                <a:solidFill>
                  <a:schemeClr val="dk1"/>
                </a:solidFill>
                <a:latin typeface="Be Vietnam Pro"/>
                <a:ea typeface="Be Vietnam Pro"/>
                <a:cs typeface="Be Vietnam Pro"/>
                <a:sym typeface="Be Vietnam Pro"/>
              </a:rPr>
              <a:t> This presentation template was created by </a:t>
            </a:r>
            <a:r>
              <a:rPr b="1" lang="en" sz="1000">
                <a:solidFill>
                  <a:schemeClr val="dk1"/>
                </a:solidFill>
                <a:uFill>
                  <a:noFill/>
                </a:uFill>
                <a:latin typeface="Be Vietnam Pro"/>
                <a:ea typeface="Be Vietnam Pro"/>
                <a:cs typeface="Be Vietnam Pro"/>
                <a:sym typeface="Be Vietnam Pro"/>
                <a:hlinkClick r:id="rId2">
                  <a:extLst>
                    <a:ext uri="{A12FA001-AC4F-418D-AE19-62706E023703}">
                      <ahyp:hlinkClr val="tx"/>
                    </a:ext>
                  </a:extLst>
                </a:hlinkClick>
              </a:rPr>
              <a:t>Slidesgo</a:t>
            </a:r>
            <a:r>
              <a:rPr lang="en" sz="1000">
                <a:solidFill>
                  <a:schemeClr val="dk1"/>
                </a:solidFill>
                <a:latin typeface="Be Vietnam Pro"/>
                <a:ea typeface="Be Vietnam Pro"/>
                <a:cs typeface="Be Vietnam Pro"/>
                <a:sym typeface="Be Vietnam Pro"/>
              </a:rPr>
              <a:t>, and includes icons, infographics &amp; images by </a:t>
            </a:r>
            <a:r>
              <a:rPr b="1" lang="en" sz="1000">
                <a:solidFill>
                  <a:schemeClr val="dk1"/>
                </a:solidFill>
                <a:uFill>
                  <a:noFill/>
                </a:uFill>
                <a:latin typeface="Be Vietnam Pro"/>
                <a:ea typeface="Be Vietnam Pro"/>
                <a:cs typeface="Be Vietnam Pro"/>
                <a:sym typeface="Be Vietnam Pro"/>
                <a:hlinkClick r:id="rId3">
                  <a:extLst>
                    <a:ext uri="{A12FA001-AC4F-418D-AE19-62706E023703}">
                      <ahyp:hlinkClr val="tx"/>
                    </a:ext>
                  </a:extLst>
                </a:hlinkClick>
              </a:rPr>
              <a:t>Freepik</a:t>
            </a:r>
            <a:r>
              <a:rPr lang="en" sz="1000">
                <a:solidFill>
                  <a:schemeClr val="dk1"/>
                </a:solidFill>
                <a:latin typeface="Be Vietnam Pro"/>
                <a:ea typeface="Be Vietnam Pro"/>
                <a:cs typeface="Be Vietnam Pro"/>
                <a:sym typeface="Be Vietnam Pro"/>
              </a:rPr>
              <a:t> </a:t>
            </a:r>
            <a:endParaRPr b="1" sz="1000" u="sng">
              <a:solidFill>
                <a:schemeClr val="dk1"/>
              </a:solidFill>
              <a:latin typeface="Be Vietnam Pro"/>
              <a:ea typeface="Be Vietnam Pro"/>
              <a:cs typeface="Be Vietnam Pro"/>
              <a:sym typeface="Be Vietnam Pr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chemeClr val="lt1"/>
            </a:gs>
            <a:gs pos="100000">
              <a:schemeClr val="lt2"/>
            </a:gs>
          </a:gsLst>
          <a:lin ang="8099331" scaled="0"/>
        </a:gradFill>
      </p:bgPr>
    </p:bg>
    <p:spTree>
      <p:nvGrpSpPr>
        <p:cNvPr id="111" name="Shape 111"/>
        <p:cNvGrpSpPr/>
        <p:nvPr/>
      </p:nvGrpSpPr>
      <p:grpSpPr>
        <a:xfrm>
          <a:off x="0" y="0"/>
          <a:ext cx="0" cy="0"/>
          <a:chOff x="0" y="0"/>
          <a:chExt cx="0" cy="0"/>
        </a:xfrm>
      </p:grpSpPr>
      <p:sp>
        <p:nvSpPr>
          <p:cNvPr id="112" name="Google Shape;112;p22"/>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lt1"/>
            </a:gs>
            <a:gs pos="100000">
              <a:schemeClr val="lt2"/>
            </a:gs>
          </a:gsLst>
          <a:lin ang="18900732" scaled="0"/>
        </a:gradFill>
      </p:bgPr>
    </p:bg>
    <p:spTree>
      <p:nvGrpSpPr>
        <p:cNvPr id="113" name="Shape 113"/>
        <p:cNvGrpSpPr/>
        <p:nvPr/>
      </p:nvGrpSpPr>
      <p:grpSpPr>
        <a:xfrm>
          <a:off x="0" y="0"/>
          <a:ext cx="0" cy="0"/>
          <a:chOff x="0" y="0"/>
          <a:chExt cx="0" cy="0"/>
        </a:xfrm>
      </p:grpSpPr>
      <p:sp>
        <p:nvSpPr>
          <p:cNvPr id="114" name="Google Shape;114;p23"/>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8" name="Shape 11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_1">
    <p:spTree>
      <p:nvGrpSpPr>
        <p:cNvPr id="119" name="Shape 119"/>
        <p:cNvGrpSpPr/>
        <p:nvPr/>
      </p:nvGrpSpPr>
      <p:grpSpPr>
        <a:xfrm>
          <a:off x="0" y="0"/>
          <a:ext cx="0" cy="0"/>
          <a:chOff x="0" y="0"/>
          <a:chExt cx="0" cy="0"/>
        </a:xfrm>
      </p:grpSpPr>
      <p:sp>
        <p:nvSpPr>
          <p:cNvPr id="120" name="Google Shape;120;p26"/>
          <p:cNvSpPr/>
          <p:nvPr/>
        </p:nvSpPr>
        <p:spPr>
          <a:xfrm>
            <a:off x="-75" y="-10275"/>
            <a:ext cx="9144000" cy="118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1" name="Google Shape;121;p26"/>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2_1_1">
    <p:spTree>
      <p:nvGrpSpPr>
        <p:cNvPr id="122" name="Shape 122"/>
        <p:cNvGrpSpPr/>
        <p:nvPr/>
      </p:nvGrpSpPr>
      <p:grpSpPr>
        <a:xfrm>
          <a:off x="0" y="0"/>
          <a:ext cx="0" cy="0"/>
          <a:chOff x="0" y="0"/>
          <a:chExt cx="0" cy="0"/>
        </a:xfrm>
      </p:grpSpPr>
      <p:sp>
        <p:nvSpPr>
          <p:cNvPr id="123" name="Google Shape;123;p27"/>
          <p:cNvSpPr/>
          <p:nvPr/>
        </p:nvSpPr>
        <p:spPr>
          <a:xfrm>
            <a:off x="-75" y="-10275"/>
            <a:ext cx="9144000" cy="118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 name="Google Shape;124;p27"/>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atin typeface="Inter"/>
                <a:ea typeface="Inter"/>
                <a:cs typeface="Inter"/>
                <a:sym typeface="Inter"/>
              </a:defRPr>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
        <p:nvSpPr>
          <p:cNvPr id="125" name="Google Shape;125;p27"/>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lvl1pPr lvl="0" algn="l">
              <a:spcBef>
                <a:spcPts val="0"/>
              </a:spcBef>
              <a:spcAft>
                <a:spcPts val="0"/>
              </a:spcAft>
              <a:buSzPts val="2400"/>
              <a:buFont typeface="Inter"/>
              <a:buNone/>
              <a:defRPr b="1" sz="2200">
                <a:latin typeface="Inter"/>
                <a:ea typeface="Inter"/>
                <a:cs typeface="Inter"/>
                <a:sym typeface="Inter"/>
              </a:defRPr>
            </a:lvl1pPr>
            <a:lvl2pPr lvl="1" algn="ctr">
              <a:spcBef>
                <a:spcPts val="0"/>
              </a:spcBef>
              <a:spcAft>
                <a:spcPts val="0"/>
              </a:spcAft>
              <a:buSzPts val="2400"/>
              <a:buFont typeface="Inter"/>
              <a:buNone/>
              <a:defRPr b="1" sz="2400">
                <a:latin typeface="Inter"/>
                <a:ea typeface="Inter"/>
                <a:cs typeface="Inter"/>
                <a:sym typeface="Inter"/>
              </a:defRPr>
            </a:lvl2pPr>
            <a:lvl3pPr lvl="2" algn="ctr">
              <a:spcBef>
                <a:spcPts val="0"/>
              </a:spcBef>
              <a:spcAft>
                <a:spcPts val="0"/>
              </a:spcAft>
              <a:buSzPts val="2400"/>
              <a:buFont typeface="Inter"/>
              <a:buNone/>
              <a:defRPr b="1" sz="2400">
                <a:latin typeface="Inter"/>
                <a:ea typeface="Inter"/>
                <a:cs typeface="Inter"/>
                <a:sym typeface="Inter"/>
              </a:defRPr>
            </a:lvl3pPr>
            <a:lvl4pPr lvl="3" algn="ctr">
              <a:spcBef>
                <a:spcPts val="0"/>
              </a:spcBef>
              <a:spcAft>
                <a:spcPts val="0"/>
              </a:spcAft>
              <a:buSzPts val="2400"/>
              <a:buFont typeface="Inter"/>
              <a:buNone/>
              <a:defRPr b="1" sz="2400">
                <a:latin typeface="Inter"/>
                <a:ea typeface="Inter"/>
                <a:cs typeface="Inter"/>
                <a:sym typeface="Inter"/>
              </a:defRPr>
            </a:lvl4pPr>
            <a:lvl5pPr lvl="4" algn="ctr">
              <a:spcBef>
                <a:spcPts val="0"/>
              </a:spcBef>
              <a:spcAft>
                <a:spcPts val="0"/>
              </a:spcAft>
              <a:buSzPts val="2400"/>
              <a:buFont typeface="Inter"/>
              <a:buNone/>
              <a:defRPr b="1" sz="2400">
                <a:latin typeface="Inter"/>
                <a:ea typeface="Inter"/>
                <a:cs typeface="Inter"/>
                <a:sym typeface="Inter"/>
              </a:defRPr>
            </a:lvl5pPr>
            <a:lvl6pPr lvl="5" algn="ctr">
              <a:spcBef>
                <a:spcPts val="0"/>
              </a:spcBef>
              <a:spcAft>
                <a:spcPts val="0"/>
              </a:spcAft>
              <a:buSzPts val="2400"/>
              <a:buFont typeface="Inter"/>
              <a:buNone/>
              <a:defRPr b="1" sz="2400">
                <a:latin typeface="Inter"/>
                <a:ea typeface="Inter"/>
                <a:cs typeface="Inter"/>
                <a:sym typeface="Inter"/>
              </a:defRPr>
            </a:lvl6pPr>
            <a:lvl7pPr lvl="6" algn="ctr">
              <a:spcBef>
                <a:spcPts val="0"/>
              </a:spcBef>
              <a:spcAft>
                <a:spcPts val="0"/>
              </a:spcAft>
              <a:buSzPts val="2400"/>
              <a:buFont typeface="Inter"/>
              <a:buNone/>
              <a:defRPr b="1" sz="2400">
                <a:latin typeface="Inter"/>
                <a:ea typeface="Inter"/>
                <a:cs typeface="Inter"/>
                <a:sym typeface="Inter"/>
              </a:defRPr>
            </a:lvl7pPr>
            <a:lvl8pPr lvl="7" algn="ctr">
              <a:spcBef>
                <a:spcPts val="0"/>
              </a:spcBef>
              <a:spcAft>
                <a:spcPts val="0"/>
              </a:spcAft>
              <a:buSzPts val="2400"/>
              <a:buFont typeface="Inter"/>
              <a:buNone/>
              <a:defRPr b="1" sz="2400">
                <a:latin typeface="Inter"/>
                <a:ea typeface="Inter"/>
                <a:cs typeface="Inter"/>
                <a:sym typeface="Inter"/>
              </a:defRPr>
            </a:lvl8pPr>
            <a:lvl9pPr lvl="8" algn="ctr">
              <a:spcBef>
                <a:spcPts val="0"/>
              </a:spcBef>
              <a:spcAft>
                <a:spcPts val="0"/>
              </a:spcAft>
              <a:buSzPts val="2400"/>
              <a:buFont typeface="Inter"/>
              <a:buNone/>
              <a:defRPr b="1" sz="2400">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p:txBody>
      </p:sp>
      <p:sp>
        <p:nvSpPr>
          <p:cNvPr id="19" name="Google Shape;19;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42900" lvl="0" marL="457200" rtl="0">
              <a:lnSpc>
                <a:spcPct val="115000"/>
              </a:lnSpc>
              <a:spcBef>
                <a:spcPts val="0"/>
              </a:spcBef>
              <a:spcAft>
                <a:spcPts val="0"/>
              </a:spcAft>
              <a:buSzPts val="1800"/>
              <a:buFont typeface="Darker Grotesque SemiBold"/>
              <a:buChar char="●"/>
              <a:defRPr sz="1200"/>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1"/>
            </a:gs>
            <a:gs pos="100000">
              <a:schemeClr val="lt2"/>
            </a:gs>
          </a:gsLst>
          <a:lin ang="8099331" scaled="0"/>
        </a:gradFill>
      </p:bgPr>
    </p:bg>
    <p:spTree>
      <p:nvGrpSpPr>
        <p:cNvPr id="20" name="Shape 20"/>
        <p:cNvGrpSpPr/>
        <p:nvPr/>
      </p:nvGrpSpPr>
      <p:grpSpPr>
        <a:xfrm>
          <a:off x="0" y="0"/>
          <a:ext cx="0" cy="0"/>
          <a:chOff x="0" y="0"/>
          <a:chExt cx="0" cy="0"/>
        </a:xfrm>
      </p:grpSpPr>
      <p:sp>
        <p:nvSpPr>
          <p:cNvPr id="21" name="Google Shape;21;p5"/>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22" name="Google Shape;22;p5"/>
          <p:cNvSpPr txBox="1"/>
          <p:nvPr>
            <p:ph idx="1" type="subTitle"/>
          </p:nvPr>
        </p:nvSpPr>
        <p:spPr>
          <a:xfrm>
            <a:off x="4527553" y="1128263"/>
            <a:ext cx="3941400" cy="572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Raleway"/>
              <a:buNone/>
              <a:defRPr sz="1600"/>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 name="Google Shape;23;p5"/>
          <p:cNvSpPr txBox="1"/>
          <p:nvPr>
            <p:ph idx="2" type="subTitle"/>
          </p:nvPr>
        </p:nvSpPr>
        <p:spPr>
          <a:xfrm>
            <a:off x="4527553" y="3104001"/>
            <a:ext cx="3941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600"/>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4" name="Google Shape;24;p5"/>
          <p:cNvSpPr txBox="1"/>
          <p:nvPr>
            <p:ph idx="3" type="subTitle"/>
          </p:nvPr>
        </p:nvSpPr>
        <p:spPr>
          <a:xfrm>
            <a:off x="4527553" y="1700961"/>
            <a:ext cx="3941400" cy="116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27553" y="3676700"/>
            <a:ext cx="3941400" cy="116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 name="Google Shape;26;p5"/>
          <p:cNvSpPr txBox="1"/>
          <p:nvPr>
            <p:ph type="title"/>
          </p:nvPr>
        </p:nvSpPr>
        <p:spPr>
          <a:xfrm>
            <a:off x="566775" y="319525"/>
            <a:ext cx="83487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lt1"/>
            </a:gs>
            <a:gs pos="100000">
              <a:schemeClr val="lt2"/>
            </a:gs>
          </a:gsLst>
          <a:lin ang="8099331" scaled="0"/>
        </a:gradFill>
      </p:bgPr>
    </p:bg>
    <p:spTree>
      <p:nvGrpSpPr>
        <p:cNvPr id="27" name="Shape 27"/>
        <p:cNvGrpSpPr/>
        <p:nvPr/>
      </p:nvGrpSpPr>
      <p:grpSpPr>
        <a:xfrm>
          <a:off x="0" y="0"/>
          <a:ext cx="0" cy="0"/>
          <a:chOff x="0" y="0"/>
          <a:chExt cx="0" cy="0"/>
        </a:xfrm>
      </p:grpSpPr>
      <p:sp>
        <p:nvSpPr>
          <p:cNvPr id="28" name="Google Shape;28;p6"/>
          <p:cNvSpPr/>
          <p:nvPr/>
        </p:nvSpPr>
        <p:spPr>
          <a:xfrm flipH="1">
            <a:off x="207450" y="164100"/>
            <a:ext cx="8729100" cy="4815300"/>
          </a:xfrm>
          <a:prstGeom prst="roundRect">
            <a:avLst>
              <a:gd fmla="val 16667" name="adj"/>
            </a:avLst>
          </a:prstGeom>
          <a:gradFill>
            <a:gsLst>
              <a:gs pos="0">
                <a:schemeClr val="lt1"/>
              </a:gs>
              <a:gs pos="100000">
                <a:schemeClr val="lt2"/>
              </a:gs>
            </a:gsLst>
            <a:lin ang="8100019"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29" name="Google Shape;29;p6"/>
          <p:cNvSpPr txBox="1"/>
          <p:nvPr>
            <p:ph type="title"/>
          </p:nvPr>
        </p:nvSpPr>
        <p:spPr>
          <a:xfrm>
            <a:off x="526928" y="2954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228600" y="228600"/>
            <a:ext cx="3998400" cy="14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7"/>
          <p:cNvSpPr txBox="1"/>
          <p:nvPr>
            <p:ph idx="1" type="body"/>
          </p:nvPr>
        </p:nvSpPr>
        <p:spPr>
          <a:xfrm>
            <a:off x="1609625" y="2066125"/>
            <a:ext cx="3824100" cy="2532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3" name="Google Shape;33;p7"/>
          <p:cNvSpPr/>
          <p:nvPr>
            <p:ph idx="2" type="pic"/>
          </p:nvPr>
        </p:nvSpPr>
        <p:spPr>
          <a:xfrm>
            <a:off x="5715849" y="0"/>
            <a:ext cx="34281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txBox="1"/>
          <p:nvPr>
            <p:ph idx="1" type="subTitle"/>
          </p:nvPr>
        </p:nvSpPr>
        <p:spPr>
          <a:xfrm>
            <a:off x="720064" y="15801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8" name="Google Shape;38;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 name="Google Shape;39;p9"/>
          <p:cNvSpPr txBox="1"/>
          <p:nvPr>
            <p:ph idx="2" type="subTitle"/>
          </p:nvPr>
        </p:nvSpPr>
        <p:spPr>
          <a:xfrm>
            <a:off x="4826936" y="15801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10"/>
          <p:cNvSpPr/>
          <p:nvPr>
            <p:ph idx="2" type="pic"/>
          </p:nvPr>
        </p:nvSpPr>
        <p:spPr>
          <a:xfrm>
            <a:off x="0" y="0"/>
            <a:ext cx="9144000" cy="5143500"/>
          </a:xfrm>
          <a:prstGeom prst="rect">
            <a:avLst/>
          </a:prstGeom>
          <a:noFill/>
          <a:ln>
            <a:noFill/>
          </a:ln>
        </p:spPr>
      </p:sp>
      <p:sp>
        <p:nvSpPr>
          <p:cNvPr id="42" name="Google Shape;42;p10"/>
          <p:cNvSpPr txBox="1"/>
          <p:nvPr>
            <p:ph type="title"/>
          </p:nvPr>
        </p:nvSpPr>
        <p:spPr>
          <a:xfrm>
            <a:off x="2782052" y="4323815"/>
            <a:ext cx="3658500" cy="365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000"/>
              <a:buNone/>
              <a:defRPr sz="12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1"/>
            </a:gs>
            <a:gs pos="100000">
              <a:schemeClr val="lt2"/>
            </a:gs>
          </a:gsLst>
          <a:lin ang="18900044"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1pPr>
            <a:lvl2pPr lvl="1"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2pPr>
            <a:lvl3pPr lvl="2"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3pPr>
            <a:lvl4pPr lvl="3"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4pPr>
            <a:lvl5pPr lvl="4"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5pPr>
            <a:lvl6pPr lvl="5"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6pPr>
            <a:lvl7pPr lvl="6"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7pPr>
            <a:lvl8pPr lvl="7"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8pPr>
            <a:lvl9pPr lvl="8" rtl="0">
              <a:spcBef>
                <a:spcPts val="0"/>
              </a:spcBef>
              <a:spcAft>
                <a:spcPts val="0"/>
              </a:spcAft>
              <a:buClr>
                <a:schemeClr val="dk1"/>
              </a:buClr>
              <a:buSzPts val="3000"/>
              <a:buFont typeface="Aboreto"/>
              <a:buNone/>
              <a:defRPr sz="3000">
                <a:solidFill>
                  <a:schemeClr val="dk1"/>
                </a:solidFill>
                <a:latin typeface="Aboreto"/>
                <a:ea typeface="Aboreto"/>
                <a:cs typeface="Aboreto"/>
                <a:sym typeface="Aboret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1pPr>
            <a:lvl2pPr indent="-317500" lvl="1" marL="9144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2pPr>
            <a:lvl3pPr indent="-317500" lvl="2" marL="13716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3pPr>
            <a:lvl4pPr indent="-317500" lvl="3" marL="18288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4pPr>
            <a:lvl5pPr indent="-317500" lvl="4" marL="22860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5pPr>
            <a:lvl6pPr indent="-317500" lvl="5" marL="27432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6pPr>
            <a:lvl7pPr indent="-317500" lvl="6" marL="32004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7pPr>
            <a:lvl8pPr indent="-317500" lvl="7" marL="36576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8pPr>
            <a:lvl9pPr indent="-317500" lvl="8" marL="4114800">
              <a:lnSpc>
                <a:spcPct val="100000"/>
              </a:lnSpc>
              <a:spcBef>
                <a:spcPts val="0"/>
              </a:spcBef>
              <a:spcAft>
                <a:spcPts val="0"/>
              </a:spcAft>
              <a:buClr>
                <a:schemeClr val="dk1"/>
              </a:buClr>
              <a:buSzPts val="1400"/>
              <a:buFont typeface="Be Vietnam Pro Light"/>
              <a:buChar char="■"/>
              <a:defRPr>
                <a:solidFill>
                  <a:schemeClr val="dk1"/>
                </a:solidFill>
                <a:latin typeface="Be Vietnam Pro Light"/>
                <a:ea typeface="Be Vietnam Pro Light"/>
                <a:cs typeface="Be Vietnam Pro Light"/>
                <a:sym typeface="Be Vietnam Pr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15" name="Shape 115"/>
        <p:cNvGrpSpPr/>
        <p:nvPr/>
      </p:nvGrpSpPr>
      <p:grpSpPr>
        <a:xfrm>
          <a:off x="0" y="0"/>
          <a:ext cx="0" cy="0"/>
          <a:chOff x="0" y="0"/>
          <a:chExt cx="0" cy="0"/>
        </a:xfrm>
      </p:grpSpPr>
      <p:sp>
        <p:nvSpPr>
          <p:cNvPr id="116" name="Google Shape;116;p24"/>
          <p:cNvSpPr txBox="1"/>
          <p:nvPr>
            <p:ph type="title"/>
          </p:nvPr>
        </p:nvSpPr>
        <p:spPr>
          <a:xfrm>
            <a:off x="713225" y="539500"/>
            <a:ext cx="7717500" cy="4824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1pPr>
            <a:lvl2pPr lvl="1"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2pPr>
            <a:lvl3pPr lvl="2"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3pPr>
            <a:lvl4pPr lvl="3"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4pPr>
            <a:lvl5pPr lvl="4"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5pPr>
            <a:lvl6pPr lvl="5"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6pPr>
            <a:lvl7pPr lvl="6"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7pPr>
            <a:lvl8pPr lvl="7"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8pPr>
            <a:lvl9pPr lvl="8" algn="ctr">
              <a:spcBef>
                <a:spcPts val="0"/>
              </a:spcBef>
              <a:spcAft>
                <a:spcPts val="0"/>
              </a:spcAft>
              <a:buClr>
                <a:schemeClr val="lt1"/>
              </a:buClr>
              <a:buSzPts val="2400"/>
              <a:buFont typeface="Inter"/>
              <a:buNone/>
              <a:defRPr b="1" sz="2400">
                <a:solidFill>
                  <a:schemeClr val="lt1"/>
                </a:solidFill>
                <a:latin typeface="Inter"/>
                <a:ea typeface="Inter"/>
                <a:cs typeface="Inter"/>
                <a:sym typeface="Inter"/>
              </a:defRPr>
            </a:lvl9pPr>
          </a:lstStyle>
          <a:p/>
        </p:txBody>
      </p:sp>
      <p:sp>
        <p:nvSpPr>
          <p:cNvPr id="117" name="Google Shape;11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indent="-298450" lvl="1" marL="9144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indent="-298450" lvl="2" marL="13716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indent="-298450" lvl="3" marL="18288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indent="-298450" lvl="4" marL="22860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indent="-298450" lvl="5" marL="27432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indent="-298450" lvl="6" marL="32004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indent="-298450" lvl="7" marL="36576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indent="-298450" lvl="8" marL="411480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slide" Target="/ppt/slides/slide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Pa1vGgQ8uKdCAhu9wsktcuteX01Wgpnvg0f4ohQjrM/copy" TargetMode="External"/><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hyperlink" Target="http://bit.ly/2PfT4lq" TargetMode="External"/><Relationship Id="rId4" Type="http://schemas.openxmlformats.org/officeDocument/2006/relationships/slide" Target="/ppt/slides/slide1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hyperlink" Target="https://fonts.google.com/specimen/Aboreto" TargetMode="External"/><Relationship Id="rId4" Type="http://schemas.openxmlformats.org/officeDocument/2006/relationships/hyperlink" Target="https://fonts.google.com/specimen/Be+Vietnam+Pr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hyperlink" Target="https://slidesgo.com/ai-presentations#rs=banner-to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hyperlink" Target="https://bit.ly/2ZjL1pd" TargetMode="Externa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ai?utm_source=Slidesgo_template&amp;utm_medium=referral-link&amp;utm_campaign=sg_credits&amp;utm_term=Slidesgo" TargetMode="External"/><Relationship Id="rId10" Type="http://schemas.openxmlformats.org/officeDocument/2006/relationships/hyperlink" Target="https://bit.ly/3A1uf1Q"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7.xml"/><Relationship Id="rId4" Type="http://schemas.openxmlformats.org/officeDocument/2006/relationships/image" Target="../media/image1.png"/><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s://www.freepik.com/ai?utm_source=slidesgo_template&amp;utm_medium=referral-link&amp;utm_campaign=promo-slide&amp;utm_term=slidesgo&amp;utm_content=freepik" TargetMode="External"/><Relationship Id="rId5" Type="http://schemas.openxmlformats.org/officeDocument/2006/relationships/slide" Target="/ppt/slides/slide17.xml"/><Relationship Id="rId6" Type="http://schemas.openxmlformats.org/officeDocument/2006/relationships/slide" Target="/ppt/slides/slide14.xml"/><Relationship Id="rId7" Type="http://schemas.openxmlformats.org/officeDocument/2006/relationships/slide" Target="/ppt/slides/slide25.xml"/><Relationship Id="rId8" Type="http://schemas.openxmlformats.org/officeDocument/2006/relationships/slide" Target="/ppt/slides/slide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workspace.google.com/marketplace/app/icons_for_slides_docs/381578326502"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8"/>
          <p:cNvSpPr/>
          <p:nvPr>
            <p:ph idx="2" type="pic"/>
          </p:nvPr>
        </p:nvSpPr>
        <p:spPr>
          <a:xfrm>
            <a:off x="7275" y="-7275"/>
            <a:ext cx="9144000" cy="5143500"/>
          </a:xfrm>
          <a:prstGeom prst="rect">
            <a:avLst/>
          </a:prstGeom>
        </p:spPr>
      </p:sp>
      <p:pic>
        <p:nvPicPr>
          <p:cNvPr id="131" name="Google Shape;131;p28" title="futuristic-fantasy-portrait-with-costume.jpg"/>
          <p:cNvPicPr preferRelativeResize="0"/>
          <p:nvPr/>
        </p:nvPicPr>
        <p:blipFill rotWithShape="1">
          <a:blip r:embed="rId3">
            <a:alphaModFix/>
          </a:blip>
          <a:srcRect b="13493" l="0" r="0" t="2331"/>
          <a:stretch/>
        </p:blipFill>
        <p:spPr>
          <a:xfrm>
            <a:off x="0" y="6697"/>
            <a:ext cx="9144003" cy="5130107"/>
          </a:xfrm>
          <a:prstGeom prst="rect">
            <a:avLst/>
          </a:prstGeom>
          <a:noFill/>
          <a:ln>
            <a:noFill/>
          </a:ln>
        </p:spPr>
      </p:pic>
      <p:sp>
        <p:nvSpPr>
          <p:cNvPr id="132" name="Google Shape;132;p28"/>
          <p:cNvSpPr/>
          <p:nvPr/>
        </p:nvSpPr>
        <p:spPr>
          <a:xfrm>
            <a:off x="7275" y="8"/>
            <a:ext cx="9144000" cy="5143500"/>
          </a:xfrm>
          <a:custGeom>
            <a:rect b="b" l="l" r="r" t="t"/>
            <a:pathLst>
              <a:path extrusionOk="0" h="6858000" w="12192000">
                <a:moveTo>
                  <a:pt x="0" y="0"/>
                </a:moveTo>
                <a:lnTo>
                  <a:pt x="0" y="6858000"/>
                </a:lnTo>
                <a:lnTo>
                  <a:pt x="12192000" y="6858000"/>
                </a:lnTo>
                <a:lnTo>
                  <a:pt x="12192000" y="0"/>
                </a:lnTo>
                <a:lnTo>
                  <a:pt x="0" y="0"/>
                </a:lnTo>
                <a:close/>
                <a:moveTo>
                  <a:pt x="11510645" y="4334320"/>
                </a:moveTo>
                <a:cubicBezTo>
                  <a:pt x="11510645" y="4476496"/>
                  <a:pt x="11395393" y="4591749"/>
                  <a:pt x="11253216" y="4591749"/>
                </a:cubicBezTo>
                <a:lnTo>
                  <a:pt x="8821483" y="4591749"/>
                </a:lnTo>
                <a:cubicBezTo>
                  <a:pt x="8679307" y="4591749"/>
                  <a:pt x="8564055" y="4707001"/>
                  <a:pt x="8564055" y="4849178"/>
                </a:cubicBezTo>
                <a:lnTo>
                  <a:pt x="8564055" y="6057202"/>
                </a:lnTo>
                <a:cubicBezTo>
                  <a:pt x="8564055" y="6199378"/>
                  <a:pt x="8448802" y="6314631"/>
                  <a:pt x="8306626" y="6314631"/>
                </a:cubicBezTo>
                <a:lnTo>
                  <a:pt x="6096000" y="6314631"/>
                </a:lnTo>
                <a:cubicBezTo>
                  <a:pt x="5953824" y="6314631"/>
                  <a:pt x="5838571" y="6199378"/>
                  <a:pt x="5838571" y="6057202"/>
                </a:cubicBezTo>
                <a:lnTo>
                  <a:pt x="5838571" y="3888105"/>
                </a:lnTo>
                <a:cubicBezTo>
                  <a:pt x="5838571" y="3745928"/>
                  <a:pt x="5723319" y="3630676"/>
                  <a:pt x="5581142" y="3630676"/>
                </a:cubicBezTo>
                <a:lnTo>
                  <a:pt x="3822002" y="3630676"/>
                </a:lnTo>
                <a:cubicBezTo>
                  <a:pt x="3679825" y="3630676"/>
                  <a:pt x="3564572" y="3515424"/>
                  <a:pt x="3564572" y="3373247"/>
                </a:cubicBezTo>
                <a:lnTo>
                  <a:pt x="3564572" y="3270250"/>
                </a:lnTo>
                <a:cubicBezTo>
                  <a:pt x="3564572" y="3128074"/>
                  <a:pt x="3449320" y="3012821"/>
                  <a:pt x="3307144" y="3012821"/>
                </a:cubicBezTo>
                <a:lnTo>
                  <a:pt x="938784" y="3012821"/>
                </a:lnTo>
                <a:cubicBezTo>
                  <a:pt x="796608" y="3012821"/>
                  <a:pt x="681355" y="2897569"/>
                  <a:pt x="681355" y="2755392"/>
                </a:cubicBezTo>
                <a:lnTo>
                  <a:pt x="681355" y="1390968"/>
                </a:lnTo>
                <a:cubicBezTo>
                  <a:pt x="681355" y="1248791"/>
                  <a:pt x="796608" y="1133539"/>
                  <a:pt x="938784" y="1133539"/>
                </a:cubicBezTo>
                <a:lnTo>
                  <a:pt x="3307144" y="1133539"/>
                </a:lnTo>
                <a:cubicBezTo>
                  <a:pt x="3449320" y="1133539"/>
                  <a:pt x="3564572" y="1145286"/>
                  <a:pt x="3564572" y="1003110"/>
                </a:cubicBezTo>
                <a:lnTo>
                  <a:pt x="3564572" y="771462"/>
                </a:lnTo>
                <a:cubicBezTo>
                  <a:pt x="3564572" y="629285"/>
                  <a:pt x="3679825" y="514032"/>
                  <a:pt x="3822002" y="514032"/>
                </a:cubicBezTo>
                <a:lnTo>
                  <a:pt x="8747569" y="514032"/>
                </a:lnTo>
                <a:cubicBezTo>
                  <a:pt x="8889746" y="514032"/>
                  <a:pt x="9004998" y="629285"/>
                  <a:pt x="9004998" y="771462"/>
                </a:cubicBezTo>
                <a:lnTo>
                  <a:pt x="9004998" y="1131824"/>
                </a:lnTo>
                <a:cubicBezTo>
                  <a:pt x="9004998" y="1274001"/>
                  <a:pt x="9120251" y="1262253"/>
                  <a:pt x="9262428" y="1262253"/>
                </a:cubicBezTo>
                <a:lnTo>
                  <a:pt x="11253216" y="1262253"/>
                </a:lnTo>
                <a:cubicBezTo>
                  <a:pt x="11395393" y="1262253"/>
                  <a:pt x="11510645" y="1377506"/>
                  <a:pt x="11510645" y="1519682"/>
                </a:cubicBezTo>
                <a:lnTo>
                  <a:pt x="11510645" y="4334320"/>
                </a:lnTo>
                <a:close/>
              </a:path>
            </a:pathLst>
          </a:custGeom>
          <a:gradFill>
            <a:gsLst>
              <a:gs pos="0">
                <a:schemeClr val="lt1"/>
              </a:gs>
              <a:gs pos="100000">
                <a:schemeClr val="lt2"/>
              </a:gs>
            </a:gsLst>
            <a:lin ang="18900044" scaled="0"/>
          </a:gra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p>
        </p:txBody>
      </p:sp>
      <p:sp>
        <p:nvSpPr>
          <p:cNvPr id="133" name="Google Shape;133;p28"/>
          <p:cNvSpPr txBox="1"/>
          <p:nvPr>
            <p:ph type="ctrTitle"/>
          </p:nvPr>
        </p:nvSpPr>
        <p:spPr>
          <a:xfrm>
            <a:off x="457375" y="2908425"/>
            <a:ext cx="3862200" cy="168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 TOOLS NEWS</a:t>
            </a:r>
            <a:endParaRPr/>
          </a:p>
        </p:txBody>
      </p:sp>
      <p:sp>
        <p:nvSpPr>
          <p:cNvPr id="134" name="Google Shape;134;p28"/>
          <p:cNvSpPr txBox="1"/>
          <p:nvPr>
            <p:ph idx="1" type="subTitle"/>
          </p:nvPr>
        </p:nvSpPr>
        <p:spPr>
          <a:xfrm>
            <a:off x="6618375" y="3771825"/>
            <a:ext cx="1867500" cy="7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35" name="Google Shape;135;p28">
            <a:hlinkClick action="ppaction://hlinksldjump" r:id="rId4"/>
          </p:cNvPr>
          <p:cNvSpPr/>
          <p:nvPr/>
        </p:nvSpPr>
        <p:spPr>
          <a:xfrm>
            <a:off x="6941575" y="365350"/>
            <a:ext cx="1726500" cy="379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katab"/>
                <a:ea typeface="Akatab"/>
                <a:cs typeface="Akatab"/>
                <a:sym typeface="Akatab"/>
              </a:rPr>
              <a:t>Start here</a:t>
            </a:r>
            <a:endParaRPr>
              <a:latin typeface="Akatab"/>
              <a:ea typeface="Akatab"/>
              <a:cs typeface="Akatab"/>
              <a:sym typeface="Akat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37" title="futuristic-fantasy-scene-with-abstract-costume (3).jpg"/>
          <p:cNvPicPr preferRelativeResize="0"/>
          <p:nvPr>
            <p:ph idx="2" type="pic"/>
          </p:nvPr>
        </p:nvPicPr>
        <p:blipFill rotWithShape="1">
          <a:blip r:embed="rId3">
            <a:alphaModFix/>
          </a:blip>
          <a:srcRect b="0" l="169" r="179" t="0"/>
          <a:stretch/>
        </p:blipFill>
        <p:spPr>
          <a:xfrm>
            <a:off x="0" y="0"/>
            <a:ext cx="9144003" cy="5143502"/>
          </a:xfrm>
          <a:prstGeom prst="rect">
            <a:avLst/>
          </a:prstGeom>
        </p:spPr>
      </p:pic>
      <p:sp>
        <p:nvSpPr>
          <p:cNvPr id="276" name="Google Shape;276;p37"/>
          <p:cNvSpPr/>
          <p:nvPr/>
        </p:nvSpPr>
        <p:spPr>
          <a:xfrm>
            <a:off x="1" y="16"/>
            <a:ext cx="9144000" cy="5143500"/>
          </a:xfrm>
          <a:custGeom>
            <a:rect b="b" l="l" r="r" t="t"/>
            <a:pathLst>
              <a:path extrusionOk="0" h="6858000" w="12192000">
                <a:moveTo>
                  <a:pt x="0" y="0"/>
                </a:moveTo>
                <a:lnTo>
                  <a:pt x="0" y="6858000"/>
                </a:lnTo>
                <a:lnTo>
                  <a:pt x="12192000" y="6858000"/>
                </a:lnTo>
                <a:lnTo>
                  <a:pt x="12192000" y="0"/>
                </a:lnTo>
                <a:lnTo>
                  <a:pt x="0" y="0"/>
                </a:lnTo>
                <a:close/>
                <a:moveTo>
                  <a:pt x="11673649" y="5899531"/>
                </a:moveTo>
                <a:cubicBezTo>
                  <a:pt x="11673649" y="6006402"/>
                  <a:pt x="11586972" y="6093079"/>
                  <a:pt x="11480102" y="6093079"/>
                </a:cubicBezTo>
                <a:lnTo>
                  <a:pt x="8854249" y="6093079"/>
                </a:lnTo>
                <a:cubicBezTo>
                  <a:pt x="8747379" y="6093079"/>
                  <a:pt x="8660702" y="6179757"/>
                  <a:pt x="8660702" y="6286627"/>
                </a:cubicBezTo>
                <a:lnTo>
                  <a:pt x="8660702" y="6286627"/>
                </a:lnTo>
                <a:cubicBezTo>
                  <a:pt x="8660702" y="6393498"/>
                  <a:pt x="8574024" y="6480175"/>
                  <a:pt x="8467154" y="6480175"/>
                </a:cubicBezTo>
                <a:lnTo>
                  <a:pt x="3724783" y="6480175"/>
                </a:lnTo>
                <a:cubicBezTo>
                  <a:pt x="3617913" y="6480175"/>
                  <a:pt x="3531235" y="6393498"/>
                  <a:pt x="3531235" y="6286627"/>
                </a:cubicBezTo>
                <a:lnTo>
                  <a:pt x="3531235" y="6286627"/>
                </a:lnTo>
                <a:cubicBezTo>
                  <a:pt x="3531235" y="6179757"/>
                  <a:pt x="3444558" y="6093079"/>
                  <a:pt x="3337687" y="6093079"/>
                </a:cubicBezTo>
                <a:lnTo>
                  <a:pt x="711899" y="6093079"/>
                </a:lnTo>
                <a:cubicBezTo>
                  <a:pt x="605028" y="6093079"/>
                  <a:pt x="518350" y="6006402"/>
                  <a:pt x="518350" y="5899531"/>
                </a:cubicBezTo>
                <a:lnTo>
                  <a:pt x="518350" y="958469"/>
                </a:lnTo>
                <a:cubicBezTo>
                  <a:pt x="518350" y="851599"/>
                  <a:pt x="605028" y="764921"/>
                  <a:pt x="711899" y="764921"/>
                </a:cubicBezTo>
                <a:lnTo>
                  <a:pt x="3337751" y="764921"/>
                </a:lnTo>
                <a:cubicBezTo>
                  <a:pt x="3444621" y="764921"/>
                  <a:pt x="3531299" y="678244"/>
                  <a:pt x="3531299" y="571373"/>
                </a:cubicBezTo>
                <a:lnTo>
                  <a:pt x="3531299" y="571373"/>
                </a:lnTo>
                <a:cubicBezTo>
                  <a:pt x="3531299" y="464503"/>
                  <a:pt x="3617976" y="377825"/>
                  <a:pt x="3724847" y="377825"/>
                </a:cubicBezTo>
                <a:lnTo>
                  <a:pt x="8467217" y="377825"/>
                </a:lnTo>
                <a:cubicBezTo>
                  <a:pt x="8574088" y="377825"/>
                  <a:pt x="8660765" y="464503"/>
                  <a:pt x="8660765" y="571373"/>
                </a:cubicBezTo>
                <a:lnTo>
                  <a:pt x="8660765" y="571373"/>
                </a:lnTo>
                <a:cubicBezTo>
                  <a:pt x="8660765" y="678244"/>
                  <a:pt x="8747443" y="764921"/>
                  <a:pt x="8854313" y="764921"/>
                </a:cubicBezTo>
                <a:lnTo>
                  <a:pt x="11480165" y="764921"/>
                </a:lnTo>
                <a:cubicBezTo>
                  <a:pt x="11587035" y="764921"/>
                  <a:pt x="11673713" y="851599"/>
                  <a:pt x="11673713" y="958469"/>
                </a:cubicBezTo>
                <a:lnTo>
                  <a:pt x="11673713" y="5899595"/>
                </a:lnTo>
                <a:close/>
              </a:path>
            </a:pathLst>
          </a:custGeom>
          <a:gradFill>
            <a:gsLst>
              <a:gs pos="0">
                <a:schemeClr val="lt1"/>
              </a:gs>
              <a:gs pos="100000">
                <a:schemeClr val="lt2"/>
              </a:gs>
            </a:gsLst>
            <a:lin ang="18900732" scaled="0"/>
          </a:gra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 name="Google Shape;277;p37"/>
          <p:cNvSpPr/>
          <p:nvPr/>
        </p:nvSpPr>
        <p:spPr>
          <a:xfrm>
            <a:off x="2742750" y="4286250"/>
            <a:ext cx="3658500" cy="424800"/>
          </a:xfrm>
          <a:prstGeom prst="roundRect">
            <a:avLst>
              <a:gd fmla="val 50000" name="adj"/>
            </a:avLst>
          </a:prstGeom>
          <a:gradFill>
            <a:gsLst>
              <a:gs pos="0">
                <a:schemeClr val="lt1"/>
              </a:gs>
              <a:gs pos="100000">
                <a:schemeClr val="lt2"/>
              </a:gs>
            </a:gsLst>
            <a:lin ang="8099331"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78" name="Google Shape;278;p37"/>
          <p:cNvSpPr txBox="1"/>
          <p:nvPr>
            <p:ph type="title"/>
          </p:nvPr>
        </p:nvSpPr>
        <p:spPr>
          <a:xfrm>
            <a:off x="2782052" y="4323815"/>
            <a:ext cx="36585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8"/>
          <p:cNvSpPr/>
          <p:nvPr/>
        </p:nvSpPr>
        <p:spPr>
          <a:xfrm>
            <a:off x="7396375" y="3314395"/>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84" name="Google Shape;284;p38"/>
          <p:cNvSpPr/>
          <p:nvPr/>
        </p:nvSpPr>
        <p:spPr>
          <a:xfrm>
            <a:off x="2946150" y="3314395"/>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85" name="Google Shape;285;p38"/>
          <p:cNvSpPr/>
          <p:nvPr/>
        </p:nvSpPr>
        <p:spPr>
          <a:xfrm>
            <a:off x="5171275" y="1121965"/>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86" name="Google Shape;286;p38"/>
          <p:cNvSpPr/>
          <p:nvPr/>
        </p:nvSpPr>
        <p:spPr>
          <a:xfrm>
            <a:off x="721025" y="1130090"/>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87" name="Google Shape;287;p38"/>
          <p:cNvSpPr txBox="1"/>
          <p:nvPr>
            <p:ph type="title"/>
          </p:nvPr>
        </p:nvSpPr>
        <p:spPr>
          <a:xfrm>
            <a:off x="547000" y="3233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history</a:t>
            </a:r>
            <a:endParaRPr/>
          </a:p>
        </p:txBody>
      </p:sp>
      <p:sp>
        <p:nvSpPr>
          <p:cNvPr id="288" name="Google Shape;288;p38"/>
          <p:cNvSpPr txBox="1"/>
          <p:nvPr/>
        </p:nvSpPr>
        <p:spPr>
          <a:xfrm>
            <a:off x="312150" y="1174897"/>
            <a:ext cx="1844400" cy="39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 Vietnam Pro Light"/>
                <a:ea typeface="Be Vietnam Pro Light"/>
                <a:cs typeface="Be Vietnam Pro Light"/>
                <a:sym typeface="Be Vietnam Pro Light"/>
              </a:rPr>
              <a:t>2XXX</a:t>
            </a:r>
            <a:endParaRPr sz="1600">
              <a:solidFill>
                <a:schemeClr val="dk1"/>
              </a:solidFill>
              <a:latin typeface="Be Vietnam Pro Light"/>
              <a:ea typeface="Be Vietnam Pro Light"/>
              <a:cs typeface="Be Vietnam Pro Light"/>
              <a:sym typeface="Be Vietnam Pro Light"/>
            </a:endParaRPr>
          </a:p>
        </p:txBody>
      </p:sp>
      <p:sp>
        <p:nvSpPr>
          <p:cNvPr id="289" name="Google Shape;289;p38"/>
          <p:cNvSpPr txBox="1"/>
          <p:nvPr/>
        </p:nvSpPr>
        <p:spPr>
          <a:xfrm>
            <a:off x="312125" y="1571773"/>
            <a:ext cx="1844400" cy="91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 Vietnam Pro Light"/>
                <a:ea typeface="Be Vietnam Pro Light"/>
                <a:cs typeface="Be Vietnam Pro Light"/>
                <a:sym typeface="Be Vietnam Pro Light"/>
              </a:rPr>
              <a:t>Venus has a beautiful name and it’s the second planet in our Solar System</a:t>
            </a:r>
            <a:endParaRPr sz="1200">
              <a:solidFill>
                <a:schemeClr val="dk1"/>
              </a:solidFill>
              <a:latin typeface="Be Vietnam Pro Light"/>
              <a:ea typeface="Be Vietnam Pro Light"/>
              <a:cs typeface="Be Vietnam Pro Light"/>
              <a:sym typeface="Be Vietnam Pro Light"/>
            </a:endParaRPr>
          </a:p>
        </p:txBody>
      </p:sp>
      <p:sp>
        <p:nvSpPr>
          <p:cNvPr id="290" name="Google Shape;290;p38"/>
          <p:cNvSpPr txBox="1"/>
          <p:nvPr/>
        </p:nvSpPr>
        <p:spPr>
          <a:xfrm>
            <a:off x="2537250" y="3358175"/>
            <a:ext cx="1844400" cy="39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 Vietnam Pro Light"/>
                <a:ea typeface="Be Vietnam Pro Light"/>
                <a:cs typeface="Be Vietnam Pro Light"/>
                <a:sym typeface="Be Vietnam Pro Light"/>
              </a:rPr>
              <a:t>2XXX</a:t>
            </a:r>
            <a:endParaRPr sz="1600">
              <a:solidFill>
                <a:schemeClr val="dk1"/>
              </a:solidFill>
              <a:latin typeface="Be Vietnam Pro Light"/>
              <a:ea typeface="Be Vietnam Pro Light"/>
              <a:cs typeface="Be Vietnam Pro Light"/>
              <a:sym typeface="Be Vietnam Pro Light"/>
            </a:endParaRPr>
          </a:p>
        </p:txBody>
      </p:sp>
      <p:sp>
        <p:nvSpPr>
          <p:cNvPr id="291" name="Google Shape;291;p38"/>
          <p:cNvSpPr txBox="1"/>
          <p:nvPr/>
        </p:nvSpPr>
        <p:spPr>
          <a:xfrm>
            <a:off x="2537250" y="3770504"/>
            <a:ext cx="1844400" cy="107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 Vietnam Pro Light"/>
                <a:ea typeface="Be Vietnam Pro Light"/>
                <a:cs typeface="Be Vietnam Pro Light"/>
                <a:sym typeface="Be Vietnam Pro Light"/>
              </a:rPr>
              <a:t>Saturn is a gas giant, it is the </a:t>
            </a:r>
            <a:r>
              <a:rPr lang="en" sz="1200">
                <a:solidFill>
                  <a:schemeClr val="dk1"/>
                </a:solidFill>
                <a:latin typeface="Be Vietnam Pro Light"/>
                <a:ea typeface="Be Vietnam Pro Light"/>
                <a:cs typeface="Be Vietnam Pro Light"/>
                <a:sym typeface="Be Vietnam Pro Light"/>
              </a:rPr>
              <a:t>ringed</a:t>
            </a:r>
            <a:r>
              <a:rPr lang="en" sz="1200">
                <a:solidFill>
                  <a:schemeClr val="dk1"/>
                </a:solidFill>
                <a:latin typeface="Be Vietnam Pro Light"/>
                <a:ea typeface="Be Vietnam Pro Light"/>
                <a:cs typeface="Be Vietnam Pro Light"/>
                <a:sym typeface="Be Vietnam Pro Light"/>
              </a:rPr>
              <a:t> planet and it was named after a Roman </a:t>
            </a:r>
            <a:r>
              <a:rPr lang="en" sz="1200">
                <a:solidFill>
                  <a:schemeClr val="dk1"/>
                </a:solidFill>
                <a:latin typeface="Be Vietnam Pro Light"/>
                <a:ea typeface="Be Vietnam Pro Light"/>
                <a:cs typeface="Be Vietnam Pro Light"/>
                <a:sym typeface="Be Vietnam Pro Light"/>
              </a:rPr>
              <a:t>God</a:t>
            </a:r>
            <a:endParaRPr sz="1200">
              <a:solidFill>
                <a:schemeClr val="dk1"/>
              </a:solidFill>
              <a:latin typeface="Be Vietnam Pro Light"/>
              <a:ea typeface="Be Vietnam Pro Light"/>
              <a:cs typeface="Be Vietnam Pro Light"/>
              <a:sym typeface="Be Vietnam Pro Light"/>
            </a:endParaRPr>
          </a:p>
        </p:txBody>
      </p:sp>
      <p:sp>
        <p:nvSpPr>
          <p:cNvPr id="292" name="Google Shape;292;p38"/>
          <p:cNvSpPr txBox="1"/>
          <p:nvPr/>
        </p:nvSpPr>
        <p:spPr>
          <a:xfrm>
            <a:off x="6987475" y="3389675"/>
            <a:ext cx="1844400" cy="365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 Vietnam Pro Light"/>
                <a:ea typeface="Be Vietnam Pro Light"/>
                <a:cs typeface="Be Vietnam Pro Light"/>
                <a:sym typeface="Be Vietnam Pro Light"/>
              </a:rPr>
              <a:t>2XXX</a:t>
            </a:r>
            <a:endParaRPr sz="1600">
              <a:solidFill>
                <a:schemeClr val="dk1"/>
              </a:solidFill>
              <a:latin typeface="Be Vietnam Pro Light"/>
              <a:ea typeface="Be Vietnam Pro Light"/>
              <a:cs typeface="Be Vietnam Pro Light"/>
              <a:sym typeface="Be Vietnam Pro Light"/>
            </a:endParaRPr>
          </a:p>
        </p:txBody>
      </p:sp>
      <p:sp>
        <p:nvSpPr>
          <p:cNvPr id="293" name="Google Shape;293;p38"/>
          <p:cNvSpPr txBox="1"/>
          <p:nvPr/>
        </p:nvSpPr>
        <p:spPr>
          <a:xfrm>
            <a:off x="6987475" y="3770504"/>
            <a:ext cx="1844400" cy="107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 Vietnam Pro Light"/>
                <a:ea typeface="Be Vietnam Pro Light"/>
                <a:cs typeface="Be Vietnam Pro Light"/>
                <a:sym typeface="Be Vietnam Pro Light"/>
              </a:rPr>
              <a:t>Mars is full of iron </a:t>
            </a:r>
            <a:r>
              <a:rPr lang="en" sz="1200">
                <a:solidFill>
                  <a:schemeClr val="dk1"/>
                </a:solidFill>
                <a:latin typeface="Be Vietnam Pro Light"/>
                <a:ea typeface="Be Vietnam Pro Light"/>
                <a:cs typeface="Be Vietnam Pro Light"/>
                <a:sym typeface="Be Vietnam Pro Light"/>
              </a:rPr>
              <a:t>oxide</a:t>
            </a:r>
            <a:r>
              <a:rPr lang="en" sz="1200">
                <a:solidFill>
                  <a:schemeClr val="dk1"/>
                </a:solidFill>
                <a:latin typeface="Be Vietnam Pro Light"/>
                <a:ea typeface="Be Vietnam Pro Light"/>
                <a:cs typeface="Be Vietnam Pro Light"/>
                <a:sym typeface="Be Vietnam Pro Light"/>
              </a:rPr>
              <a:t> dust and despite being red it is a really  a cold place</a:t>
            </a:r>
            <a:endParaRPr sz="1200">
              <a:solidFill>
                <a:schemeClr val="dk1"/>
              </a:solidFill>
              <a:latin typeface="Be Vietnam Pro Light"/>
              <a:ea typeface="Be Vietnam Pro Light"/>
              <a:cs typeface="Be Vietnam Pro Light"/>
              <a:sym typeface="Be Vietnam Pro Light"/>
            </a:endParaRPr>
          </a:p>
        </p:txBody>
      </p:sp>
      <p:sp>
        <p:nvSpPr>
          <p:cNvPr id="294" name="Google Shape;294;p38"/>
          <p:cNvSpPr txBox="1"/>
          <p:nvPr/>
        </p:nvSpPr>
        <p:spPr>
          <a:xfrm>
            <a:off x="4762375" y="1168750"/>
            <a:ext cx="1844400" cy="39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 Vietnam Pro Light"/>
                <a:ea typeface="Be Vietnam Pro Light"/>
                <a:cs typeface="Be Vietnam Pro Light"/>
                <a:sym typeface="Be Vietnam Pro Light"/>
              </a:rPr>
              <a:t>2XXX</a:t>
            </a:r>
            <a:endParaRPr sz="1600">
              <a:solidFill>
                <a:schemeClr val="dk1"/>
              </a:solidFill>
              <a:latin typeface="Be Vietnam Pro Light"/>
              <a:ea typeface="Be Vietnam Pro Light"/>
              <a:cs typeface="Be Vietnam Pro Light"/>
              <a:sym typeface="Be Vietnam Pro Light"/>
            </a:endParaRPr>
          </a:p>
        </p:txBody>
      </p:sp>
      <p:sp>
        <p:nvSpPr>
          <p:cNvPr id="295" name="Google Shape;295;p38"/>
          <p:cNvSpPr txBox="1"/>
          <p:nvPr/>
        </p:nvSpPr>
        <p:spPr>
          <a:xfrm>
            <a:off x="4762353" y="1571773"/>
            <a:ext cx="1844400" cy="91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 Vietnam Pro Light"/>
                <a:ea typeface="Be Vietnam Pro Light"/>
                <a:cs typeface="Be Vietnam Pro Light"/>
                <a:sym typeface="Be Vietnam Pro Light"/>
              </a:rPr>
              <a:t>Neptune is an ice giant and it is the fourth-largest planet in the Solar System</a:t>
            </a:r>
            <a:endParaRPr sz="1200">
              <a:solidFill>
                <a:schemeClr val="dk1"/>
              </a:solidFill>
              <a:latin typeface="Be Vietnam Pro Light"/>
              <a:ea typeface="Be Vietnam Pro Light"/>
              <a:cs typeface="Be Vietnam Pro Light"/>
              <a:sym typeface="Be Vietnam Pro Light"/>
            </a:endParaRPr>
          </a:p>
        </p:txBody>
      </p:sp>
      <p:cxnSp>
        <p:nvCxnSpPr>
          <p:cNvPr id="296" name="Google Shape;296;p38"/>
          <p:cNvCxnSpPr/>
          <p:nvPr/>
        </p:nvCxnSpPr>
        <p:spPr>
          <a:xfrm>
            <a:off x="314575" y="2870600"/>
            <a:ext cx="8438700" cy="0"/>
          </a:xfrm>
          <a:prstGeom prst="straightConnector1">
            <a:avLst/>
          </a:prstGeom>
          <a:noFill/>
          <a:ln cap="flat" cmpd="sng" w="9525">
            <a:solidFill>
              <a:schemeClr val="dk2"/>
            </a:solidFill>
            <a:prstDash val="solid"/>
            <a:round/>
            <a:headEnd len="med" w="med" type="none"/>
            <a:tailEnd len="med" w="med" type="none"/>
          </a:ln>
        </p:spPr>
      </p:cxnSp>
      <p:sp>
        <p:nvSpPr>
          <p:cNvPr id="297" name="Google Shape;297;p38"/>
          <p:cNvSpPr/>
          <p:nvPr/>
        </p:nvSpPr>
        <p:spPr>
          <a:xfrm>
            <a:off x="1081025" y="2799800"/>
            <a:ext cx="306600" cy="141600"/>
          </a:xfrm>
          <a:prstGeom prst="roundRect">
            <a:avLst>
              <a:gd fmla="val 50000" name="adj"/>
            </a:avLst>
          </a:prstGeom>
          <a:gradFill>
            <a:gsLst>
              <a:gs pos="0">
                <a:schemeClr val="lt1"/>
              </a:gs>
              <a:gs pos="100000">
                <a:schemeClr val="lt2"/>
              </a:gs>
            </a:gsLst>
            <a:lin ang="189007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98" name="Google Shape;298;p38"/>
          <p:cNvSpPr/>
          <p:nvPr/>
        </p:nvSpPr>
        <p:spPr>
          <a:xfrm>
            <a:off x="3306150" y="2799800"/>
            <a:ext cx="306600" cy="141600"/>
          </a:xfrm>
          <a:prstGeom prst="roundRect">
            <a:avLst>
              <a:gd fmla="val 50000" name="adj"/>
            </a:avLst>
          </a:prstGeom>
          <a:gradFill>
            <a:gsLst>
              <a:gs pos="0">
                <a:schemeClr val="lt1"/>
              </a:gs>
              <a:gs pos="100000">
                <a:schemeClr val="lt2"/>
              </a:gs>
            </a:gsLst>
            <a:lin ang="189007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99" name="Google Shape;299;p38"/>
          <p:cNvSpPr/>
          <p:nvPr/>
        </p:nvSpPr>
        <p:spPr>
          <a:xfrm>
            <a:off x="5531275" y="2799800"/>
            <a:ext cx="306600" cy="141600"/>
          </a:xfrm>
          <a:prstGeom prst="roundRect">
            <a:avLst>
              <a:gd fmla="val 50000" name="adj"/>
            </a:avLst>
          </a:prstGeom>
          <a:gradFill>
            <a:gsLst>
              <a:gs pos="0">
                <a:schemeClr val="lt1"/>
              </a:gs>
              <a:gs pos="100000">
                <a:schemeClr val="lt2"/>
              </a:gs>
            </a:gsLst>
            <a:lin ang="189007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300" name="Google Shape;300;p38"/>
          <p:cNvSpPr/>
          <p:nvPr/>
        </p:nvSpPr>
        <p:spPr>
          <a:xfrm>
            <a:off x="7756400" y="2799800"/>
            <a:ext cx="306600" cy="141600"/>
          </a:xfrm>
          <a:prstGeom prst="roundRect">
            <a:avLst>
              <a:gd fmla="val 50000" name="adj"/>
            </a:avLst>
          </a:prstGeom>
          <a:gradFill>
            <a:gsLst>
              <a:gs pos="0">
                <a:schemeClr val="lt1"/>
              </a:gs>
              <a:gs pos="100000">
                <a:schemeClr val="lt2"/>
              </a:gs>
            </a:gsLst>
            <a:lin ang="1890073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cxnSp>
        <p:nvCxnSpPr>
          <p:cNvPr id="301" name="Google Shape;301;p38"/>
          <p:cNvCxnSpPr>
            <a:stCxn id="297" idx="0"/>
            <a:endCxn id="289" idx="2"/>
          </p:cNvCxnSpPr>
          <p:nvPr/>
        </p:nvCxnSpPr>
        <p:spPr>
          <a:xfrm rot="10800000">
            <a:off x="1234325" y="2485400"/>
            <a:ext cx="0" cy="314400"/>
          </a:xfrm>
          <a:prstGeom prst="straightConnector1">
            <a:avLst/>
          </a:prstGeom>
          <a:noFill/>
          <a:ln cap="flat" cmpd="sng" w="9525">
            <a:solidFill>
              <a:schemeClr val="dk2"/>
            </a:solidFill>
            <a:prstDash val="solid"/>
            <a:round/>
            <a:headEnd len="med" w="med" type="none"/>
            <a:tailEnd len="med" w="med" type="none"/>
          </a:ln>
        </p:spPr>
      </p:cxnSp>
      <p:cxnSp>
        <p:nvCxnSpPr>
          <p:cNvPr id="302" name="Google Shape;302;p38"/>
          <p:cNvCxnSpPr>
            <a:stCxn id="298" idx="2"/>
            <a:endCxn id="284" idx="0"/>
          </p:cNvCxnSpPr>
          <p:nvPr/>
        </p:nvCxnSpPr>
        <p:spPr>
          <a:xfrm>
            <a:off x="3459450" y="2941400"/>
            <a:ext cx="0" cy="372900"/>
          </a:xfrm>
          <a:prstGeom prst="straightConnector1">
            <a:avLst/>
          </a:prstGeom>
          <a:noFill/>
          <a:ln cap="flat" cmpd="sng" w="9525">
            <a:solidFill>
              <a:schemeClr val="dk2"/>
            </a:solidFill>
            <a:prstDash val="solid"/>
            <a:round/>
            <a:headEnd len="med" w="med" type="none"/>
            <a:tailEnd len="med" w="med" type="none"/>
          </a:ln>
        </p:spPr>
      </p:cxnSp>
      <p:cxnSp>
        <p:nvCxnSpPr>
          <p:cNvPr id="303" name="Google Shape;303;p38"/>
          <p:cNvCxnSpPr>
            <a:stCxn id="295" idx="2"/>
            <a:endCxn id="299" idx="0"/>
          </p:cNvCxnSpPr>
          <p:nvPr/>
        </p:nvCxnSpPr>
        <p:spPr>
          <a:xfrm>
            <a:off x="5684553" y="2485273"/>
            <a:ext cx="0" cy="314400"/>
          </a:xfrm>
          <a:prstGeom prst="straightConnector1">
            <a:avLst/>
          </a:prstGeom>
          <a:noFill/>
          <a:ln cap="flat" cmpd="sng" w="9525">
            <a:solidFill>
              <a:schemeClr val="dk2"/>
            </a:solidFill>
            <a:prstDash val="solid"/>
            <a:round/>
            <a:headEnd len="med" w="med" type="none"/>
            <a:tailEnd len="med" w="med" type="none"/>
          </a:ln>
        </p:spPr>
      </p:cxnSp>
      <p:cxnSp>
        <p:nvCxnSpPr>
          <p:cNvPr id="304" name="Google Shape;304;p38"/>
          <p:cNvCxnSpPr>
            <a:stCxn id="300" idx="2"/>
            <a:endCxn id="283" idx="0"/>
          </p:cNvCxnSpPr>
          <p:nvPr/>
        </p:nvCxnSpPr>
        <p:spPr>
          <a:xfrm>
            <a:off x="7909700" y="2941400"/>
            <a:ext cx="0" cy="372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9"/>
          <p:cNvSpPr txBox="1"/>
          <p:nvPr>
            <p:ph type="title"/>
          </p:nvPr>
        </p:nvSpPr>
        <p:spPr>
          <a:xfrm>
            <a:off x="526928" y="295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Represent your data here</a:t>
            </a:r>
            <a:endParaRPr/>
          </a:p>
        </p:txBody>
      </p:sp>
      <p:graphicFrame>
        <p:nvGraphicFramePr>
          <p:cNvPr id="310" name="Google Shape;310;p39"/>
          <p:cNvGraphicFramePr/>
          <p:nvPr/>
        </p:nvGraphicFramePr>
        <p:xfrm>
          <a:off x="5333750" y="1069325"/>
          <a:ext cx="3000000" cy="3000000"/>
        </p:xfrm>
        <a:graphic>
          <a:graphicData uri="http://schemas.openxmlformats.org/drawingml/2006/table">
            <a:tbl>
              <a:tblPr>
                <a:noFill/>
                <a:tableStyleId>{C3571173-536A-4A59-BF8F-3CE8AEE172FD}</a:tableStyleId>
              </a:tblPr>
              <a:tblGrid>
                <a:gridCol w="1136375"/>
                <a:gridCol w="1136375"/>
                <a:gridCol w="1099550"/>
              </a:tblGrid>
              <a:tr h="656025">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YEAR</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VENUS</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MARS</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56025">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20xx</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$0.30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$31.90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56025">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20xx</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$3.90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$15.40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56025">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20xx</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$157.30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$492.80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56025">
                <a:tc>
                  <a:txBody>
                    <a:bodyPr/>
                    <a:lstStyle/>
                    <a:p>
                      <a:pPr indent="0" lvl="0" marL="0" rtl="0" algn="l">
                        <a:spcBef>
                          <a:spcPts val="0"/>
                        </a:spcBef>
                        <a:spcAft>
                          <a:spcPts val="0"/>
                        </a:spcAft>
                        <a:buNone/>
                      </a:pPr>
                      <a:r>
                        <a:rPr lang="en">
                          <a:solidFill>
                            <a:schemeClr val="dk1"/>
                          </a:solidFill>
                          <a:latin typeface="Be Vietnam Pro"/>
                          <a:ea typeface="Be Vietnam Pro"/>
                          <a:cs typeface="Be Vietnam Pro"/>
                          <a:sym typeface="Be Vietnam Pro"/>
                        </a:rPr>
                        <a:t>20xx</a:t>
                      </a:r>
                      <a:endParaRPr>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$3,368.20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Be Vietnam Pro"/>
                          <a:ea typeface="Be Vietnam Pro"/>
                          <a:cs typeface="Be Vietnam Pro"/>
                          <a:sym typeface="Be Vietnam Pro"/>
                        </a:rPr>
                        <a:t>$13,929.80</a:t>
                      </a:r>
                      <a:endParaRPr sz="1200">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
        <p:nvSpPr>
          <p:cNvPr id="311" name="Google Shape;311;p39"/>
          <p:cNvSpPr txBox="1"/>
          <p:nvPr/>
        </p:nvSpPr>
        <p:spPr>
          <a:xfrm>
            <a:off x="713225" y="3349275"/>
            <a:ext cx="1768800" cy="51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Be Vietnam Pro"/>
                <a:ea typeface="Be Vietnam Pro"/>
                <a:cs typeface="Be Vietnam Pro"/>
                <a:sym typeface="Be Vietnam Pro"/>
              </a:rPr>
              <a:t>THIS IS MARS</a:t>
            </a:r>
            <a:endParaRPr sz="1600">
              <a:solidFill>
                <a:schemeClr val="dk1"/>
              </a:solidFill>
              <a:latin typeface="Be Vietnam Pro"/>
              <a:ea typeface="Be Vietnam Pro"/>
              <a:cs typeface="Be Vietnam Pro"/>
              <a:sym typeface="Be Vietnam Pro"/>
            </a:endParaRPr>
          </a:p>
        </p:txBody>
      </p:sp>
      <p:sp>
        <p:nvSpPr>
          <p:cNvPr id="312" name="Google Shape;312;p39"/>
          <p:cNvSpPr txBox="1"/>
          <p:nvPr/>
        </p:nvSpPr>
        <p:spPr>
          <a:xfrm>
            <a:off x="713225" y="3792155"/>
            <a:ext cx="1768800" cy="8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e Vietnam Pro Light"/>
                <a:ea typeface="Be Vietnam Pro Light"/>
                <a:cs typeface="Be Vietnam Pro Light"/>
                <a:sym typeface="Be Vietnam Pro Light"/>
              </a:rPr>
              <a:t>Despite being red, Mars is actually a really cold place</a:t>
            </a:r>
            <a:endParaRPr sz="1200">
              <a:solidFill>
                <a:schemeClr val="dk1"/>
              </a:solidFill>
              <a:latin typeface="Be Vietnam Pro Light"/>
              <a:ea typeface="Be Vietnam Pro Light"/>
              <a:cs typeface="Be Vietnam Pro Light"/>
              <a:sym typeface="Be Vietnam Pro Light"/>
            </a:endParaRPr>
          </a:p>
        </p:txBody>
      </p:sp>
      <p:sp>
        <p:nvSpPr>
          <p:cNvPr id="313" name="Google Shape;313;p39"/>
          <p:cNvSpPr txBox="1"/>
          <p:nvPr/>
        </p:nvSpPr>
        <p:spPr>
          <a:xfrm>
            <a:off x="2885850" y="3349275"/>
            <a:ext cx="1880100" cy="51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Be Vietnam Pro"/>
                <a:ea typeface="Be Vietnam Pro"/>
                <a:cs typeface="Be Vietnam Pro"/>
                <a:sym typeface="Be Vietnam Pro"/>
              </a:rPr>
              <a:t>THIS IS NEPTUNE</a:t>
            </a:r>
            <a:endParaRPr sz="1600">
              <a:solidFill>
                <a:schemeClr val="dk1"/>
              </a:solidFill>
              <a:latin typeface="Be Vietnam Pro"/>
              <a:ea typeface="Be Vietnam Pro"/>
              <a:cs typeface="Be Vietnam Pro"/>
              <a:sym typeface="Be Vietnam Pro"/>
            </a:endParaRPr>
          </a:p>
        </p:txBody>
      </p:sp>
      <p:sp>
        <p:nvSpPr>
          <p:cNvPr id="314" name="Google Shape;314;p39"/>
          <p:cNvSpPr txBox="1"/>
          <p:nvPr/>
        </p:nvSpPr>
        <p:spPr>
          <a:xfrm>
            <a:off x="2885852" y="3792071"/>
            <a:ext cx="1768800" cy="8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e Vietnam Pro Light"/>
                <a:ea typeface="Be Vietnam Pro Light"/>
                <a:cs typeface="Be Vietnam Pro Light"/>
                <a:sym typeface="Be Vietnam Pro Light"/>
              </a:rPr>
              <a:t>Neptune is the farthest planet from the Sun</a:t>
            </a:r>
            <a:endParaRPr sz="1200">
              <a:solidFill>
                <a:schemeClr val="dk1"/>
              </a:solidFill>
              <a:latin typeface="Be Vietnam Pro Light"/>
              <a:ea typeface="Be Vietnam Pro Light"/>
              <a:cs typeface="Be Vietnam Pro Light"/>
              <a:sym typeface="Be Vietnam Pro Light"/>
            </a:endParaRPr>
          </a:p>
        </p:txBody>
      </p:sp>
      <p:sp>
        <p:nvSpPr>
          <p:cNvPr id="315" name="Google Shape;315;p39"/>
          <p:cNvSpPr txBox="1"/>
          <p:nvPr/>
        </p:nvSpPr>
        <p:spPr>
          <a:xfrm>
            <a:off x="714225" y="4659450"/>
            <a:ext cx="7704000" cy="24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latin typeface="Be Vietnam Pro Light"/>
                <a:ea typeface="Be Vietnam Pro Light"/>
                <a:cs typeface="Be Vietnam Pro Light"/>
                <a:sym typeface="Be Vietnam Pro Light"/>
              </a:rPr>
              <a:t>Follow the link in the graph to modify its data and then paste the new one here</a:t>
            </a:r>
            <a:r>
              <a:rPr lang="en" sz="1000">
                <a:solidFill>
                  <a:srgbClr val="191919"/>
                </a:solidFill>
                <a:latin typeface="Be Vietnam Pro"/>
                <a:ea typeface="Be Vietnam Pro"/>
                <a:cs typeface="Be Vietnam Pro"/>
                <a:sym typeface="Be Vietnam Pro"/>
              </a:rPr>
              <a:t>. </a:t>
            </a:r>
            <a:r>
              <a:rPr b="1" lang="en" sz="1000" u="sng">
                <a:solidFill>
                  <a:srgbClr val="191919"/>
                </a:solidFill>
                <a:latin typeface="Be Vietnam Pro"/>
                <a:ea typeface="Be Vietnam Pro"/>
                <a:cs typeface="Be Vietnam Pro"/>
                <a:sym typeface="Be Vietnam Pro"/>
                <a:hlinkClick r:id="rId3">
                  <a:extLst>
                    <a:ext uri="{A12FA001-AC4F-418D-AE19-62706E023703}">
                      <ahyp:hlinkClr val="tx"/>
                    </a:ext>
                  </a:extLst>
                </a:hlinkClick>
              </a:rPr>
              <a:t>For more info, click here</a:t>
            </a:r>
            <a:endParaRPr b="1" sz="1000" u="sng">
              <a:solidFill>
                <a:srgbClr val="191919"/>
              </a:solidFill>
              <a:latin typeface="Be Vietnam Pro"/>
              <a:ea typeface="Be Vietnam Pro"/>
              <a:cs typeface="Be Vietnam Pro"/>
              <a:sym typeface="Be Vietnam Pro"/>
            </a:endParaRPr>
          </a:p>
        </p:txBody>
      </p:sp>
      <p:pic>
        <p:nvPicPr>
          <p:cNvPr id="316" name="Google Shape;316;p39" title="Chart">
            <a:hlinkClick r:id="rId4"/>
          </p:cNvPr>
          <p:cNvPicPr preferRelativeResize="0"/>
          <p:nvPr/>
        </p:nvPicPr>
        <p:blipFill rotWithShape="1">
          <a:blip r:embed="rId5">
            <a:alphaModFix/>
          </a:blip>
          <a:srcRect b="0" l="0" r="0" t="9788"/>
          <a:stretch/>
        </p:blipFill>
        <p:spPr>
          <a:xfrm>
            <a:off x="621300" y="1198962"/>
            <a:ext cx="4327474" cy="1819475"/>
          </a:xfrm>
          <a:prstGeom prst="rect">
            <a:avLst/>
          </a:prstGeom>
          <a:noFill/>
          <a:ln>
            <a:noFill/>
          </a:ln>
        </p:spPr>
      </p:pic>
      <p:sp>
        <p:nvSpPr>
          <p:cNvPr id="317" name="Google Shape;317;p39"/>
          <p:cNvSpPr/>
          <p:nvPr/>
        </p:nvSpPr>
        <p:spPr>
          <a:xfrm>
            <a:off x="786450" y="3295300"/>
            <a:ext cx="389700" cy="14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318" name="Google Shape;318;p39"/>
          <p:cNvSpPr/>
          <p:nvPr/>
        </p:nvSpPr>
        <p:spPr>
          <a:xfrm>
            <a:off x="2980700" y="3295300"/>
            <a:ext cx="389700" cy="140400"/>
          </a:xfrm>
          <a:prstGeom prst="roundRect">
            <a:avLst>
              <a:gd fmla="val 5000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0"/>
          <p:cNvSpPr txBox="1"/>
          <p:nvPr>
            <p:ph type="title"/>
          </p:nvPr>
        </p:nvSpPr>
        <p:spPr>
          <a:xfrm>
            <a:off x="665550" y="882325"/>
            <a:ext cx="40296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324" name="Google Shape;324;p40"/>
          <p:cNvSpPr txBox="1"/>
          <p:nvPr>
            <p:ph idx="1" type="subTitle"/>
          </p:nvPr>
        </p:nvSpPr>
        <p:spPr>
          <a:xfrm>
            <a:off x="665550" y="1750534"/>
            <a:ext cx="40296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25" name="Google Shape;325;p40"/>
          <p:cNvSpPr txBox="1"/>
          <p:nvPr>
            <p:ph idx="2" type="title"/>
          </p:nvPr>
        </p:nvSpPr>
        <p:spPr>
          <a:xfrm>
            <a:off x="665550" y="2944808"/>
            <a:ext cx="40296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326" name="Google Shape;326;p40"/>
          <p:cNvSpPr txBox="1"/>
          <p:nvPr>
            <p:ph idx="3" type="subTitle"/>
          </p:nvPr>
        </p:nvSpPr>
        <p:spPr>
          <a:xfrm>
            <a:off x="665550" y="3812974"/>
            <a:ext cx="40296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pic>
        <p:nvPicPr>
          <p:cNvPr id="327" name="Google Shape;327;p40" title="futuristic-fantasy-scene-with-abstract-costume (6).jpg"/>
          <p:cNvPicPr preferRelativeResize="0"/>
          <p:nvPr>
            <p:ph idx="4" type="pic"/>
          </p:nvPr>
        </p:nvPicPr>
        <p:blipFill rotWithShape="1">
          <a:blip r:embed="rId3">
            <a:alphaModFix/>
          </a:blip>
          <a:srcRect b="0" l="10598" r="10598" t="0"/>
          <a:stretch/>
        </p:blipFill>
        <p:spPr>
          <a:xfrm>
            <a:off x="5780550" y="306750"/>
            <a:ext cx="2855100" cy="4530000"/>
          </a:xfrm>
          <a:prstGeom prst="roundRect">
            <a:avLst>
              <a:gd fmla="val 16667" name="adj"/>
            </a:avLst>
          </a:prstGeom>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1"/>
          <p:cNvSpPr txBox="1"/>
          <p:nvPr>
            <p:ph type="title"/>
          </p:nvPr>
        </p:nvSpPr>
        <p:spPr>
          <a:xfrm>
            <a:off x="665550" y="498875"/>
            <a:ext cx="50901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hank you</a:t>
            </a:r>
            <a:endParaRPr/>
          </a:p>
        </p:txBody>
      </p:sp>
      <p:sp>
        <p:nvSpPr>
          <p:cNvPr id="333" name="Google Shape;333;p41"/>
          <p:cNvSpPr txBox="1"/>
          <p:nvPr>
            <p:ph idx="1" type="subTitle"/>
          </p:nvPr>
        </p:nvSpPr>
        <p:spPr>
          <a:xfrm>
            <a:off x="773025" y="1523400"/>
            <a:ext cx="4448100" cy="12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have any questions?</a:t>
            </a:r>
            <a:endParaRPr/>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+00 000 000 000</a:t>
            </a:r>
            <a:endParaRPr/>
          </a:p>
          <a:p>
            <a:pPr indent="0" lvl="0" marL="0" rtl="0" algn="l">
              <a:spcBef>
                <a:spcPts val="0"/>
              </a:spcBef>
              <a:spcAft>
                <a:spcPts val="0"/>
              </a:spcAft>
              <a:buNone/>
            </a:pPr>
            <a:r>
              <a:rPr lang="en"/>
              <a:t>yourwebsite.com</a:t>
            </a:r>
            <a:endParaRPr/>
          </a:p>
        </p:txBody>
      </p:sp>
      <p:grpSp>
        <p:nvGrpSpPr>
          <p:cNvPr id="334" name="Google Shape;334;p41"/>
          <p:cNvGrpSpPr/>
          <p:nvPr/>
        </p:nvGrpSpPr>
        <p:grpSpPr>
          <a:xfrm>
            <a:off x="841249" y="2755191"/>
            <a:ext cx="276012" cy="275991"/>
            <a:chOff x="3368074" y="3882537"/>
            <a:chExt cx="215298" cy="215298"/>
          </a:xfrm>
        </p:grpSpPr>
        <p:sp>
          <p:nvSpPr>
            <p:cNvPr id="335" name="Google Shape;335;p4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41"/>
          <p:cNvGrpSpPr/>
          <p:nvPr/>
        </p:nvGrpSpPr>
        <p:grpSpPr>
          <a:xfrm>
            <a:off x="1489356" y="2773900"/>
            <a:ext cx="266790" cy="238574"/>
            <a:chOff x="3824739" y="3890112"/>
            <a:chExt cx="208105" cy="186110"/>
          </a:xfrm>
        </p:grpSpPr>
        <p:sp>
          <p:nvSpPr>
            <p:cNvPr id="339" name="Google Shape;339;p4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41"/>
          <p:cNvSpPr txBox="1"/>
          <p:nvPr/>
        </p:nvSpPr>
        <p:spPr>
          <a:xfrm>
            <a:off x="5985000" y="4147950"/>
            <a:ext cx="2719200" cy="26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Be Vietnam Pro Light"/>
                <a:ea typeface="Be Vietnam Pro Light"/>
                <a:cs typeface="Be Vietnam Pro Light"/>
                <a:sym typeface="Be Vietnam Pro Light"/>
              </a:rPr>
              <a:t>Please keep this slide for attribution</a:t>
            </a:r>
            <a:endParaRPr sz="1000">
              <a:solidFill>
                <a:schemeClr val="dk1"/>
              </a:solidFill>
              <a:latin typeface="Be Vietnam Pro Light"/>
              <a:ea typeface="Be Vietnam Pro Light"/>
              <a:cs typeface="Be Vietnam Pro Light"/>
              <a:sym typeface="Be Vietnam Pro Light"/>
            </a:endParaRPr>
          </a:p>
        </p:txBody>
      </p:sp>
      <p:sp>
        <p:nvSpPr>
          <p:cNvPr id="343" name="Google Shape;343;p41"/>
          <p:cNvSpPr/>
          <p:nvPr/>
        </p:nvSpPr>
        <p:spPr>
          <a:xfrm>
            <a:off x="2128249" y="2755985"/>
            <a:ext cx="268502" cy="274403"/>
          </a:xfrm>
          <a:custGeom>
            <a:rect b="b" l="l" r="r" t="t"/>
            <a:pathLst>
              <a:path extrusionOk="0" h="6860069" w="6712561">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7" name="Shape 347"/>
        <p:cNvGrpSpPr/>
        <p:nvPr/>
      </p:nvGrpSpPr>
      <p:grpSpPr>
        <a:xfrm>
          <a:off x="0" y="0"/>
          <a:ext cx="0" cy="0"/>
          <a:chOff x="0" y="0"/>
          <a:chExt cx="0" cy="0"/>
        </a:xfrm>
      </p:grpSpPr>
      <p:grpSp>
        <p:nvGrpSpPr>
          <p:cNvPr id="348" name="Google Shape;348;p42"/>
          <p:cNvGrpSpPr/>
          <p:nvPr/>
        </p:nvGrpSpPr>
        <p:grpSpPr>
          <a:xfrm>
            <a:off x="1343061" y="3305297"/>
            <a:ext cx="291737" cy="289845"/>
            <a:chOff x="5049575" y="4993600"/>
            <a:chExt cx="482050" cy="478925"/>
          </a:xfrm>
        </p:grpSpPr>
        <p:sp>
          <p:nvSpPr>
            <p:cNvPr id="349" name="Google Shape;349;p4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0" name="Google Shape;350;p4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1" name="Google Shape;351;p4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2" name="Google Shape;352;p4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3" name="Google Shape;353;p42"/>
          <p:cNvGrpSpPr/>
          <p:nvPr/>
        </p:nvGrpSpPr>
        <p:grpSpPr>
          <a:xfrm>
            <a:off x="1343052" y="2010830"/>
            <a:ext cx="291746" cy="286082"/>
            <a:chOff x="1490050" y="3805975"/>
            <a:chExt cx="491900" cy="482350"/>
          </a:xfrm>
        </p:grpSpPr>
        <p:sp>
          <p:nvSpPr>
            <p:cNvPr id="354" name="Google Shape;354;p4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5" name="Google Shape;355;p4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 name="Google Shape;356;p4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 name="Google Shape;357;p4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 name="Google Shape;358;p42"/>
          <p:cNvGrpSpPr/>
          <p:nvPr/>
        </p:nvGrpSpPr>
        <p:grpSpPr>
          <a:xfrm>
            <a:off x="942179" y="2419464"/>
            <a:ext cx="291890" cy="291890"/>
            <a:chOff x="2085525" y="4992125"/>
            <a:chExt cx="481825" cy="481825"/>
          </a:xfrm>
        </p:grpSpPr>
        <p:sp>
          <p:nvSpPr>
            <p:cNvPr id="359" name="Google Shape;359;p4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 name="Google Shape;360;p4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1" name="Google Shape;361;p42"/>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use</a:t>
            </a:r>
            <a:endParaRPr/>
          </a:p>
        </p:txBody>
      </p:sp>
      <p:sp>
        <p:nvSpPr>
          <p:cNvPr id="362" name="Google Shape;362;p42"/>
          <p:cNvSpPr txBox="1"/>
          <p:nvPr/>
        </p:nvSpPr>
        <p:spPr>
          <a:xfrm>
            <a:off x="723400" y="1187975"/>
            <a:ext cx="7697100" cy="36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b="1" lang="en" sz="1100"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b="1" lang="en" sz="1100" u="sng">
                <a:solidFill>
                  <a:schemeClr val="hlink"/>
                </a:solidFill>
                <a:latin typeface="Inter"/>
                <a:ea typeface="Inter"/>
                <a:cs typeface="Inter"/>
                <a:sym typeface="Inter"/>
                <a:hlinkClick action="ppaction://hlinksldjump" r:id="rId4"/>
              </a:rPr>
              <a:t>Thanks</a:t>
            </a:r>
            <a:r>
              <a:rPr lang="en" sz="1100">
                <a:solidFill>
                  <a:schemeClr val="lt1"/>
                </a:solidFill>
                <a:latin typeface="Inter"/>
                <a:ea typeface="Inter"/>
                <a:cs typeface="Inter"/>
                <a:sym typeface="Inter"/>
              </a:rPr>
              <a:t> slide </a:t>
            </a:r>
            <a:endParaRPr b="1" sz="1100">
              <a:solidFill>
                <a:schemeClr val="dk2"/>
              </a:solidFill>
              <a:latin typeface="Inter"/>
              <a:ea typeface="Inter"/>
              <a:cs typeface="Inter"/>
              <a:sym typeface="Inter"/>
            </a:endParaRPr>
          </a:p>
        </p:txBody>
      </p:sp>
      <p:sp>
        <p:nvSpPr>
          <p:cNvPr id="363" name="Google Shape;363;p42"/>
          <p:cNvSpPr txBox="1"/>
          <p:nvPr/>
        </p:nvSpPr>
        <p:spPr>
          <a:xfrm>
            <a:off x="559900" y="4339600"/>
            <a:ext cx="8024100" cy="27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b="1" lang="en" sz="1100"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b="1" lang="en" sz="1100" u="sng">
                <a:solidFill>
                  <a:schemeClr val="hlink"/>
                </a:solidFill>
                <a:latin typeface="Inter"/>
                <a:ea typeface="Inter"/>
                <a:cs typeface="Inter"/>
                <a:sym typeface="Inter"/>
                <a:hlinkClick r:id="rId6"/>
              </a:rPr>
              <a:t>blog</a:t>
            </a:r>
            <a:endParaRPr b="1"/>
          </a:p>
        </p:txBody>
      </p:sp>
      <p:sp>
        <p:nvSpPr>
          <p:cNvPr id="364" name="Google Shape;364;p42"/>
          <p:cNvSpPr txBox="1"/>
          <p:nvPr/>
        </p:nvSpPr>
        <p:spPr>
          <a:xfrm>
            <a:off x="1254000" y="1543625"/>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As a Free user, you are allowed to:</a:t>
            </a:r>
            <a:endParaRPr/>
          </a:p>
        </p:txBody>
      </p:sp>
      <p:grpSp>
        <p:nvGrpSpPr>
          <p:cNvPr id="365" name="Google Shape;365;p42"/>
          <p:cNvGrpSpPr/>
          <p:nvPr/>
        </p:nvGrpSpPr>
        <p:grpSpPr>
          <a:xfrm>
            <a:off x="942192" y="1551114"/>
            <a:ext cx="291890" cy="291890"/>
            <a:chOff x="1492675" y="4992125"/>
            <a:chExt cx="481825" cy="481825"/>
          </a:xfrm>
        </p:grpSpPr>
        <p:sp>
          <p:nvSpPr>
            <p:cNvPr id="366" name="Google Shape;366;p4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 name="Google Shape;367;p4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8" name="Google Shape;368;p42"/>
          <p:cNvSpPr/>
          <p:nvPr/>
        </p:nvSpPr>
        <p:spPr>
          <a:xfrm>
            <a:off x="4541072" y="2011594"/>
            <a:ext cx="254859" cy="28610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 name="Google Shape;369;p42"/>
          <p:cNvSpPr txBox="1"/>
          <p:nvPr/>
        </p:nvSpPr>
        <p:spPr>
          <a:xfrm>
            <a:off x="1616350" y="1943440"/>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370" name="Google Shape;370;p42"/>
          <p:cNvSpPr txBox="1"/>
          <p:nvPr/>
        </p:nvSpPr>
        <p:spPr>
          <a:xfrm>
            <a:off x="4814375" y="1943446"/>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371" name="Google Shape;371;p42"/>
          <p:cNvSpPr txBox="1"/>
          <p:nvPr/>
        </p:nvSpPr>
        <p:spPr>
          <a:xfrm>
            <a:off x="1254000" y="2419350"/>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not allowed to:</a:t>
            </a:r>
            <a:endParaRPr/>
          </a:p>
        </p:txBody>
      </p:sp>
      <p:sp>
        <p:nvSpPr>
          <p:cNvPr id="372" name="Google Shape;372;p42"/>
          <p:cNvSpPr txBox="1"/>
          <p:nvPr/>
        </p:nvSpPr>
        <p:spPr>
          <a:xfrm>
            <a:off x="1616350" y="2828225"/>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373" name="Google Shape;373;p42"/>
          <p:cNvSpPr txBox="1"/>
          <p:nvPr/>
        </p:nvSpPr>
        <p:spPr>
          <a:xfrm>
            <a:off x="4814375" y="2828224"/>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374" name="Google Shape;374;p42"/>
          <p:cNvSpPr txBox="1"/>
          <p:nvPr/>
        </p:nvSpPr>
        <p:spPr>
          <a:xfrm>
            <a:off x="1616350" y="3296001"/>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375" name="Google Shape;375;p42"/>
          <p:cNvSpPr txBox="1"/>
          <p:nvPr/>
        </p:nvSpPr>
        <p:spPr>
          <a:xfrm>
            <a:off x="4814375" y="3295999"/>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376" name="Google Shape;376;p42"/>
          <p:cNvSpPr txBox="1"/>
          <p:nvPr/>
        </p:nvSpPr>
        <p:spPr>
          <a:xfrm>
            <a:off x="1616350" y="3763776"/>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indent="0" lvl="0" marL="0" rtl="0" algn="l">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377" name="Google Shape;377;p42"/>
          <p:cNvGrpSpPr/>
          <p:nvPr/>
        </p:nvGrpSpPr>
        <p:grpSpPr>
          <a:xfrm>
            <a:off x="4522635" y="2884257"/>
            <a:ext cx="291741" cy="255607"/>
            <a:chOff x="899850" y="871450"/>
            <a:chExt cx="483175" cy="423400"/>
          </a:xfrm>
        </p:grpSpPr>
        <p:sp>
          <p:nvSpPr>
            <p:cNvPr id="378" name="Google Shape;378;p4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 name="Google Shape;379;p4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 name="Google Shape;380;p4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 name="Google Shape;381;p4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2" name="Google Shape;382;p42"/>
          <p:cNvSpPr/>
          <p:nvPr/>
        </p:nvSpPr>
        <p:spPr>
          <a:xfrm>
            <a:off x="1343062" y="2889787"/>
            <a:ext cx="291729" cy="28080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3" name="Google Shape;383;p42"/>
          <p:cNvGrpSpPr/>
          <p:nvPr/>
        </p:nvGrpSpPr>
        <p:grpSpPr>
          <a:xfrm>
            <a:off x="1343054" y="3797714"/>
            <a:ext cx="291752" cy="270260"/>
            <a:chOff x="4266025" y="3609275"/>
            <a:chExt cx="299325" cy="277275"/>
          </a:xfrm>
        </p:grpSpPr>
        <p:sp>
          <p:nvSpPr>
            <p:cNvPr id="384" name="Google Shape;384;p4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42"/>
          <p:cNvGrpSpPr/>
          <p:nvPr/>
        </p:nvGrpSpPr>
        <p:grpSpPr>
          <a:xfrm>
            <a:off x="4541087" y="3353101"/>
            <a:ext cx="254844" cy="253474"/>
            <a:chOff x="-6329100" y="3632100"/>
            <a:chExt cx="293025" cy="291450"/>
          </a:xfrm>
        </p:grpSpPr>
        <p:sp>
          <p:nvSpPr>
            <p:cNvPr id="387" name="Google Shape;387;p4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93" name="Shape 393"/>
        <p:cNvGrpSpPr/>
        <p:nvPr/>
      </p:nvGrpSpPr>
      <p:grpSpPr>
        <a:xfrm>
          <a:off x="0" y="0"/>
          <a:ext cx="0" cy="0"/>
          <a:chOff x="0" y="0"/>
          <a:chExt cx="0" cy="0"/>
        </a:xfrm>
      </p:grpSpPr>
      <p:grpSp>
        <p:nvGrpSpPr>
          <p:cNvPr id="394" name="Google Shape;394;p43"/>
          <p:cNvGrpSpPr/>
          <p:nvPr/>
        </p:nvGrpSpPr>
        <p:grpSpPr>
          <a:xfrm>
            <a:off x="1343043" y="3832782"/>
            <a:ext cx="291745" cy="222188"/>
            <a:chOff x="3271200" y="3863875"/>
            <a:chExt cx="481825" cy="366950"/>
          </a:xfrm>
        </p:grpSpPr>
        <p:sp>
          <p:nvSpPr>
            <p:cNvPr id="395" name="Google Shape;395;p4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 name="Google Shape;396;p4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 name="Google Shape;397;p43"/>
          <p:cNvGrpSpPr/>
          <p:nvPr/>
        </p:nvGrpSpPr>
        <p:grpSpPr>
          <a:xfrm>
            <a:off x="4541062" y="3799828"/>
            <a:ext cx="254864" cy="257380"/>
            <a:chOff x="-37804925" y="3953450"/>
            <a:chExt cx="315075" cy="318225"/>
          </a:xfrm>
        </p:grpSpPr>
        <p:sp>
          <p:nvSpPr>
            <p:cNvPr id="398" name="Google Shape;398;p4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43"/>
          <p:cNvGrpSpPr/>
          <p:nvPr/>
        </p:nvGrpSpPr>
        <p:grpSpPr>
          <a:xfrm>
            <a:off x="4522635" y="3285732"/>
            <a:ext cx="291741" cy="255607"/>
            <a:chOff x="899850" y="871450"/>
            <a:chExt cx="483175" cy="423400"/>
          </a:xfrm>
        </p:grpSpPr>
        <p:sp>
          <p:nvSpPr>
            <p:cNvPr id="402" name="Google Shape;402;p4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 name="Google Shape;403;p4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 name="Google Shape;404;p4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 name="Google Shape;405;p4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6" name="Google Shape;406;p43"/>
          <p:cNvSpPr/>
          <p:nvPr/>
        </p:nvSpPr>
        <p:spPr>
          <a:xfrm>
            <a:off x="1343062" y="3291262"/>
            <a:ext cx="291729" cy="28080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7" name="Google Shape;407;p43"/>
          <p:cNvGrpSpPr/>
          <p:nvPr/>
        </p:nvGrpSpPr>
        <p:grpSpPr>
          <a:xfrm>
            <a:off x="1343039" y="2440320"/>
            <a:ext cx="291768" cy="290652"/>
            <a:chOff x="2085450" y="842250"/>
            <a:chExt cx="483700" cy="481850"/>
          </a:xfrm>
        </p:grpSpPr>
        <p:sp>
          <p:nvSpPr>
            <p:cNvPr id="408" name="Google Shape;408;p4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 name="Google Shape;409;p4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 name="Google Shape;410;p4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 name="Google Shape;411;p43"/>
          <p:cNvGrpSpPr/>
          <p:nvPr/>
        </p:nvGrpSpPr>
        <p:grpSpPr>
          <a:xfrm>
            <a:off x="4541083" y="2436280"/>
            <a:ext cx="254847" cy="289962"/>
            <a:chOff x="2707500" y="249400"/>
            <a:chExt cx="423475" cy="481825"/>
          </a:xfrm>
        </p:grpSpPr>
        <p:sp>
          <p:nvSpPr>
            <p:cNvPr id="412" name="Google Shape;412;p4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 name="Google Shape;413;p4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4" name="Google Shape;414;p43"/>
          <p:cNvSpPr txBox="1"/>
          <p:nvPr/>
        </p:nvSpPr>
        <p:spPr>
          <a:xfrm>
            <a:off x="723450" y="1187975"/>
            <a:ext cx="7697100" cy="369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latin typeface="Inter"/>
                <a:ea typeface="Inter"/>
                <a:cs typeface="Inter"/>
                <a:sym typeface="Inter"/>
              </a:rPr>
              <a:t>As a Premium user, you can use this template without attributing </a:t>
            </a:r>
            <a:r>
              <a:rPr b="1" lang="en" sz="1100"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or keeping the </a:t>
            </a:r>
            <a:r>
              <a:rPr b="1" lang="en" sz="1100" u="sng">
                <a:solidFill>
                  <a:schemeClr val="hlink"/>
                </a:solidFill>
                <a:latin typeface="Inter"/>
                <a:ea typeface="Inter"/>
                <a:cs typeface="Inter"/>
                <a:sym typeface="Inter"/>
                <a:hlinkClick action="ppaction://hlinksldjump" r:id="rId4"/>
              </a:rPr>
              <a:t>Thanks</a:t>
            </a:r>
            <a:r>
              <a:rPr lang="en" sz="1100">
                <a:solidFill>
                  <a:schemeClr val="lt1"/>
                </a:solidFill>
                <a:latin typeface="Inter"/>
                <a:ea typeface="Inter"/>
                <a:cs typeface="Inter"/>
                <a:sym typeface="Inter"/>
              </a:rPr>
              <a:t> slide</a:t>
            </a:r>
            <a:endParaRPr b="1" sz="1100">
              <a:solidFill>
                <a:schemeClr val="dk2"/>
              </a:solidFill>
              <a:latin typeface="Inter"/>
              <a:ea typeface="Inter"/>
              <a:cs typeface="Inter"/>
              <a:sym typeface="Inter"/>
            </a:endParaRPr>
          </a:p>
        </p:txBody>
      </p:sp>
      <p:sp>
        <p:nvSpPr>
          <p:cNvPr id="415" name="Google Shape;415;p43"/>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 for use (premium users)</a:t>
            </a:r>
            <a:endParaRPr/>
          </a:p>
        </p:txBody>
      </p:sp>
      <p:grpSp>
        <p:nvGrpSpPr>
          <p:cNvPr id="416" name="Google Shape;416;p43"/>
          <p:cNvGrpSpPr/>
          <p:nvPr/>
        </p:nvGrpSpPr>
        <p:grpSpPr>
          <a:xfrm>
            <a:off x="1343052" y="2010830"/>
            <a:ext cx="291746" cy="286082"/>
            <a:chOff x="1490050" y="3805975"/>
            <a:chExt cx="491900" cy="482350"/>
          </a:xfrm>
        </p:grpSpPr>
        <p:sp>
          <p:nvSpPr>
            <p:cNvPr id="417" name="Google Shape;417;p4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 name="Google Shape;418;p4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 name="Google Shape;419;p4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 name="Google Shape;420;p4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1" name="Google Shape;421;p43"/>
          <p:cNvSpPr txBox="1"/>
          <p:nvPr/>
        </p:nvSpPr>
        <p:spPr>
          <a:xfrm>
            <a:off x="1254000" y="1543625"/>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allowed to:</a:t>
            </a:r>
            <a:endParaRPr/>
          </a:p>
        </p:txBody>
      </p:sp>
      <p:sp>
        <p:nvSpPr>
          <p:cNvPr id="422" name="Google Shape;422;p43"/>
          <p:cNvSpPr/>
          <p:nvPr/>
        </p:nvSpPr>
        <p:spPr>
          <a:xfrm>
            <a:off x="4541072" y="2011594"/>
            <a:ext cx="254859" cy="28610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 name="Google Shape;423;p43"/>
          <p:cNvSpPr txBox="1"/>
          <p:nvPr/>
        </p:nvSpPr>
        <p:spPr>
          <a:xfrm>
            <a:off x="1616350" y="1943440"/>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424" name="Google Shape;424;p43"/>
          <p:cNvSpPr txBox="1"/>
          <p:nvPr/>
        </p:nvSpPr>
        <p:spPr>
          <a:xfrm>
            <a:off x="4814375" y="1943446"/>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425" name="Google Shape;425;p43"/>
          <p:cNvSpPr txBox="1"/>
          <p:nvPr/>
        </p:nvSpPr>
        <p:spPr>
          <a:xfrm>
            <a:off x="1254000" y="2886463"/>
            <a:ext cx="3000000" cy="3540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400"/>
              </a:spcAft>
              <a:buNone/>
            </a:pPr>
            <a:r>
              <a:rPr b="1" lang="en" sz="1100">
                <a:solidFill>
                  <a:schemeClr val="lt1"/>
                </a:solidFill>
                <a:latin typeface="Inter"/>
                <a:ea typeface="Inter"/>
                <a:cs typeface="Inter"/>
                <a:sym typeface="Inter"/>
              </a:rPr>
              <a:t>You are not allowed to:</a:t>
            </a:r>
            <a:endParaRPr/>
          </a:p>
        </p:txBody>
      </p:sp>
      <p:sp>
        <p:nvSpPr>
          <p:cNvPr id="426" name="Google Shape;426;p43"/>
          <p:cNvSpPr txBox="1"/>
          <p:nvPr/>
        </p:nvSpPr>
        <p:spPr>
          <a:xfrm>
            <a:off x="1616350" y="3287025"/>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427" name="Google Shape;427;p43"/>
          <p:cNvSpPr txBox="1"/>
          <p:nvPr/>
        </p:nvSpPr>
        <p:spPr>
          <a:xfrm>
            <a:off x="4814375" y="3287024"/>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428" name="Google Shape;428;p43"/>
          <p:cNvSpPr txBox="1"/>
          <p:nvPr/>
        </p:nvSpPr>
        <p:spPr>
          <a:xfrm>
            <a:off x="1616350" y="3751379"/>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Use any of the elements that are part in a separated way</a:t>
            </a:r>
            <a:endParaRPr>
              <a:solidFill>
                <a:schemeClr val="lt1"/>
              </a:solidFill>
            </a:endParaRPr>
          </a:p>
        </p:txBody>
      </p:sp>
      <p:sp>
        <p:nvSpPr>
          <p:cNvPr id="429" name="Google Shape;429;p43"/>
          <p:cNvSpPr txBox="1"/>
          <p:nvPr/>
        </p:nvSpPr>
        <p:spPr>
          <a:xfrm>
            <a:off x="4814375" y="3751378"/>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Register any of the elements as a trademark or logo in an intellectual property registry</a:t>
            </a:r>
            <a:endParaRPr>
              <a:solidFill>
                <a:schemeClr val="lt1"/>
              </a:solidFill>
            </a:endParaRPr>
          </a:p>
        </p:txBody>
      </p:sp>
      <p:sp>
        <p:nvSpPr>
          <p:cNvPr id="430" name="Google Shape;430;p43"/>
          <p:cNvSpPr txBox="1"/>
          <p:nvPr/>
        </p:nvSpPr>
        <p:spPr>
          <a:xfrm>
            <a:off x="1616350" y="2408933"/>
            <a:ext cx="25968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Share this template in an </a:t>
            </a:r>
            <a:endParaRPr sz="1100">
              <a:solidFill>
                <a:schemeClr val="lt1"/>
              </a:solidFill>
              <a:latin typeface="Inter"/>
              <a:ea typeface="Inter"/>
              <a:cs typeface="Inter"/>
              <a:sym typeface="Inter"/>
            </a:endParaRPr>
          </a:p>
          <a:p>
            <a:pPr indent="0" lvl="0" marL="0" rtl="0" algn="l">
              <a:spcBef>
                <a:spcPts val="0"/>
              </a:spcBef>
              <a:spcAft>
                <a:spcPts val="0"/>
              </a:spcAft>
              <a:buNone/>
            </a:pPr>
            <a:r>
              <a:rPr lang="en" sz="1100">
                <a:solidFill>
                  <a:schemeClr val="lt1"/>
                </a:solidFill>
                <a:latin typeface="Inter"/>
                <a:ea typeface="Inter"/>
                <a:cs typeface="Inter"/>
                <a:sym typeface="Inter"/>
              </a:rPr>
              <a:t>editable format  </a:t>
            </a:r>
            <a:endParaRPr>
              <a:solidFill>
                <a:schemeClr val="lt1"/>
              </a:solidFill>
            </a:endParaRPr>
          </a:p>
        </p:txBody>
      </p:sp>
      <p:sp>
        <p:nvSpPr>
          <p:cNvPr id="431" name="Google Shape;431;p43"/>
          <p:cNvSpPr txBox="1"/>
          <p:nvPr/>
        </p:nvSpPr>
        <p:spPr>
          <a:xfrm>
            <a:off x="4814375" y="2408939"/>
            <a:ext cx="3610500" cy="422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a:ea typeface="Inter"/>
                <a:cs typeface="Inter"/>
                <a:sym typeface="Inter"/>
              </a:rPr>
              <a:t>Hide or delete the “Thanks” slide and the mention to Slidesgo in the credits</a:t>
            </a:r>
            <a:endParaRPr>
              <a:solidFill>
                <a:schemeClr val="lt1"/>
              </a:solidFill>
            </a:endParaRPr>
          </a:p>
        </p:txBody>
      </p:sp>
      <p:sp>
        <p:nvSpPr>
          <p:cNvPr id="432" name="Google Shape;432;p43"/>
          <p:cNvSpPr txBox="1"/>
          <p:nvPr/>
        </p:nvSpPr>
        <p:spPr>
          <a:xfrm>
            <a:off x="559900" y="4339600"/>
            <a:ext cx="8024100" cy="27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b="1" lang="en" sz="1100"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b="1" lang="en" sz="1100" u="sng">
                <a:solidFill>
                  <a:schemeClr val="hlink"/>
                </a:solidFill>
                <a:latin typeface="Inter"/>
                <a:ea typeface="Inter"/>
                <a:cs typeface="Inter"/>
                <a:sym typeface="Inter"/>
                <a:hlinkClick r:id="rId6"/>
              </a:rPr>
              <a:t>blog</a:t>
            </a:r>
            <a:endParaRPr b="1"/>
          </a:p>
        </p:txBody>
      </p:sp>
      <p:grpSp>
        <p:nvGrpSpPr>
          <p:cNvPr id="433" name="Google Shape;433;p43"/>
          <p:cNvGrpSpPr/>
          <p:nvPr/>
        </p:nvGrpSpPr>
        <p:grpSpPr>
          <a:xfrm>
            <a:off x="8430787" y="228418"/>
            <a:ext cx="346490" cy="311075"/>
            <a:chOff x="5655285" y="1922218"/>
            <a:chExt cx="2946347" cy="2645192"/>
          </a:xfrm>
        </p:grpSpPr>
        <p:sp>
          <p:nvSpPr>
            <p:cNvPr id="434" name="Google Shape;434;p43"/>
            <p:cNvSpPr/>
            <p:nvPr/>
          </p:nvSpPr>
          <p:spPr>
            <a:xfrm>
              <a:off x="5944020" y="4048928"/>
              <a:ext cx="2362667" cy="518482"/>
            </a:xfrm>
            <a:custGeom>
              <a:rect b="b" l="l" r="r" t="t"/>
              <a:pathLst>
                <a:path extrusionOk="0" h="518482" w="2362667">
                  <a:moveTo>
                    <a:pt x="0" y="0"/>
                  </a:moveTo>
                  <a:lnTo>
                    <a:pt x="2362667" y="0"/>
                  </a:lnTo>
                  <a:lnTo>
                    <a:pt x="2362667" y="518483"/>
                  </a:lnTo>
                  <a:lnTo>
                    <a:pt x="0" y="518483"/>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43"/>
            <p:cNvSpPr/>
            <p:nvPr/>
          </p:nvSpPr>
          <p:spPr>
            <a:xfrm>
              <a:off x="5928497" y="1922218"/>
              <a:ext cx="2412342" cy="1716891"/>
            </a:xfrm>
            <a:custGeom>
              <a:rect b="b" l="l" r="r" t="t"/>
              <a:pathLst>
                <a:path extrusionOk="0" h="1716891" w="2412342">
                  <a:moveTo>
                    <a:pt x="0" y="1716892"/>
                  </a:moveTo>
                  <a:lnTo>
                    <a:pt x="1195305" y="0"/>
                  </a:lnTo>
                  <a:lnTo>
                    <a:pt x="2412342" y="1716892"/>
                  </a:lnTo>
                  <a:lnTo>
                    <a:pt x="0" y="17168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43"/>
            <p:cNvSpPr/>
            <p:nvPr/>
          </p:nvSpPr>
          <p:spPr>
            <a:xfrm>
              <a:off x="6235861" y="2397235"/>
              <a:ext cx="2365771" cy="1518191"/>
            </a:xfrm>
            <a:custGeom>
              <a:rect b="b" l="l" r="r" t="t"/>
              <a:pathLst>
                <a:path extrusionOk="0" h="1518191" w="2365771">
                  <a:moveTo>
                    <a:pt x="2086350" y="1518192"/>
                  </a:moveTo>
                  <a:lnTo>
                    <a:pt x="2365772" y="0"/>
                  </a:lnTo>
                  <a:lnTo>
                    <a:pt x="0" y="1518192"/>
                  </a:lnTo>
                  <a:lnTo>
                    <a:pt x="2086350" y="15181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43"/>
            <p:cNvSpPr/>
            <p:nvPr/>
          </p:nvSpPr>
          <p:spPr>
            <a:xfrm>
              <a:off x="5655285" y="2394130"/>
              <a:ext cx="2207432" cy="1521296"/>
            </a:xfrm>
            <a:custGeom>
              <a:rect b="b" l="l" r="r" t="t"/>
              <a:pathLst>
                <a:path extrusionOk="0" h="1521296" w="2207432">
                  <a:moveTo>
                    <a:pt x="270108" y="1521297"/>
                  </a:moveTo>
                  <a:lnTo>
                    <a:pt x="0" y="0"/>
                  </a:lnTo>
                  <a:lnTo>
                    <a:pt x="2207433" y="1521297"/>
                  </a:lnTo>
                  <a:lnTo>
                    <a:pt x="270108" y="152129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8" name="Google Shape;438;p43"/>
          <p:cNvGrpSpPr/>
          <p:nvPr/>
        </p:nvGrpSpPr>
        <p:grpSpPr>
          <a:xfrm>
            <a:off x="942179" y="2910127"/>
            <a:ext cx="291890" cy="291890"/>
            <a:chOff x="2085525" y="4992125"/>
            <a:chExt cx="481825" cy="481825"/>
          </a:xfrm>
        </p:grpSpPr>
        <p:sp>
          <p:nvSpPr>
            <p:cNvPr id="439" name="Google Shape;439;p4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 name="Google Shape;440;p4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1" name="Google Shape;441;p43"/>
          <p:cNvGrpSpPr/>
          <p:nvPr/>
        </p:nvGrpSpPr>
        <p:grpSpPr>
          <a:xfrm>
            <a:off x="942192" y="1551114"/>
            <a:ext cx="291890" cy="291890"/>
            <a:chOff x="1492675" y="4992125"/>
            <a:chExt cx="481825" cy="481825"/>
          </a:xfrm>
        </p:grpSpPr>
        <p:sp>
          <p:nvSpPr>
            <p:cNvPr id="442" name="Google Shape;442;p4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 name="Google Shape;443;p4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47" name="Shape 447"/>
        <p:cNvGrpSpPr/>
        <p:nvPr/>
      </p:nvGrpSpPr>
      <p:grpSpPr>
        <a:xfrm>
          <a:off x="0" y="0"/>
          <a:ext cx="0" cy="0"/>
          <a:chOff x="0" y="0"/>
          <a:chExt cx="0" cy="0"/>
        </a:xfrm>
      </p:grpSpPr>
      <p:sp>
        <p:nvSpPr>
          <p:cNvPr id="448" name="Google Shape;448;p44"/>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Fonts</a:t>
            </a:r>
            <a:endParaRPr/>
          </a:p>
        </p:txBody>
      </p:sp>
      <p:sp>
        <p:nvSpPr>
          <p:cNvPr id="449" name="Google Shape;449;p44"/>
          <p:cNvSpPr txBox="1"/>
          <p:nvPr/>
        </p:nvSpPr>
        <p:spPr>
          <a:xfrm>
            <a:off x="713225" y="2426538"/>
            <a:ext cx="3195900" cy="30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solidFill>
                  <a:schemeClr val="lt1"/>
                </a:solidFill>
                <a:latin typeface="Inter"/>
                <a:ea typeface="Inter"/>
                <a:cs typeface="Inter"/>
                <a:sym typeface="Inter"/>
              </a:rPr>
              <a:t>Click on the button of the link to the fonts </a:t>
            </a:r>
            <a:endParaRPr sz="1100">
              <a:solidFill>
                <a:schemeClr val="lt1"/>
              </a:solidFill>
              <a:latin typeface="Inter"/>
              <a:ea typeface="Inter"/>
              <a:cs typeface="Inter"/>
              <a:sym typeface="Inter"/>
            </a:endParaRPr>
          </a:p>
        </p:txBody>
      </p:sp>
      <p:sp>
        <p:nvSpPr>
          <p:cNvPr id="450" name="Google Shape;450;p44"/>
          <p:cNvSpPr/>
          <p:nvPr/>
        </p:nvSpPr>
        <p:spPr>
          <a:xfrm>
            <a:off x="5068946" y="2360912"/>
            <a:ext cx="689100" cy="656700"/>
          </a:xfrm>
          <a:prstGeom prst="roundRect">
            <a:avLst>
              <a:gd fmla="val 16667" name="adj"/>
            </a:avLst>
          </a:prstGeom>
          <a:solidFill>
            <a:srgbClr val="19191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451" name="Google Shape;451;p44"/>
          <p:cNvSpPr txBox="1"/>
          <p:nvPr/>
        </p:nvSpPr>
        <p:spPr>
          <a:xfrm>
            <a:off x="5068946" y="2497662"/>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Inter"/>
                <a:ea typeface="Inter"/>
                <a:cs typeface="Inter"/>
                <a:sym typeface="Inter"/>
              </a:rPr>
              <a:t>#191919</a:t>
            </a:r>
            <a:endParaRPr sz="900">
              <a:solidFill>
                <a:schemeClr val="dk1"/>
              </a:solidFill>
              <a:latin typeface="Inter"/>
              <a:ea typeface="Inter"/>
              <a:cs typeface="Inter"/>
              <a:sym typeface="Inter"/>
            </a:endParaRPr>
          </a:p>
        </p:txBody>
      </p:sp>
      <p:sp>
        <p:nvSpPr>
          <p:cNvPr id="452" name="Google Shape;452;p44"/>
          <p:cNvSpPr txBox="1"/>
          <p:nvPr/>
        </p:nvSpPr>
        <p:spPr>
          <a:xfrm>
            <a:off x="4972375" y="11879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All the colors used in this presentation</a:t>
            </a:r>
            <a:endParaRPr b="1" sz="1100">
              <a:solidFill>
                <a:schemeClr val="lt1"/>
              </a:solidFill>
              <a:latin typeface="Inter"/>
              <a:ea typeface="Inter"/>
              <a:cs typeface="Inter"/>
              <a:sym typeface="Inter"/>
            </a:endParaRPr>
          </a:p>
        </p:txBody>
      </p:sp>
      <p:sp>
        <p:nvSpPr>
          <p:cNvPr id="453" name="Google Shape;453;p44"/>
          <p:cNvSpPr/>
          <p:nvPr/>
        </p:nvSpPr>
        <p:spPr>
          <a:xfrm>
            <a:off x="5881037" y="2360912"/>
            <a:ext cx="689100" cy="656700"/>
          </a:xfrm>
          <a:prstGeom prst="roundRect">
            <a:avLst>
              <a:gd fmla="val 16667" name="adj"/>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454" name="Google Shape;454;p44"/>
          <p:cNvSpPr txBox="1"/>
          <p:nvPr/>
        </p:nvSpPr>
        <p:spPr>
          <a:xfrm>
            <a:off x="5881037" y="2497662"/>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#ffffff</a:t>
            </a:r>
            <a:endParaRPr sz="900">
              <a:solidFill>
                <a:schemeClr val="lt1"/>
              </a:solidFill>
              <a:latin typeface="Inter"/>
              <a:ea typeface="Inter"/>
              <a:cs typeface="Inter"/>
              <a:sym typeface="Inter"/>
            </a:endParaRPr>
          </a:p>
        </p:txBody>
      </p:sp>
      <p:sp>
        <p:nvSpPr>
          <p:cNvPr id="455" name="Google Shape;455;p44"/>
          <p:cNvSpPr/>
          <p:nvPr/>
        </p:nvSpPr>
        <p:spPr>
          <a:xfrm>
            <a:off x="5068946" y="3142437"/>
            <a:ext cx="689100" cy="656700"/>
          </a:xfrm>
          <a:prstGeom prst="roundRect">
            <a:avLst>
              <a:gd fmla="val 16667" name="adj"/>
            </a:avLst>
          </a:prstGeom>
          <a:solidFill>
            <a:srgbClr val="59595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456" name="Google Shape;456;p44"/>
          <p:cNvSpPr txBox="1"/>
          <p:nvPr/>
        </p:nvSpPr>
        <p:spPr>
          <a:xfrm>
            <a:off x="5068946" y="3279187"/>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Inter"/>
                <a:ea typeface="Inter"/>
                <a:cs typeface="Inter"/>
                <a:sym typeface="Inter"/>
              </a:rPr>
              <a:t>#595959</a:t>
            </a:r>
            <a:endParaRPr sz="900">
              <a:solidFill>
                <a:schemeClr val="dk1"/>
              </a:solidFill>
              <a:latin typeface="Inter"/>
              <a:ea typeface="Inter"/>
              <a:cs typeface="Inter"/>
              <a:sym typeface="Inter"/>
            </a:endParaRPr>
          </a:p>
        </p:txBody>
      </p:sp>
      <p:sp>
        <p:nvSpPr>
          <p:cNvPr id="457" name="Google Shape;457;p44"/>
          <p:cNvSpPr/>
          <p:nvPr/>
        </p:nvSpPr>
        <p:spPr>
          <a:xfrm>
            <a:off x="5881037" y="3142437"/>
            <a:ext cx="689100" cy="656700"/>
          </a:xfrm>
          <a:prstGeom prst="roundRect">
            <a:avLst>
              <a:gd fmla="val 16667" name="adj"/>
            </a:avLst>
          </a:prstGeom>
          <a:solidFill>
            <a:srgbClr val="D9D9D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458" name="Google Shape;458;p44"/>
          <p:cNvSpPr txBox="1"/>
          <p:nvPr/>
        </p:nvSpPr>
        <p:spPr>
          <a:xfrm>
            <a:off x="5881037" y="3279187"/>
            <a:ext cx="689100" cy="38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Inter"/>
                <a:ea typeface="Inter"/>
                <a:cs typeface="Inter"/>
                <a:sym typeface="Inter"/>
              </a:rPr>
              <a:t>#d9d9d9</a:t>
            </a:r>
            <a:endParaRPr sz="900">
              <a:solidFill>
                <a:schemeClr val="lt1"/>
              </a:solidFill>
              <a:latin typeface="Inter"/>
              <a:ea typeface="Inter"/>
              <a:cs typeface="Inter"/>
              <a:sym typeface="Inter"/>
            </a:endParaRPr>
          </a:p>
        </p:txBody>
      </p:sp>
      <p:grpSp>
        <p:nvGrpSpPr>
          <p:cNvPr id="459" name="Google Shape;459;p44"/>
          <p:cNvGrpSpPr/>
          <p:nvPr/>
        </p:nvGrpSpPr>
        <p:grpSpPr>
          <a:xfrm>
            <a:off x="5084767" y="1811403"/>
            <a:ext cx="412865" cy="384035"/>
            <a:chOff x="-49397175" y="3192625"/>
            <a:chExt cx="300900" cy="281200"/>
          </a:xfrm>
        </p:grpSpPr>
        <p:sp>
          <p:nvSpPr>
            <p:cNvPr id="460" name="Google Shape;460;p4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44"/>
          <p:cNvGrpSpPr/>
          <p:nvPr/>
        </p:nvGrpSpPr>
        <p:grpSpPr>
          <a:xfrm>
            <a:off x="794294" y="1812811"/>
            <a:ext cx="381187" cy="381219"/>
            <a:chOff x="-50134375" y="3550975"/>
            <a:chExt cx="300100" cy="300125"/>
          </a:xfrm>
        </p:grpSpPr>
        <p:sp>
          <p:nvSpPr>
            <p:cNvPr id="468" name="Google Shape;468;p4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44"/>
          <p:cNvSpPr txBox="1"/>
          <p:nvPr/>
        </p:nvSpPr>
        <p:spPr>
          <a:xfrm>
            <a:off x="713225" y="11879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This presentation has been made using the following fonts:</a:t>
            </a:r>
            <a:endParaRPr b="1" sz="1100">
              <a:solidFill>
                <a:schemeClr val="lt1"/>
              </a:solidFill>
              <a:latin typeface="Inter"/>
              <a:ea typeface="Inter"/>
              <a:cs typeface="Inter"/>
              <a:sym typeface="Inter"/>
            </a:endParaRPr>
          </a:p>
        </p:txBody>
      </p:sp>
      <p:sp>
        <p:nvSpPr>
          <p:cNvPr id="471" name="Google Shape;471;p44">
            <a:hlinkClick r:id="rId3"/>
          </p:cNvPr>
          <p:cNvSpPr/>
          <p:nvPr/>
        </p:nvSpPr>
        <p:spPr>
          <a:xfrm>
            <a:off x="794300" y="2880750"/>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dk1"/>
                </a:solidFill>
                <a:latin typeface="Inter"/>
                <a:ea typeface="Inter"/>
                <a:cs typeface="Inter"/>
                <a:sym typeface="Inter"/>
              </a:rPr>
              <a:t>Aboreto</a:t>
            </a:r>
            <a:endParaRPr b="1" sz="1100" u="sng">
              <a:solidFill>
                <a:schemeClr val="dk1"/>
              </a:solidFill>
              <a:latin typeface="Inter"/>
              <a:ea typeface="Inter"/>
              <a:cs typeface="Inter"/>
              <a:sym typeface="Inter"/>
            </a:endParaRPr>
          </a:p>
        </p:txBody>
      </p:sp>
      <p:sp>
        <p:nvSpPr>
          <p:cNvPr id="472" name="Google Shape;472;p44">
            <a:hlinkClick r:id="rId4"/>
          </p:cNvPr>
          <p:cNvSpPr/>
          <p:nvPr/>
        </p:nvSpPr>
        <p:spPr>
          <a:xfrm>
            <a:off x="794300" y="3460800"/>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dk1"/>
                </a:solidFill>
                <a:latin typeface="Inter"/>
                <a:ea typeface="Inter"/>
                <a:cs typeface="Inter"/>
                <a:sym typeface="Inter"/>
              </a:rPr>
              <a:t>Be Vietnam Pro</a:t>
            </a:r>
            <a:endParaRPr b="1" sz="1100" u="sng">
              <a:solidFill>
                <a:schemeClr val="dk1"/>
              </a:solidFill>
              <a:latin typeface="Inter"/>
              <a:ea typeface="Inter"/>
              <a:cs typeface="Inter"/>
              <a:sym typeface="Inter"/>
            </a:endParaRPr>
          </a:p>
        </p:txBody>
      </p:sp>
      <p:sp>
        <p:nvSpPr>
          <p:cNvPr id="473" name="Google Shape;473;p44"/>
          <p:cNvSpPr txBox="1"/>
          <p:nvPr/>
        </p:nvSpPr>
        <p:spPr>
          <a:xfrm>
            <a:off x="713225" y="4102175"/>
            <a:ext cx="3458400" cy="50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To view this template correctly in PowerPoint, download and install the fonts we used</a:t>
            </a:r>
            <a:endParaRPr b="1" sz="1100">
              <a:solidFill>
                <a:schemeClr val="lt1"/>
              </a:solidFill>
              <a:latin typeface="Inter"/>
              <a:ea typeface="Inter"/>
              <a:cs typeface="Inter"/>
              <a:sym typeface="Inter"/>
            </a:endParaRPr>
          </a:p>
        </p:txBody>
      </p:sp>
      <p:sp>
        <p:nvSpPr>
          <p:cNvPr id="474" name="Google Shape;474;p44"/>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78" name="Shape 478"/>
        <p:cNvGrpSpPr/>
        <p:nvPr/>
      </p:nvGrpSpPr>
      <p:grpSpPr>
        <a:xfrm>
          <a:off x="0" y="0"/>
          <a:ext cx="0" cy="0"/>
          <a:chOff x="0" y="0"/>
          <a:chExt cx="0" cy="0"/>
        </a:xfrm>
      </p:grpSpPr>
      <p:sp>
        <p:nvSpPr>
          <p:cNvPr id="479" name="Google Shape;479;p45"/>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Presentation Maker</a:t>
            </a:r>
            <a:endParaRPr/>
          </a:p>
        </p:txBody>
      </p:sp>
      <p:pic>
        <p:nvPicPr>
          <p:cNvPr id="480" name="Google Shape;480;p45"/>
          <p:cNvPicPr preferRelativeResize="0"/>
          <p:nvPr/>
        </p:nvPicPr>
        <p:blipFill rotWithShape="1">
          <a:blip r:embed="rId3">
            <a:alphaModFix/>
          </a:blip>
          <a:srcRect b="23100" l="15471" r="10607" t="9884"/>
          <a:stretch/>
        </p:blipFill>
        <p:spPr>
          <a:xfrm>
            <a:off x="4518334" y="1364175"/>
            <a:ext cx="2985900" cy="16797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81" name="Google Shape;481;p45"/>
          <p:cNvPicPr preferRelativeResize="0"/>
          <p:nvPr/>
        </p:nvPicPr>
        <p:blipFill rotWithShape="1">
          <a:blip r:embed="rId4">
            <a:alphaModFix/>
          </a:blip>
          <a:srcRect b="58024" l="19756" r="0" t="20517"/>
          <a:stretch/>
        </p:blipFill>
        <p:spPr>
          <a:xfrm>
            <a:off x="1639766" y="1544530"/>
            <a:ext cx="1362600" cy="7668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82" name="Google Shape;482;p45"/>
          <p:cNvPicPr preferRelativeResize="0"/>
          <p:nvPr/>
        </p:nvPicPr>
        <p:blipFill rotWithShape="1">
          <a:blip r:embed="rId5">
            <a:alphaModFix/>
          </a:blip>
          <a:srcRect b="-1590" l="0" r="0" t="53087"/>
          <a:stretch/>
        </p:blipFill>
        <p:spPr>
          <a:xfrm>
            <a:off x="2339532" y="2209261"/>
            <a:ext cx="1551600" cy="872700"/>
          </a:xfrm>
          <a:prstGeom prst="roundRect">
            <a:avLst>
              <a:gd fmla="val 16667" name="adj"/>
            </a:avLst>
          </a:prstGeom>
          <a:noFill/>
          <a:ln>
            <a:noFill/>
          </a:ln>
          <a:effectLst>
            <a:outerShdw blurRad="114300" rotWithShape="0" algn="bl" dir="6900000" dist="9525">
              <a:schemeClr val="dk2">
                <a:alpha val="52999"/>
              </a:schemeClr>
            </a:outerShdw>
          </a:effectLst>
        </p:spPr>
      </p:pic>
      <p:pic>
        <p:nvPicPr>
          <p:cNvPr id="483" name="Google Shape;483;p45"/>
          <p:cNvPicPr preferRelativeResize="0"/>
          <p:nvPr/>
        </p:nvPicPr>
        <p:blipFill rotWithShape="1">
          <a:blip r:embed="rId6">
            <a:alphaModFix/>
          </a:blip>
          <a:srcRect b="15832" l="3891" r="3882" t="22370"/>
          <a:stretch/>
        </p:blipFill>
        <p:spPr>
          <a:xfrm>
            <a:off x="3274028" y="1544530"/>
            <a:ext cx="1648500" cy="927300"/>
          </a:xfrm>
          <a:prstGeom prst="roundRect">
            <a:avLst>
              <a:gd fmla="val 16667" name="adj"/>
            </a:avLst>
          </a:prstGeom>
          <a:noFill/>
          <a:ln>
            <a:noFill/>
          </a:ln>
          <a:effectLst>
            <a:outerShdw blurRad="114300" rotWithShape="0" algn="bl" dir="6900000" dist="9525">
              <a:schemeClr val="dk2">
                <a:alpha val="52999"/>
              </a:schemeClr>
            </a:outerShdw>
          </a:effectLst>
        </p:spPr>
      </p:pic>
      <p:sp>
        <p:nvSpPr>
          <p:cNvPr id="484" name="Google Shape;484;p45"/>
          <p:cNvSpPr txBox="1"/>
          <p:nvPr/>
        </p:nvSpPr>
        <p:spPr>
          <a:xfrm>
            <a:off x="584550" y="3386149"/>
            <a:ext cx="7974900" cy="61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lang="en" sz="1100">
                <a:solidFill>
                  <a:schemeClr val="lt1"/>
                </a:solidFill>
                <a:latin typeface="Inter"/>
                <a:ea typeface="Inter"/>
                <a:cs typeface="Inter"/>
                <a:sym typeface="Inter"/>
              </a:rPr>
              <a:t>Slidesgo introduces its </a:t>
            </a:r>
            <a:r>
              <a:rPr b="1" lang="en" sz="1100">
                <a:solidFill>
                  <a:schemeClr val="lt1"/>
                </a:solidFill>
                <a:latin typeface="Inter"/>
                <a:ea typeface="Inter"/>
                <a:cs typeface="Inter"/>
                <a:sym typeface="Inter"/>
              </a:rPr>
              <a:t>latest feature</a:t>
            </a:r>
            <a:r>
              <a:rPr lang="en" sz="1100">
                <a:solidFill>
                  <a:schemeClr val="lt1"/>
                </a:solidFill>
                <a:latin typeface="Inter"/>
                <a:ea typeface="Inter"/>
                <a:cs typeface="Inter"/>
                <a:sym typeface="Inter"/>
              </a:rPr>
              <a:t>: the </a:t>
            </a:r>
            <a:r>
              <a:rPr b="1" lang="en" sz="1100">
                <a:solidFill>
                  <a:schemeClr val="lt1"/>
                </a:solidFill>
                <a:latin typeface="Inter"/>
                <a:ea typeface="Inter"/>
                <a:cs typeface="Inter"/>
                <a:sym typeface="Inter"/>
              </a:rPr>
              <a:t>Presentation Maker</a:t>
            </a:r>
            <a:r>
              <a:rPr lang="en" sz="1100">
                <a:solidFill>
                  <a:schemeClr val="lt1"/>
                </a:solidFill>
                <a:latin typeface="Inter"/>
                <a:ea typeface="Inter"/>
                <a:cs typeface="Inter"/>
                <a:sym typeface="Inter"/>
              </a:rPr>
              <a:t>. Enjoy </a:t>
            </a:r>
            <a:r>
              <a:rPr b="1" lang="en" sz="1100">
                <a:solidFill>
                  <a:schemeClr val="lt1"/>
                </a:solidFill>
                <a:latin typeface="Inter"/>
                <a:ea typeface="Inter"/>
                <a:cs typeface="Inter"/>
                <a:sym typeface="Inter"/>
              </a:rPr>
              <a:t>two main functionalities</a:t>
            </a:r>
            <a:r>
              <a:rPr lang="en" sz="1100">
                <a:solidFill>
                  <a:schemeClr val="lt1"/>
                </a:solidFill>
                <a:latin typeface="Inter"/>
                <a:ea typeface="Inter"/>
                <a:cs typeface="Inter"/>
                <a:sym typeface="Inter"/>
              </a:rPr>
              <a:t> - </a:t>
            </a:r>
            <a:r>
              <a:rPr b="1" lang="en" sz="1100">
                <a:solidFill>
                  <a:schemeClr val="lt1"/>
                </a:solidFill>
                <a:latin typeface="Inter"/>
                <a:ea typeface="Inter"/>
                <a:cs typeface="Inter"/>
                <a:sym typeface="Inter"/>
              </a:rPr>
              <a:t>firstly</a:t>
            </a:r>
            <a:r>
              <a:rPr lang="en" sz="1100">
                <a:solidFill>
                  <a:schemeClr val="lt1"/>
                </a:solidFill>
                <a:latin typeface="Inter"/>
                <a:ea typeface="Inter"/>
                <a:cs typeface="Inter"/>
                <a:sym typeface="Inter"/>
              </a:rPr>
              <a:t>, with a few clicks, </a:t>
            </a:r>
            <a:r>
              <a:rPr b="1" lang="en" sz="1100">
                <a:solidFill>
                  <a:schemeClr val="lt1"/>
                </a:solidFill>
                <a:latin typeface="Inter"/>
                <a:ea typeface="Inter"/>
                <a:cs typeface="Inter"/>
                <a:sym typeface="Inter"/>
              </a:rPr>
              <a:t>create marvelous presentations with Artificial Intelligence</a:t>
            </a:r>
            <a:r>
              <a:rPr lang="en" sz="1100">
                <a:solidFill>
                  <a:schemeClr val="lt1"/>
                </a:solidFill>
                <a:latin typeface="Inter"/>
                <a:ea typeface="Inter"/>
                <a:cs typeface="Inter"/>
                <a:sym typeface="Inter"/>
              </a:rPr>
              <a:t> that adapt to your needs. And it's completely free</a:t>
            </a:r>
            <a:endParaRPr sz="1100">
              <a:solidFill>
                <a:schemeClr val="lt1"/>
              </a:solidFill>
              <a:latin typeface="Inter"/>
              <a:ea typeface="Inter"/>
              <a:cs typeface="Inter"/>
              <a:sym typeface="Inter"/>
            </a:endParaRPr>
          </a:p>
        </p:txBody>
      </p:sp>
      <p:sp>
        <p:nvSpPr>
          <p:cNvPr id="485" name="Google Shape;485;p45">
            <a:hlinkClick r:id="rId7"/>
          </p:cNvPr>
          <p:cNvSpPr/>
          <p:nvPr/>
        </p:nvSpPr>
        <p:spPr>
          <a:xfrm>
            <a:off x="3173250" y="4202775"/>
            <a:ext cx="2797500" cy="405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u="sng">
                <a:solidFill>
                  <a:schemeClr val="dk1"/>
                </a:solidFill>
                <a:latin typeface="Inter"/>
                <a:ea typeface="Inter"/>
                <a:cs typeface="Inter"/>
                <a:sym typeface="Inter"/>
              </a:rPr>
              <a:t>Generate AI Presentation</a:t>
            </a:r>
            <a:endParaRPr b="1" sz="1300" u="sng">
              <a:solidFill>
                <a:schemeClr val="dk1"/>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9" name="Shape 489"/>
        <p:cNvGrpSpPr/>
        <p:nvPr/>
      </p:nvGrpSpPr>
      <p:grpSpPr>
        <a:xfrm>
          <a:off x="0" y="0"/>
          <a:ext cx="0" cy="0"/>
          <a:chOff x="0" y="0"/>
          <a:chExt cx="0" cy="0"/>
        </a:xfrm>
      </p:grpSpPr>
      <p:sp>
        <p:nvSpPr>
          <p:cNvPr id="490" name="Google Shape;490;p46"/>
          <p:cNvSpPr txBox="1"/>
          <p:nvPr/>
        </p:nvSpPr>
        <p:spPr>
          <a:xfrm>
            <a:off x="723350" y="1264175"/>
            <a:ext cx="7697100" cy="55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easily </a:t>
            </a:r>
            <a:r>
              <a:rPr b="1" lang="en" sz="1100">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b="1" lang="en" sz="1100">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b="1" lang="en" sz="1100" u="sng">
                <a:solidFill>
                  <a:schemeClr val="hlink"/>
                </a:solidFill>
                <a:latin typeface="Inter"/>
                <a:ea typeface="Inter"/>
                <a:cs typeface="Inter"/>
                <a:sym typeface="Inter"/>
                <a:hlinkClick r:id="rId3"/>
              </a:rPr>
              <a:t>infographics</a:t>
            </a:r>
            <a:r>
              <a:rPr b="1" lang="en" sz="1100">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491" name="Google Shape;491;p46"/>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our editable graphic resources...</a:t>
            </a:r>
            <a:endParaRPr/>
          </a:p>
        </p:txBody>
      </p:sp>
      <p:sp>
        <p:nvSpPr>
          <p:cNvPr id="492" name="Google Shape;492;p46"/>
          <p:cNvSpPr/>
          <p:nvPr/>
        </p:nvSpPr>
        <p:spPr>
          <a:xfrm>
            <a:off x="2099009" y="3282468"/>
            <a:ext cx="1283100" cy="219300"/>
          </a:xfrm>
          <a:prstGeom prst="roundRect">
            <a:avLst>
              <a:gd fmla="val 16667"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3" name="Google Shape;493;p46"/>
          <p:cNvSpPr/>
          <p:nvPr/>
        </p:nvSpPr>
        <p:spPr>
          <a:xfrm>
            <a:off x="2102902" y="3284568"/>
            <a:ext cx="236100" cy="215100"/>
          </a:xfrm>
          <a:prstGeom prst="roundRect">
            <a:avLst>
              <a:gd fmla="val 16667" name="adj"/>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4" name="Google Shape;494;p46"/>
          <p:cNvSpPr/>
          <p:nvPr/>
        </p:nvSpPr>
        <p:spPr>
          <a:xfrm>
            <a:off x="8191833" y="4393685"/>
            <a:ext cx="160800" cy="207000"/>
          </a:xfrm>
          <a:prstGeom prst="homePlate">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5" name="Google Shape;495;p46"/>
          <p:cNvSpPr/>
          <p:nvPr/>
        </p:nvSpPr>
        <p:spPr>
          <a:xfrm>
            <a:off x="8140083" y="3164975"/>
            <a:ext cx="264300" cy="2070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6" name="Google Shape;496;p46"/>
          <p:cNvSpPr/>
          <p:nvPr/>
        </p:nvSpPr>
        <p:spPr>
          <a:xfrm>
            <a:off x="7689945" y="1949083"/>
            <a:ext cx="243000" cy="199800"/>
          </a:xfrm>
          <a:prstGeom prst="rightArrow">
            <a:avLst>
              <a:gd fmla="val 25609" name="adj1"/>
              <a:gd fmla="val 50000" name="adj2"/>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497" name="Google Shape;497;p46"/>
          <p:cNvGrpSpPr/>
          <p:nvPr/>
        </p:nvGrpSpPr>
        <p:grpSpPr>
          <a:xfrm>
            <a:off x="6057249" y="2960428"/>
            <a:ext cx="547157" cy="635405"/>
            <a:chOff x="4727025" y="1332775"/>
            <a:chExt cx="59900" cy="69625"/>
          </a:xfrm>
        </p:grpSpPr>
        <p:sp>
          <p:nvSpPr>
            <p:cNvPr id="498" name="Google Shape;498;p4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46"/>
          <p:cNvGrpSpPr/>
          <p:nvPr/>
        </p:nvGrpSpPr>
        <p:grpSpPr>
          <a:xfrm>
            <a:off x="6828373" y="1960663"/>
            <a:ext cx="618887" cy="618883"/>
            <a:chOff x="4820425" y="1329900"/>
            <a:chExt cx="70175" cy="70350"/>
          </a:xfrm>
        </p:grpSpPr>
        <p:sp>
          <p:nvSpPr>
            <p:cNvPr id="501" name="Google Shape;501;p4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46"/>
          <p:cNvGrpSpPr/>
          <p:nvPr/>
        </p:nvGrpSpPr>
        <p:grpSpPr>
          <a:xfrm>
            <a:off x="5953936" y="1975259"/>
            <a:ext cx="664883" cy="609273"/>
            <a:chOff x="4903200" y="1331525"/>
            <a:chExt cx="73575" cy="67425"/>
          </a:xfrm>
        </p:grpSpPr>
        <p:sp>
          <p:nvSpPr>
            <p:cNvPr id="506" name="Google Shape;506;p4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50325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07" name="Google Shape;507;p4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46"/>
          <p:cNvGrpSpPr/>
          <p:nvPr/>
        </p:nvGrpSpPr>
        <p:grpSpPr>
          <a:xfrm>
            <a:off x="6801402" y="2947166"/>
            <a:ext cx="672829" cy="632468"/>
            <a:chOff x="4815575" y="1416800"/>
            <a:chExt cx="73750" cy="71400"/>
          </a:xfrm>
        </p:grpSpPr>
        <p:sp>
          <p:nvSpPr>
            <p:cNvPr id="509" name="Google Shape;509;p4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46"/>
          <p:cNvGrpSpPr/>
          <p:nvPr/>
        </p:nvGrpSpPr>
        <p:grpSpPr>
          <a:xfrm>
            <a:off x="6017811" y="3967835"/>
            <a:ext cx="633900" cy="633900"/>
            <a:chOff x="5771961" y="3831737"/>
            <a:chExt cx="633900" cy="633900"/>
          </a:xfrm>
        </p:grpSpPr>
        <p:sp>
          <p:nvSpPr>
            <p:cNvPr id="513" name="Google Shape;513;p46"/>
            <p:cNvSpPr/>
            <p:nvPr/>
          </p:nvSpPr>
          <p:spPr>
            <a:xfrm flipH="1">
              <a:off x="5771961" y="3831737"/>
              <a:ext cx="633900" cy="633900"/>
            </a:xfrm>
            <a:prstGeom prst="blockArc">
              <a:avLst>
                <a:gd fmla="val 16275737" name="adj1"/>
                <a:gd fmla="val 15898772" name="adj2"/>
                <a:gd fmla="val 17257"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5805520" y="3832711"/>
              <a:ext cx="597190" cy="632197"/>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B07CC6"/>
            </a:solidFill>
            <a:ln cap="flat" cmpd="sng" w="9525">
              <a:solidFill>
                <a:srgbClr val="FAF6E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46"/>
          <p:cNvGrpSpPr/>
          <p:nvPr/>
        </p:nvGrpSpPr>
        <p:grpSpPr>
          <a:xfrm>
            <a:off x="6819423" y="3950890"/>
            <a:ext cx="636787" cy="649524"/>
            <a:chOff x="4818100" y="1507675"/>
            <a:chExt cx="71225" cy="71625"/>
          </a:xfrm>
        </p:grpSpPr>
        <p:sp>
          <p:nvSpPr>
            <p:cNvPr id="516" name="Google Shape;516;p4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5184293" y="3944970"/>
            <a:ext cx="649520" cy="661559"/>
            <a:chOff x="4906800" y="1507500"/>
            <a:chExt cx="70350" cy="71075"/>
          </a:xfrm>
        </p:grpSpPr>
        <p:sp>
          <p:nvSpPr>
            <p:cNvPr id="521" name="Google Shape;521;p4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46"/>
          <p:cNvGrpSpPr/>
          <p:nvPr/>
        </p:nvGrpSpPr>
        <p:grpSpPr>
          <a:xfrm>
            <a:off x="5195217" y="1960672"/>
            <a:ext cx="627699" cy="627780"/>
            <a:chOff x="3736598" y="2170606"/>
            <a:chExt cx="404889" cy="404889"/>
          </a:xfrm>
        </p:grpSpPr>
        <p:sp>
          <p:nvSpPr>
            <p:cNvPr id="527" name="Google Shape;527;p4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46"/>
          <p:cNvGrpSpPr/>
          <p:nvPr/>
        </p:nvGrpSpPr>
        <p:grpSpPr>
          <a:xfrm>
            <a:off x="4348491" y="1960790"/>
            <a:ext cx="711386" cy="627545"/>
            <a:chOff x="3161917" y="2170682"/>
            <a:chExt cx="458870" cy="404737"/>
          </a:xfrm>
        </p:grpSpPr>
        <p:sp>
          <p:nvSpPr>
            <p:cNvPr id="532" name="Google Shape;532;p4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22244E"/>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33" name="Google Shape;533;p4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46"/>
          <p:cNvGrpSpPr/>
          <p:nvPr/>
        </p:nvGrpSpPr>
        <p:grpSpPr>
          <a:xfrm>
            <a:off x="4382541" y="2970114"/>
            <a:ext cx="643364" cy="616032"/>
            <a:chOff x="3179914" y="2889488"/>
            <a:chExt cx="422876" cy="404911"/>
          </a:xfrm>
        </p:grpSpPr>
        <p:sp>
          <p:nvSpPr>
            <p:cNvPr id="536" name="Google Shape;536;p4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46"/>
          <p:cNvGrpSpPr/>
          <p:nvPr/>
        </p:nvGrpSpPr>
        <p:grpSpPr>
          <a:xfrm>
            <a:off x="5200057" y="2970064"/>
            <a:ext cx="637699" cy="616132"/>
            <a:chOff x="3729467" y="2889422"/>
            <a:chExt cx="419153" cy="404977"/>
          </a:xfrm>
        </p:grpSpPr>
        <p:sp>
          <p:nvSpPr>
            <p:cNvPr id="543" name="Google Shape;543;p4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46"/>
          <p:cNvSpPr/>
          <p:nvPr/>
        </p:nvSpPr>
        <p:spPr>
          <a:xfrm>
            <a:off x="8131280" y="1977517"/>
            <a:ext cx="281906" cy="142932"/>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6"/>
          <p:cNvSpPr/>
          <p:nvPr/>
        </p:nvSpPr>
        <p:spPr>
          <a:xfrm>
            <a:off x="8144658" y="3770920"/>
            <a:ext cx="255150" cy="177554"/>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46"/>
          <p:cNvGrpSpPr/>
          <p:nvPr/>
        </p:nvGrpSpPr>
        <p:grpSpPr>
          <a:xfrm>
            <a:off x="7684888" y="2251259"/>
            <a:ext cx="253114" cy="215138"/>
            <a:chOff x="4660325" y="1866850"/>
            <a:chExt cx="68350" cy="58100"/>
          </a:xfrm>
        </p:grpSpPr>
        <p:sp>
          <p:nvSpPr>
            <p:cNvPr id="553" name="Google Shape;553;p4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46"/>
          <p:cNvGrpSpPr/>
          <p:nvPr/>
        </p:nvGrpSpPr>
        <p:grpSpPr>
          <a:xfrm>
            <a:off x="8148685" y="2290371"/>
            <a:ext cx="247096" cy="136915"/>
            <a:chOff x="4791775" y="1877500"/>
            <a:chExt cx="66725" cy="36975"/>
          </a:xfrm>
        </p:grpSpPr>
        <p:sp>
          <p:nvSpPr>
            <p:cNvPr id="556" name="Google Shape;556;p4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46"/>
          <p:cNvGrpSpPr/>
          <p:nvPr/>
        </p:nvGrpSpPr>
        <p:grpSpPr>
          <a:xfrm>
            <a:off x="8162017" y="3518149"/>
            <a:ext cx="220433" cy="136915"/>
            <a:chOff x="4923925" y="1877500"/>
            <a:chExt cx="59525" cy="36975"/>
          </a:xfrm>
        </p:grpSpPr>
        <p:sp>
          <p:nvSpPr>
            <p:cNvPr id="559" name="Google Shape;559;p4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46"/>
          <p:cNvGrpSpPr/>
          <p:nvPr/>
        </p:nvGrpSpPr>
        <p:grpSpPr>
          <a:xfrm>
            <a:off x="7703914" y="3491072"/>
            <a:ext cx="215063" cy="191070"/>
            <a:chOff x="5058450" y="1870100"/>
            <a:chExt cx="58075" cy="51600"/>
          </a:xfrm>
        </p:grpSpPr>
        <p:sp>
          <p:nvSpPr>
            <p:cNvPr id="562" name="Google Shape;562;p4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6"/>
          <p:cNvGrpSpPr/>
          <p:nvPr/>
        </p:nvGrpSpPr>
        <p:grpSpPr>
          <a:xfrm>
            <a:off x="7716273" y="3171274"/>
            <a:ext cx="190344" cy="194402"/>
            <a:chOff x="4676550" y="2160575"/>
            <a:chExt cx="51400" cy="52500"/>
          </a:xfrm>
        </p:grpSpPr>
        <p:sp>
          <p:nvSpPr>
            <p:cNvPr id="565" name="Google Shape;565;p4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46"/>
          <p:cNvSpPr/>
          <p:nvPr/>
        </p:nvSpPr>
        <p:spPr>
          <a:xfrm>
            <a:off x="7698544" y="3774160"/>
            <a:ext cx="225803" cy="171074"/>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 name="Google Shape;569;p46"/>
          <p:cNvGrpSpPr/>
          <p:nvPr/>
        </p:nvGrpSpPr>
        <p:grpSpPr>
          <a:xfrm>
            <a:off x="8131604" y="4049152"/>
            <a:ext cx="281258" cy="243836"/>
            <a:chOff x="5037700" y="2430325"/>
            <a:chExt cx="75950" cy="65850"/>
          </a:xfrm>
        </p:grpSpPr>
        <p:sp>
          <p:nvSpPr>
            <p:cNvPr id="570" name="Google Shape;570;p4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46"/>
          <p:cNvGrpSpPr/>
          <p:nvPr/>
        </p:nvGrpSpPr>
        <p:grpSpPr>
          <a:xfrm>
            <a:off x="721961" y="1949359"/>
            <a:ext cx="2665005" cy="270860"/>
            <a:chOff x="6336019" y="3733725"/>
            <a:chExt cx="2566206" cy="351310"/>
          </a:xfrm>
        </p:grpSpPr>
        <p:sp>
          <p:nvSpPr>
            <p:cNvPr id="573" name="Google Shape;573;p46"/>
            <p:cNvSpPr/>
            <p:nvPr/>
          </p:nvSpPr>
          <p:spPr>
            <a:xfrm>
              <a:off x="6336019" y="3733735"/>
              <a:ext cx="1881300" cy="351300"/>
            </a:xfrm>
            <a:prstGeom prst="homePlate">
              <a:avLst>
                <a:gd fmla="val 50000" name="adj"/>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6"/>
            <p:cNvSpPr/>
            <p:nvPr/>
          </p:nvSpPr>
          <p:spPr>
            <a:xfrm>
              <a:off x="8098525" y="3733725"/>
              <a:ext cx="346500" cy="351300"/>
            </a:xfrm>
            <a:prstGeom prst="chevron">
              <a:avLst>
                <a:gd fmla="val 50000" name="adj"/>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8327125" y="3733725"/>
              <a:ext cx="346500" cy="351300"/>
            </a:xfrm>
            <a:prstGeom prst="chevron">
              <a:avLst>
                <a:gd fmla="val 50000" name="adj"/>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8555725" y="3733725"/>
              <a:ext cx="346500" cy="351300"/>
            </a:xfrm>
            <a:prstGeom prst="chevron">
              <a:avLst>
                <a:gd fmla="val 50000" name="adj"/>
              </a:avLst>
            </a:prstGeom>
            <a:solidFill>
              <a:srgbClr val="B07CC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77" name="Google Shape;577;p46"/>
          <p:cNvSpPr/>
          <p:nvPr/>
        </p:nvSpPr>
        <p:spPr>
          <a:xfrm>
            <a:off x="2099075" y="4390775"/>
            <a:ext cx="1287900" cy="198300"/>
          </a:xfrm>
          <a:prstGeom prst="homePlate">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46"/>
          <p:cNvGrpSpPr/>
          <p:nvPr/>
        </p:nvGrpSpPr>
        <p:grpSpPr>
          <a:xfrm flipH="1">
            <a:off x="3575516" y="1954083"/>
            <a:ext cx="631989" cy="631989"/>
            <a:chOff x="5681300" y="2527788"/>
            <a:chExt cx="805800" cy="805800"/>
          </a:xfrm>
        </p:grpSpPr>
        <p:sp>
          <p:nvSpPr>
            <p:cNvPr id="579" name="Google Shape;579;p46"/>
            <p:cNvSpPr/>
            <p:nvPr/>
          </p:nvSpPr>
          <p:spPr>
            <a:xfrm>
              <a:off x="5681300" y="2527788"/>
              <a:ext cx="805800" cy="805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6"/>
            <p:cNvSpPr/>
            <p:nvPr/>
          </p:nvSpPr>
          <p:spPr>
            <a:xfrm>
              <a:off x="5681300" y="2527788"/>
              <a:ext cx="805800" cy="805800"/>
            </a:xfrm>
            <a:prstGeom prst="pie">
              <a:avLst>
                <a:gd fmla="val 0" name="adj1"/>
                <a:gd fmla="val 16200000" name="adj2"/>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46"/>
          <p:cNvGrpSpPr/>
          <p:nvPr/>
        </p:nvGrpSpPr>
        <p:grpSpPr>
          <a:xfrm flipH="1">
            <a:off x="3573551" y="3964578"/>
            <a:ext cx="633954" cy="633782"/>
            <a:chOff x="4049800" y="640400"/>
            <a:chExt cx="858900" cy="858900"/>
          </a:xfrm>
        </p:grpSpPr>
        <p:sp>
          <p:nvSpPr>
            <p:cNvPr id="582" name="Google Shape;582;p46"/>
            <p:cNvSpPr/>
            <p:nvPr/>
          </p:nvSpPr>
          <p:spPr>
            <a:xfrm>
              <a:off x="4049800" y="640400"/>
              <a:ext cx="858900" cy="858900"/>
            </a:xfrm>
            <a:prstGeom prst="donut">
              <a:avLst>
                <a:gd fmla="val 25000"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6"/>
            <p:cNvSpPr/>
            <p:nvPr/>
          </p:nvSpPr>
          <p:spPr>
            <a:xfrm>
              <a:off x="4049800" y="640400"/>
              <a:ext cx="858900" cy="858900"/>
            </a:xfrm>
            <a:prstGeom prst="blockArc">
              <a:avLst>
                <a:gd fmla="val 21598365" name="adj1"/>
                <a:gd fmla="val 16242758" name="adj2"/>
                <a:gd fmla="val 24993" name="adj3"/>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6"/>
          <p:cNvGrpSpPr/>
          <p:nvPr/>
        </p:nvGrpSpPr>
        <p:grpSpPr>
          <a:xfrm flipH="1">
            <a:off x="4280059" y="3853009"/>
            <a:ext cx="848259" cy="848355"/>
            <a:chOff x="5080188" y="927900"/>
            <a:chExt cx="961200" cy="961200"/>
          </a:xfrm>
        </p:grpSpPr>
        <p:sp>
          <p:nvSpPr>
            <p:cNvPr id="585" name="Google Shape;585;p46"/>
            <p:cNvSpPr/>
            <p:nvPr/>
          </p:nvSpPr>
          <p:spPr>
            <a:xfrm>
              <a:off x="5201900" y="1050116"/>
              <a:ext cx="716700" cy="716700"/>
            </a:xfrm>
            <a:prstGeom prst="donut">
              <a:avLst>
                <a:gd fmla="val 4716"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6"/>
            <p:cNvSpPr/>
            <p:nvPr/>
          </p:nvSpPr>
          <p:spPr>
            <a:xfrm>
              <a:off x="5269594" y="1117818"/>
              <a:ext cx="581100" cy="581100"/>
            </a:xfrm>
            <a:prstGeom prst="donut">
              <a:avLst>
                <a:gd fmla="val 5814"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6"/>
            <p:cNvSpPr/>
            <p:nvPr/>
          </p:nvSpPr>
          <p:spPr>
            <a:xfrm>
              <a:off x="5339279" y="1187526"/>
              <a:ext cx="441900" cy="441600"/>
            </a:xfrm>
            <a:prstGeom prst="donut">
              <a:avLst>
                <a:gd fmla="val 7648"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6"/>
            <p:cNvSpPr/>
            <p:nvPr/>
          </p:nvSpPr>
          <p:spPr>
            <a:xfrm>
              <a:off x="5414892" y="1263155"/>
              <a:ext cx="290700" cy="290700"/>
            </a:xfrm>
            <a:prstGeom prst="donut">
              <a:avLst>
                <a:gd fmla="val 10182"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6"/>
            <p:cNvSpPr/>
            <p:nvPr/>
          </p:nvSpPr>
          <p:spPr>
            <a:xfrm rot="-3809958">
              <a:off x="5202435" y="1050148"/>
              <a:ext cx="716705" cy="716705"/>
            </a:xfrm>
            <a:prstGeom prst="blockArc">
              <a:avLst>
                <a:gd fmla="val 5266439" name="adj1"/>
                <a:gd fmla="val 19995741" name="adj2"/>
                <a:gd fmla="val 4692"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6"/>
            <p:cNvSpPr/>
            <p:nvPr/>
          </p:nvSpPr>
          <p:spPr>
            <a:xfrm rot="-3906059">
              <a:off x="5269616" y="1117617"/>
              <a:ext cx="581445" cy="581445"/>
            </a:xfrm>
            <a:prstGeom prst="blockArc">
              <a:avLst>
                <a:gd fmla="val 3085776" name="adj1"/>
                <a:gd fmla="val 20100839" name="adj2"/>
                <a:gd fmla="val 5564"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6"/>
            <p:cNvSpPr/>
            <p:nvPr/>
          </p:nvSpPr>
          <p:spPr>
            <a:xfrm rot="-4222340">
              <a:off x="5339825" y="1187386"/>
              <a:ext cx="442087" cy="442087"/>
            </a:xfrm>
            <a:prstGeom prst="blockArc">
              <a:avLst>
                <a:gd fmla="val 8884448" name="adj1"/>
                <a:gd fmla="val 20414899" name="adj2"/>
                <a:gd fmla="val 7688"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6"/>
            <p:cNvSpPr/>
            <p:nvPr/>
          </p:nvSpPr>
          <p:spPr>
            <a:xfrm rot="-4538880">
              <a:off x="5414922" y="1262925"/>
              <a:ext cx="290465" cy="290465"/>
            </a:xfrm>
            <a:prstGeom prst="blockArc">
              <a:avLst>
                <a:gd fmla="val 6490304" name="adj1"/>
                <a:gd fmla="val 20700625" name="adj2"/>
                <a:gd fmla="val 10156"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46"/>
          <p:cNvSpPr/>
          <p:nvPr/>
        </p:nvSpPr>
        <p:spPr>
          <a:xfrm>
            <a:off x="7721595" y="2575830"/>
            <a:ext cx="179700" cy="179700"/>
          </a:xfrm>
          <a:prstGeom prst="curvedRightArrow">
            <a:avLst>
              <a:gd fmla="val 25000" name="adj1"/>
              <a:gd fmla="val 50000" name="adj2"/>
              <a:gd fmla="val 25000" name="adj3"/>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6"/>
          <p:cNvSpPr/>
          <p:nvPr/>
        </p:nvSpPr>
        <p:spPr>
          <a:xfrm flipH="1">
            <a:off x="8182383" y="2575830"/>
            <a:ext cx="179700" cy="179700"/>
          </a:xfrm>
          <a:prstGeom prst="curvedRightArrow">
            <a:avLst>
              <a:gd fmla="val 25000" name="adj1"/>
              <a:gd fmla="val 50000" name="adj2"/>
              <a:gd fmla="val 25000" name="adj3"/>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46"/>
          <p:cNvGrpSpPr/>
          <p:nvPr/>
        </p:nvGrpSpPr>
        <p:grpSpPr>
          <a:xfrm>
            <a:off x="3574205" y="2962074"/>
            <a:ext cx="633300" cy="632112"/>
            <a:chOff x="3309128" y="2874033"/>
            <a:chExt cx="633300" cy="632113"/>
          </a:xfrm>
        </p:grpSpPr>
        <p:grpSp>
          <p:nvGrpSpPr>
            <p:cNvPr id="596" name="Google Shape;596;p46"/>
            <p:cNvGrpSpPr/>
            <p:nvPr/>
          </p:nvGrpSpPr>
          <p:grpSpPr>
            <a:xfrm flipH="1">
              <a:off x="3310391" y="2874095"/>
              <a:ext cx="631989" cy="631989"/>
              <a:chOff x="5681300" y="2527788"/>
              <a:chExt cx="805800" cy="805800"/>
            </a:xfrm>
          </p:grpSpPr>
          <p:sp>
            <p:nvSpPr>
              <p:cNvPr id="597" name="Google Shape;597;p46"/>
              <p:cNvSpPr/>
              <p:nvPr/>
            </p:nvSpPr>
            <p:spPr>
              <a:xfrm>
                <a:off x="5681300" y="2527788"/>
                <a:ext cx="805800" cy="805800"/>
              </a:xfrm>
              <a:prstGeom prst="ellipse">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6"/>
              <p:cNvSpPr/>
              <p:nvPr/>
            </p:nvSpPr>
            <p:spPr>
              <a:xfrm>
                <a:off x="5681300" y="2527788"/>
                <a:ext cx="805800" cy="805800"/>
              </a:xfrm>
              <a:prstGeom prst="pie">
                <a:avLst>
                  <a:gd fmla="val 10752091" name="adj1"/>
                  <a:gd fmla="val 16200000" name="adj2"/>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46"/>
            <p:cNvSpPr/>
            <p:nvPr/>
          </p:nvSpPr>
          <p:spPr>
            <a:xfrm flipH="1">
              <a:off x="3310328" y="2874045"/>
              <a:ext cx="632100" cy="632100"/>
            </a:xfrm>
            <a:prstGeom prst="pie">
              <a:avLst>
                <a:gd fmla="val 5390934" name="adj1"/>
                <a:gd fmla="val 10831396" name="adj2"/>
              </a:avLst>
            </a:prstGeom>
            <a:solidFill>
              <a:srgbClr val="76518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6"/>
            <p:cNvSpPr/>
            <p:nvPr/>
          </p:nvSpPr>
          <p:spPr>
            <a:xfrm flipH="1">
              <a:off x="3309128" y="2874033"/>
              <a:ext cx="632100" cy="632100"/>
            </a:xfrm>
            <a:prstGeom prst="pie">
              <a:avLst>
                <a:gd fmla="val 0" name="adj1"/>
                <a:gd fmla="val 5396727" name="adj2"/>
              </a:avLst>
            </a:prstGeom>
            <a:solidFill>
              <a:srgbClr val="B07CC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 name="Google Shape;601;p46"/>
          <p:cNvSpPr/>
          <p:nvPr/>
        </p:nvSpPr>
        <p:spPr>
          <a:xfrm>
            <a:off x="7684845" y="2845178"/>
            <a:ext cx="253200" cy="207000"/>
          </a:xfrm>
          <a:prstGeom prst="stripedRightArrow">
            <a:avLst>
              <a:gd fmla="val 34775" name="adj1"/>
              <a:gd fmla="val 45411" name="adj2"/>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2" name="Google Shape;602;p46"/>
          <p:cNvSpPr/>
          <p:nvPr/>
        </p:nvSpPr>
        <p:spPr>
          <a:xfrm>
            <a:off x="8131233" y="2845178"/>
            <a:ext cx="282000" cy="207000"/>
          </a:xfrm>
          <a:prstGeom prst="notchedRightArrow">
            <a:avLst>
              <a:gd fmla="val 50000" name="adj1"/>
              <a:gd fmla="val 50000" name="adj2"/>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3" name="Google Shape;603;p46"/>
          <p:cNvSpPr/>
          <p:nvPr/>
        </p:nvSpPr>
        <p:spPr>
          <a:xfrm>
            <a:off x="7679295" y="4067570"/>
            <a:ext cx="264300" cy="207000"/>
          </a:xfrm>
          <a:prstGeom prst="chevron">
            <a:avLst>
              <a:gd fmla="val 78131"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4" name="Google Shape;604;p46"/>
          <p:cNvSpPr/>
          <p:nvPr/>
        </p:nvSpPr>
        <p:spPr>
          <a:xfrm>
            <a:off x="7689945" y="4397283"/>
            <a:ext cx="243000" cy="199800"/>
          </a:xfrm>
          <a:prstGeom prst="rightArrow">
            <a:avLst>
              <a:gd fmla="val 67726" name="adj1"/>
              <a:gd fmla="val 76469" name="adj2"/>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5" name="Google Shape;605;p46"/>
          <p:cNvSpPr/>
          <p:nvPr/>
        </p:nvSpPr>
        <p:spPr>
          <a:xfrm flipH="1">
            <a:off x="729250" y="3642663"/>
            <a:ext cx="1275900" cy="482400"/>
          </a:xfrm>
          <a:prstGeom prst="wedgeRoundRectCallout">
            <a:avLst>
              <a:gd fmla="val -20828" name="adj1"/>
              <a:gd fmla="val 74256" name="adj2"/>
              <a:gd fmla="val 0" name="adj3"/>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606" name="Google Shape;606;p46"/>
          <p:cNvGrpSpPr/>
          <p:nvPr/>
        </p:nvGrpSpPr>
        <p:grpSpPr>
          <a:xfrm>
            <a:off x="727325" y="3289926"/>
            <a:ext cx="1275785" cy="243900"/>
            <a:chOff x="727100" y="2805863"/>
            <a:chExt cx="1052975" cy="243900"/>
          </a:xfrm>
        </p:grpSpPr>
        <p:sp>
          <p:nvSpPr>
            <p:cNvPr id="607" name="Google Shape;607;p46"/>
            <p:cNvSpPr/>
            <p:nvPr/>
          </p:nvSpPr>
          <p:spPr>
            <a:xfrm>
              <a:off x="958075" y="2805863"/>
              <a:ext cx="822000" cy="243900"/>
            </a:xfrm>
            <a:prstGeom prst="roundRect">
              <a:avLst>
                <a:gd fmla="val 1666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08" name="Google Shape;608;p46"/>
            <p:cNvSpPr/>
            <p:nvPr/>
          </p:nvSpPr>
          <p:spPr>
            <a:xfrm>
              <a:off x="727100" y="2805863"/>
              <a:ext cx="203700" cy="243900"/>
            </a:xfrm>
            <a:prstGeom prst="roundRect">
              <a:avLst>
                <a:gd fmla="val 1666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09" name="Google Shape;609;p46"/>
          <p:cNvGrpSpPr/>
          <p:nvPr/>
        </p:nvGrpSpPr>
        <p:grpSpPr>
          <a:xfrm>
            <a:off x="2098996" y="2365190"/>
            <a:ext cx="1283157" cy="280500"/>
            <a:chOff x="2098900" y="2390725"/>
            <a:chExt cx="1245300" cy="280500"/>
          </a:xfrm>
        </p:grpSpPr>
        <p:sp>
          <p:nvSpPr>
            <p:cNvPr id="610" name="Google Shape;610;p46"/>
            <p:cNvSpPr/>
            <p:nvPr/>
          </p:nvSpPr>
          <p:spPr>
            <a:xfrm>
              <a:off x="2098900" y="2390725"/>
              <a:ext cx="1245300" cy="280500"/>
            </a:xfrm>
            <a:prstGeom prst="rect">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11" name="Google Shape;611;p46"/>
            <p:cNvSpPr/>
            <p:nvPr/>
          </p:nvSpPr>
          <p:spPr>
            <a:xfrm>
              <a:off x="2098900" y="2390725"/>
              <a:ext cx="355500" cy="280500"/>
            </a:xfrm>
            <a:prstGeom prst="homePlate">
              <a:avLst>
                <a:gd fmla="val 50000" name="adj"/>
              </a:avLst>
            </a:prstGeom>
            <a:solidFill>
              <a:srgbClr val="503259"/>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12" name="Google Shape;612;p46"/>
          <p:cNvGrpSpPr/>
          <p:nvPr/>
        </p:nvGrpSpPr>
        <p:grpSpPr>
          <a:xfrm>
            <a:off x="721950" y="2767089"/>
            <a:ext cx="1284825" cy="414000"/>
            <a:chOff x="721950" y="2306059"/>
            <a:chExt cx="1284825" cy="414000"/>
          </a:xfrm>
        </p:grpSpPr>
        <p:sp>
          <p:nvSpPr>
            <p:cNvPr id="613" name="Google Shape;613;p46"/>
            <p:cNvSpPr/>
            <p:nvPr/>
          </p:nvSpPr>
          <p:spPr>
            <a:xfrm>
              <a:off x="1073775" y="2368013"/>
              <a:ext cx="933000" cy="2901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14" name="Google Shape;614;p46"/>
            <p:cNvSpPr/>
            <p:nvPr/>
          </p:nvSpPr>
          <p:spPr>
            <a:xfrm>
              <a:off x="721950" y="2306059"/>
              <a:ext cx="429900" cy="4140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15" name="Google Shape;615;p46"/>
          <p:cNvGrpSpPr/>
          <p:nvPr/>
        </p:nvGrpSpPr>
        <p:grpSpPr>
          <a:xfrm>
            <a:off x="713229" y="2329056"/>
            <a:ext cx="1293618" cy="329196"/>
            <a:chOff x="713225" y="3210638"/>
            <a:chExt cx="1242550" cy="316200"/>
          </a:xfrm>
        </p:grpSpPr>
        <p:sp>
          <p:nvSpPr>
            <p:cNvPr id="616" name="Google Shape;616;p46"/>
            <p:cNvSpPr/>
            <p:nvPr/>
          </p:nvSpPr>
          <p:spPr>
            <a:xfrm>
              <a:off x="870075" y="3246788"/>
              <a:ext cx="1085700" cy="243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17" name="Google Shape;617;p46"/>
            <p:cNvSpPr/>
            <p:nvPr/>
          </p:nvSpPr>
          <p:spPr>
            <a:xfrm>
              <a:off x="713225" y="3210638"/>
              <a:ext cx="320100" cy="3162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18" name="Google Shape;618;p46"/>
          <p:cNvGrpSpPr/>
          <p:nvPr/>
        </p:nvGrpSpPr>
        <p:grpSpPr>
          <a:xfrm>
            <a:off x="721985" y="4382375"/>
            <a:ext cx="1283160" cy="215100"/>
            <a:chOff x="721950" y="4382375"/>
            <a:chExt cx="1247725" cy="215100"/>
          </a:xfrm>
        </p:grpSpPr>
        <p:sp>
          <p:nvSpPr>
            <p:cNvPr id="619" name="Google Shape;619;p46"/>
            <p:cNvSpPr/>
            <p:nvPr/>
          </p:nvSpPr>
          <p:spPr>
            <a:xfrm>
              <a:off x="724375" y="4382375"/>
              <a:ext cx="1245300" cy="215100"/>
            </a:xfrm>
            <a:prstGeom prst="rect">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20" name="Google Shape;620;p46"/>
            <p:cNvSpPr/>
            <p:nvPr/>
          </p:nvSpPr>
          <p:spPr>
            <a:xfrm>
              <a:off x="721950" y="4386425"/>
              <a:ext cx="324600" cy="207000"/>
            </a:xfrm>
            <a:prstGeom prst="round1Rect">
              <a:avLst>
                <a:gd fmla="val 50000" name="adj"/>
              </a:avLst>
            </a:prstGeom>
            <a:solidFill>
              <a:srgbClr val="22244E"/>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621" name="Google Shape;621;p46"/>
          <p:cNvGrpSpPr/>
          <p:nvPr/>
        </p:nvGrpSpPr>
        <p:grpSpPr>
          <a:xfrm>
            <a:off x="2098906" y="2790661"/>
            <a:ext cx="1283103" cy="344100"/>
            <a:chOff x="2098900" y="2843850"/>
            <a:chExt cx="1227850" cy="344100"/>
          </a:xfrm>
        </p:grpSpPr>
        <p:sp>
          <p:nvSpPr>
            <p:cNvPr id="622" name="Google Shape;622;p46"/>
            <p:cNvSpPr/>
            <p:nvPr/>
          </p:nvSpPr>
          <p:spPr>
            <a:xfrm>
              <a:off x="2130650" y="2870850"/>
              <a:ext cx="1196100" cy="290100"/>
            </a:xfrm>
            <a:prstGeom prst="homePlate">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623" name="Google Shape;623;p46"/>
            <p:cNvSpPr/>
            <p:nvPr/>
          </p:nvSpPr>
          <p:spPr>
            <a:xfrm>
              <a:off x="2098900" y="2843850"/>
              <a:ext cx="729600" cy="3441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624" name="Google Shape;624;p46"/>
          <p:cNvSpPr/>
          <p:nvPr/>
        </p:nvSpPr>
        <p:spPr>
          <a:xfrm flipH="1" rot="10800000">
            <a:off x="2101350" y="3644004"/>
            <a:ext cx="1283100" cy="601800"/>
          </a:xfrm>
          <a:prstGeom prst="upArrowCallout">
            <a:avLst>
              <a:gd fmla="val 25000" name="adj1"/>
              <a:gd fmla="val 23097" name="adj2"/>
              <a:gd fmla="val 12474" name="adj3"/>
              <a:gd fmla="val 68581" name="adj4"/>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1"/>
            </a:gs>
            <a:gs pos="100000">
              <a:schemeClr val="lt2"/>
            </a:gs>
          </a:gsLst>
          <a:lin ang="8100019" scaled="0"/>
        </a:gradFill>
      </p:bgPr>
    </p:bg>
    <p:spTree>
      <p:nvGrpSpPr>
        <p:cNvPr id="139" name="Shape 139"/>
        <p:cNvGrpSpPr/>
        <p:nvPr/>
      </p:nvGrpSpPr>
      <p:grpSpPr>
        <a:xfrm>
          <a:off x="0" y="0"/>
          <a:ext cx="0" cy="0"/>
          <a:chOff x="0" y="0"/>
          <a:chExt cx="0" cy="0"/>
        </a:xfrm>
      </p:grpSpPr>
      <p:sp>
        <p:nvSpPr>
          <p:cNvPr id="140" name="Google Shape;140;p29"/>
          <p:cNvSpPr txBox="1"/>
          <p:nvPr>
            <p:ph type="title"/>
          </p:nvPr>
        </p:nvSpPr>
        <p:spPr>
          <a:xfrm>
            <a:off x="526928" y="295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41" name="Google Shape;141;p29"/>
          <p:cNvSpPr/>
          <p:nvPr/>
        </p:nvSpPr>
        <p:spPr>
          <a:xfrm>
            <a:off x="5209300" y="4051975"/>
            <a:ext cx="2701800" cy="405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191919"/>
                </a:solidFill>
                <a:latin typeface="Be Vietnam Pro"/>
                <a:ea typeface="Be Vietnam Pro"/>
                <a:cs typeface="Be Vietnam Pro"/>
                <a:sym typeface="Be Vietnam Pro"/>
              </a:rPr>
              <a:t>You can delete this slide when you’re done editing the presentation</a:t>
            </a:r>
            <a:endParaRPr>
              <a:latin typeface="Be Vietnam Pro"/>
              <a:ea typeface="Be Vietnam Pro"/>
              <a:cs typeface="Be Vietnam Pro"/>
              <a:sym typeface="Be Vietnam Pro"/>
            </a:endParaRPr>
          </a:p>
        </p:txBody>
      </p:sp>
      <p:sp>
        <p:nvSpPr>
          <p:cNvPr id="142" name="Google Shape;142;p29"/>
          <p:cNvSpPr/>
          <p:nvPr/>
        </p:nvSpPr>
        <p:spPr>
          <a:xfrm>
            <a:off x="830325" y="1596625"/>
            <a:ext cx="1371900" cy="405900"/>
          </a:xfrm>
          <a:prstGeom prst="roundRect">
            <a:avLst>
              <a:gd fmla="val 50000"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hlink"/>
                </a:solidFill>
                <a:latin typeface="Be Vietnam Pro"/>
                <a:ea typeface="Be Vietnam Pro"/>
                <a:cs typeface="Be Vietnam Pro"/>
                <a:sym typeface="Be Vietnam Pro"/>
                <a:hlinkClick action="ppaction://hlinksldjump" r:id="rId3"/>
              </a:rPr>
              <a:t>Fonts</a:t>
            </a:r>
            <a:endParaRPr b="1" sz="1100" u="sng">
              <a:solidFill>
                <a:srgbClr val="000000"/>
              </a:solidFill>
              <a:latin typeface="Be Vietnam Pro"/>
              <a:ea typeface="Be Vietnam Pro"/>
              <a:cs typeface="Be Vietnam Pro"/>
              <a:sym typeface="Be Vietnam Pro"/>
            </a:endParaRPr>
          </a:p>
        </p:txBody>
      </p:sp>
      <p:sp>
        <p:nvSpPr>
          <p:cNvPr id="143" name="Google Shape;143;p29"/>
          <p:cNvSpPr txBox="1"/>
          <p:nvPr/>
        </p:nvSpPr>
        <p:spPr>
          <a:xfrm>
            <a:off x="497775" y="2097068"/>
            <a:ext cx="2037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000">
                <a:solidFill>
                  <a:srgbClr val="191919"/>
                </a:solidFill>
                <a:latin typeface="Be Vietnam Pro"/>
                <a:ea typeface="Be Vietnam Pro"/>
                <a:cs typeface="Be Vietnam Pro"/>
                <a:sym typeface="Be Vietnam Pro"/>
              </a:rPr>
              <a:t>To view this template correctly in PowerPoint, </a:t>
            </a:r>
            <a:r>
              <a:rPr b="1" lang="en" sz="1000">
                <a:solidFill>
                  <a:srgbClr val="191919"/>
                </a:solidFill>
                <a:latin typeface="Be Vietnam Pro"/>
                <a:ea typeface="Be Vietnam Pro"/>
                <a:cs typeface="Be Vietnam Pro"/>
                <a:sym typeface="Be Vietnam Pro"/>
              </a:rPr>
              <a:t>download and install</a:t>
            </a:r>
            <a:r>
              <a:rPr lang="en" sz="1000">
                <a:solidFill>
                  <a:srgbClr val="191919"/>
                </a:solidFill>
                <a:latin typeface="Be Vietnam Pro"/>
                <a:ea typeface="Be Vietnam Pro"/>
                <a:cs typeface="Be Vietnam Pro"/>
                <a:sym typeface="Be Vietnam Pro"/>
              </a:rPr>
              <a:t> the fonts we used</a:t>
            </a:r>
            <a:endParaRPr sz="1000">
              <a:solidFill>
                <a:srgbClr val="191919"/>
              </a:solidFill>
              <a:latin typeface="Be Vietnam Pro"/>
              <a:ea typeface="Be Vietnam Pro"/>
              <a:cs typeface="Be Vietnam Pro"/>
              <a:sym typeface="Be Vietnam Pro"/>
            </a:endParaRPr>
          </a:p>
        </p:txBody>
      </p:sp>
      <p:sp>
        <p:nvSpPr>
          <p:cNvPr id="144" name="Google Shape;144;p29"/>
          <p:cNvSpPr/>
          <p:nvPr/>
        </p:nvSpPr>
        <p:spPr>
          <a:xfrm>
            <a:off x="0" y="4801425"/>
            <a:ext cx="9144000" cy="34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a:ea typeface="Hanken Grotesk"/>
              <a:cs typeface="Hanken Grotesk"/>
              <a:sym typeface="Hanken Grotesk"/>
            </a:endParaRPr>
          </a:p>
        </p:txBody>
      </p:sp>
      <p:pic>
        <p:nvPicPr>
          <p:cNvPr id="145" name="Google Shape;145;p29"/>
          <p:cNvPicPr preferRelativeResize="0"/>
          <p:nvPr/>
        </p:nvPicPr>
        <p:blipFill>
          <a:blip r:embed="rId4">
            <a:alphaModFix/>
          </a:blip>
          <a:stretch>
            <a:fillRect/>
          </a:stretch>
        </p:blipFill>
        <p:spPr>
          <a:xfrm>
            <a:off x="8106800" y="4906625"/>
            <a:ext cx="861701" cy="131600"/>
          </a:xfrm>
          <a:prstGeom prst="rect">
            <a:avLst/>
          </a:prstGeom>
          <a:noFill/>
          <a:ln>
            <a:noFill/>
          </a:ln>
        </p:spPr>
      </p:pic>
      <p:sp>
        <p:nvSpPr>
          <p:cNvPr id="146" name="Google Shape;146;p29"/>
          <p:cNvSpPr/>
          <p:nvPr/>
        </p:nvSpPr>
        <p:spPr>
          <a:xfrm>
            <a:off x="2867475" y="1596649"/>
            <a:ext cx="1371900" cy="405900"/>
          </a:xfrm>
          <a:prstGeom prst="roundRect">
            <a:avLst>
              <a:gd fmla="val 50000"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hlink"/>
                </a:solidFill>
                <a:latin typeface="Be Vietnam Pro"/>
                <a:ea typeface="Be Vietnam Pro"/>
                <a:cs typeface="Be Vietnam Pro"/>
                <a:sym typeface="Be Vietnam Pro"/>
                <a:hlinkClick action="ppaction://hlinksldjump" r:id="rId5"/>
              </a:rPr>
              <a:t>Colors</a:t>
            </a:r>
            <a:endParaRPr b="1" sz="1100" u="sng">
              <a:solidFill>
                <a:srgbClr val="000000"/>
              </a:solidFill>
              <a:latin typeface="Be Vietnam Pro"/>
              <a:ea typeface="Be Vietnam Pro"/>
              <a:cs typeface="Be Vietnam Pro"/>
              <a:sym typeface="Be Vietnam Pro"/>
            </a:endParaRPr>
          </a:p>
        </p:txBody>
      </p:sp>
      <p:sp>
        <p:nvSpPr>
          <p:cNvPr id="147" name="Google Shape;147;p29"/>
          <p:cNvSpPr txBox="1"/>
          <p:nvPr/>
        </p:nvSpPr>
        <p:spPr>
          <a:xfrm>
            <a:off x="2534925" y="2097068"/>
            <a:ext cx="2037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000">
                <a:solidFill>
                  <a:srgbClr val="191919"/>
                </a:solidFill>
                <a:latin typeface="Be Vietnam Pro"/>
                <a:ea typeface="Be Vietnam Pro"/>
                <a:cs typeface="Be Vietnam Pro"/>
                <a:sym typeface="Be Vietnam Pro"/>
              </a:rPr>
              <a:t>You can see on the link </a:t>
            </a:r>
            <a:r>
              <a:rPr b="1" lang="en" sz="1000">
                <a:solidFill>
                  <a:srgbClr val="191919"/>
                </a:solidFill>
                <a:latin typeface="Be Vietnam Pro"/>
                <a:ea typeface="Be Vietnam Pro"/>
                <a:cs typeface="Be Vietnam Pro"/>
                <a:sym typeface="Be Vietnam Pro"/>
              </a:rPr>
              <a:t>all the colors</a:t>
            </a:r>
            <a:r>
              <a:rPr lang="en" sz="1000">
                <a:solidFill>
                  <a:srgbClr val="191919"/>
                </a:solidFill>
                <a:latin typeface="Be Vietnam Pro"/>
                <a:ea typeface="Be Vietnam Pro"/>
                <a:cs typeface="Be Vietnam Pro"/>
                <a:sym typeface="Be Vietnam Pro"/>
              </a:rPr>
              <a:t> used in this presentation</a:t>
            </a:r>
            <a:endParaRPr sz="1000">
              <a:solidFill>
                <a:srgbClr val="191919"/>
              </a:solidFill>
              <a:latin typeface="Be Vietnam Pro"/>
              <a:ea typeface="Be Vietnam Pro"/>
              <a:cs typeface="Be Vietnam Pro"/>
              <a:sym typeface="Be Vietnam Pro"/>
            </a:endParaRPr>
          </a:p>
        </p:txBody>
      </p:sp>
      <p:sp>
        <p:nvSpPr>
          <p:cNvPr id="148" name="Google Shape;148;p29"/>
          <p:cNvSpPr/>
          <p:nvPr/>
        </p:nvSpPr>
        <p:spPr>
          <a:xfrm>
            <a:off x="4904601" y="1596649"/>
            <a:ext cx="1371900" cy="405900"/>
          </a:xfrm>
          <a:prstGeom prst="roundRect">
            <a:avLst>
              <a:gd fmla="val 50000"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hlink"/>
                </a:solidFill>
                <a:latin typeface="Be Vietnam Pro"/>
                <a:ea typeface="Be Vietnam Pro"/>
                <a:cs typeface="Be Vietnam Pro"/>
                <a:sym typeface="Be Vietnam Pro"/>
                <a:hlinkClick action="ppaction://hlinksldjump" r:id="rId6"/>
              </a:rPr>
              <a:t>Thanks slide</a:t>
            </a:r>
            <a:endParaRPr b="1" sz="1100" u="sng">
              <a:solidFill>
                <a:srgbClr val="000000"/>
              </a:solidFill>
              <a:latin typeface="Be Vietnam Pro"/>
              <a:ea typeface="Be Vietnam Pro"/>
              <a:cs typeface="Be Vietnam Pro"/>
              <a:sym typeface="Be Vietnam Pro"/>
            </a:endParaRPr>
          </a:p>
        </p:txBody>
      </p:sp>
      <p:sp>
        <p:nvSpPr>
          <p:cNvPr id="149" name="Google Shape;149;p29"/>
          <p:cNvSpPr txBox="1"/>
          <p:nvPr/>
        </p:nvSpPr>
        <p:spPr>
          <a:xfrm>
            <a:off x="4572051" y="2097068"/>
            <a:ext cx="2037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000">
                <a:solidFill>
                  <a:srgbClr val="191919"/>
                </a:solidFill>
                <a:latin typeface="Be Vietnam Pro"/>
                <a:ea typeface="Be Vietnam Pro"/>
                <a:cs typeface="Be Vietnam Pro"/>
                <a:sym typeface="Be Vietnam Pro"/>
              </a:rPr>
              <a:t>You </a:t>
            </a:r>
            <a:r>
              <a:rPr b="1" lang="en" sz="1000">
                <a:solidFill>
                  <a:srgbClr val="191919"/>
                </a:solidFill>
                <a:latin typeface="Be Vietnam Pro"/>
                <a:ea typeface="Be Vietnam Pro"/>
                <a:cs typeface="Be Vietnam Pro"/>
                <a:sym typeface="Be Vietnam Pro"/>
              </a:rPr>
              <a:t>must keep it</a:t>
            </a:r>
            <a:r>
              <a:rPr lang="en" sz="1000">
                <a:solidFill>
                  <a:srgbClr val="191919"/>
                </a:solidFill>
                <a:latin typeface="Be Vietnam Pro"/>
                <a:ea typeface="Be Vietnam Pro"/>
                <a:cs typeface="Be Vietnam Pro"/>
                <a:sym typeface="Be Vietnam Pro"/>
              </a:rPr>
              <a:t> so that proper </a:t>
            </a:r>
            <a:r>
              <a:rPr b="1" lang="en" sz="1000">
                <a:solidFill>
                  <a:srgbClr val="191919"/>
                </a:solidFill>
                <a:latin typeface="Be Vietnam Pro"/>
                <a:ea typeface="Be Vietnam Pro"/>
                <a:cs typeface="Be Vietnam Pro"/>
                <a:sym typeface="Be Vietnam Pro"/>
              </a:rPr>
              <a:t>credits for our design </a:t>
            </a:r>
            <a:r>
              <a:rPr lang="en" sz="1000">
                <a:solidFill>
                  <a:srgbClr val="191919"/>
                </a:solidFill>
                <a:latin typeface="Be Vietnam Pro"/>
                <a:ea typeface="Be Vietnam Pro"/>
                <a:cs typeface="Be Vietnam Pro"/>
                <a:sym typeface="Be Vietnam Pro"/>
              </a:rPr>
              <a:t>are given</a:t>
            </a:r>
            <a:endParaRPr sz="1000">
              <a:solidFill>
                <a:srgbClr val="191919"/>
              </a:solidFill>
              <a:latin typeface="Be Vietnam Pro"/>
              <a:ea typeface="Be Vietnam Pro"/>
              <a:cs typeface="Be Vietnam Pro"/>
              <a:sym typeface="Be Vietnam Pro"/>
            </a:endParaRPr>
          </a:p>
        </p:txBody>
      </p:sp>
      <p:sp>
        <p:nvSpPr>
          <p:cNvPr id="150" name="Google Shape;150;p29"/>
          <p:cNvSpPr/>
          <p:nvPr/>
        </p:nvSpPr>
        <p:spPr>
          <a:xfrm>
            <a:off x="6941775" y="1596649"/>
            <a:ext cx="1371900" cy="405900"/>
          </a:xfrm>
          <a:prstGeom prst="roundRect">
            <a:avLst>
              <a:gd fmla="val 50000"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100" u="sng">
                <a:solidFill>
                  <a:schemeClr val="hlink"/>
                </a:solidFill>
                <a:latin typeface="Be Vietnam Pro"/>
                <a:ea typeface="Be Vietnam Pro"/>
                <a:cs typeface="Be Vietnam Pro"/>
                <a:sym typeface="Be Vietnam Pro"/>
                <a:hlinkClick action="ppaction://hlinksldjump" r:id="rId7"/>
              </a:rPr>
              <a:t>Icons</a:t>
            </a:r>
            <a:r>
              <a:rPr b="1" lang="en" sz="1100">
                <a:solidFill>
                  <a:srgbClr val="000000"/>
                </a:solidFill>
                <a:latin typeface="Be Vietnam Pro"/>
                <a:ea typeface="Be Vietnam Pro"/>
                <a:cs typeface="Be Vietnam Pro"/>
                <a:sym typeface="Be Vietnam Pro"/>
              </a:rPr>
              <a:t> and </a:t>
            </a:r>
            <a:r>
              <a:rPr b="1" lang="en" sz="1100" u="sng">
                <a:solidFill>
                  <a:schemeClr val="hlink"/>
                </a:solidFill>
                <a:latin typeface="Be Vietnam Pro"/>
                <a:ea typeface="Be Vietnam Pro"/>
                <a:cs typeface="Be Vietnam Pro"/>
                <a:sym typeface="Be Vietnam Pro"/>
                <a:hlinkClick action="ppaction://hlinksldjump" r:id="rId8"/>
              </a:rPr>
              <a:t>infographics</a:t>
            </a:r>
            <a:endParaRPr b="1" sz="1100" u="sng">
              <a:solidFill>
                <a:srgbClr val="000000"/>
              </a:solidFill>
              <a:latin typeface="Be Vietnam Pro"/>
              <a:ea typeface="Be Vietnam Pro"/>
              <a:cs typeface="Be Vietnam Pro"/>
              <a:sym typeface="Be Vietnam Pro"/>
            </a:endParaRPr>
          </a:p>
        </p:txBody>
      </p:sp>
      <p:sp>
        <p:nvSpPr>
          <p:cNvPr id="151" name="Google Shape;151;p29"/>
          <p:cNvSpPr txBox="1"/>
          <p:nvPr/>
        </p:nvSpPr>
        <p:spPr>
          <a:xfrm>
            <a:off x="6609225" y="2097068"/>
            <a:ext cx="20370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000">
                <a:solidFill>
                  <a:srgbClr val="191919"/>
                </a:solidFill>
                <a:latin typeface="Be Vietnam Pro"/>
                <a:ea typeface="Be Vietnam Pro"/>
                <a:cs typeface="Be Vietnam Pro"/>
                <a:sym typeface="Be Vietnam Pro"/>
              </a:rPr>
              <a:t>These can be used in the template, and their size and color </a:t>
            </a:r>
            <a:r>
              <a:rPr b="1" lang="en" sz="1000">
                <a:solidFill>
                  <a:srgbClr val="191919"/>
                </a:solidFill>
                <a:latin typeface="Be Vietnam Pro"/>
                <a:ea typeface="Be Vietnam Pro"/>
                <a:cs typeface="Be Vietnam Pro"/>
                <a:sym typeface="Be Vietnam Pro"/>
              </a:rPr>
              <a:t>can be edited</a:t>
            </a:r>
            <a:endParaRPr b="1" sz="1000">
              <a:solidFill>
                <a:srgbClr val="191919"/>
              </a:solidFill>
              <a:latin typeface="Be Vietnam Pro"/>
              <a:ea typeface="Be Vietnam Pro"/>
              <a:cs typeface="Be Vietnam Pro"/>
              <a:sym typeface="Be Vietnam Pro"/>
            </a:endParaRPr>
          </a:p>
        </p:txBody>
      </p:sp>
      <p:sp>
        <p:nvSpPr>
          <p:cNvPr id="152" name="Google Shape;152;p29"/>
          <p:cNvSpPr txBox="1"/>
          <p:nvPr/>
        </p:nvSpPr>
        <p:spPr>
          <a:xfrm>
            <a:off x="5576333" y="3366425"/>
            <a:ext cx="2530500" cy="342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000">
                <a:solidFill>
                  <a:srgbClr val="191919"/>
                </a:solidFill>
                <a:latin typeface="Be Vietnam Pro"/>
                <a:ea typeface="Be Vietnam Pro"/>
                <a:cs typeface="Be Vietnam Pro"/>
                <a:sym typeface="Be Vietnam Pro"/>
              </a:rPr>
              <a:t>You can edit the master slides easily. For more info, click </a:t>
            </a:r>
            <a:r>
              <a:rPr b="1" lang="en" sz="1000" u="sng">
                <a:solidFill>
                  <a:srgbClr val="191919"/>
                </a:solidFill>
                <a:latin typeface="Be Vietnam Pro"/>
                <a:ea typeface="Be Vietnam Pro"/>
                <a:cs typeface="Be Vietnam Pro"/>
                <a:sym typeface="Be Vietnam Pro"/>
                <a:hlinkClick r:id="rId9">
                  <a:extLst>
                    <a:ext uri="{A12FA001-AC4F-418D-AE19-62706E023703}">
                      <ahyp:hlinkClr val="tx"/>
                    </a:ext>
                  </a:extLst>
                </a:hlinkClick>
              </a:rPr>
              <a:t>here</a:t>
            </a:r>
            <a:endParaRPr sz="1000">
              <a:solidFill>
                <a:srgbClr val="191919"/>
              </a:solidFill>
              <a:latin typeface="Be Vietnam Pro"/>
              <a:ea typeface="Be Vietnam Pro"/>
              <a:cs typeface="Be Vietnam Pro"/>
              <a:sym typeface="Be Vietnam Pro"/>
            </a:endParaRPr>
          </a:p>
        </p:txBody>
      </p:sp>
      <p:sp>
        <p:nvSpPr>
          <p:cNvPr id="153" name="Google Shape;153;p29"/>
          <p:cNvSpPr txBox="1"/>
          <p:nvPr/>
        </p:nvSpPr>
        <p:spPr>
          <a:xfrm>
            <a:off x="1404526" y="3266050"/>
            <a:ext cx="3574200" cy="44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191919"/>
                </a:solidFill>
                <a:latin typeface="Be Vietnam Pro"/>
                <a:ea typeface="Be Vietnam Pro"/>
                <a:cs typeface="Be Vietnam Pro"/>
                <a:sym typeface="Be Vietnam Pro"/>
              </a:rPr>
              <a:t>For more info:</a:t>
            </a:r>
            <a:br>
              <a:rPr b="1" lang="en" sz="1000">
                <a:solidFill>
                  <a:srgbClr val="191919"/>
                </a:solidFill>
                <a:latin typeface="Be Vietnam Pro"/>
                <a:ea typeface="Be Vietnam Pro"/>
                <a:cs typeface="Be Vietnam Pro"/>
                <a:sym typeface="Be Vietnam Pro"/>
              </a:rPr>
            </a:br>
            <a:r>
              <a:rPr b="1" lang="en" sz="1000" u="sng">
                <a:solidFill>
                  <a:srgbClr val="191919"/>
                </a:solidFill>
                <a:latin typeface="Be Vietnam Pro"/>
                <a:ea typeface="Be Vietnam Pro"/>
                <a:cs typeface="Be Vietnam Pro"/>
                <a:sym typeface="Be Vietnam Pro"/>
                <a:hlinkClick r:id="rId10">
                  <a:extLst>
                    <a:ext uri="{A12FA001-AC4F-418D-AE19-62706E023703}">
                      <ahyp:hlinkClr val="tx"/>
                    </a:ext>
                  </a:extLst>
                </a:hlinkClick>
              </a:rPr>
              <a:t>SLIDESGO</a:t>
            </a:r>
            <a:r>
              <a:rPr b="1" lang="en" sz="1000">
                <a:solidFill>
                  <a:srgbClr val="191919"/>
                </a:solidFill>
                <a:latin typeface="Be Vietnam Pro"/>
                <a:ea typeface="Be Vietnam Pro"/>
                <a:cs typeface="Be Vietnam Pro"/>
                <a:sym typeface="Be Vietnam Pro"/>
              </a:rPr>
              <a:t> | </a:t>
            </a:r>
            <a:r>
              <a:rPr b="1" lang="en" sz="1000" u="sng">
                <a:solidFill>
                  <a:srgbClr val="191919"/>
                </a:solidFill>
                <a:latin typeface="Be Vietnam Pro"/>
                <a:ea typeface="Be Vietnam Pro"/>
                <a:cs typeface="Be Vietnam Pro"/>
                <a:sym typeface="Be Vietnam Pro"/>
                <a:hlinkClick r:id="rId11">
                  <a:extLst>
                    <a:ext uri="{A12FA001-AC4F-418D-AE19-62706E023703}">
                      <ahyp:hlinkClr val="tx"/>
                    </a:ext>
                  </a:extLst>
                </a:hlinkClick>
              </a:rPr>
              <a:t>SLIDESGO AI TOOLS</a:t>
            </a:r>
            <a:r>
              <a:rPr b="1" lang="en" sz="1000">
                <a:solidFill>
                  <a:srgbClr val="191919"/>
                </a:solidFill>
                <a:latin typeface="Be Vietnam Pro"/>
                <a:ea typeface="Be Vietnam Pro"/>
                <a:cs typeface="Be Vietnam Pro"/>
                <a:sym typeface="Be Vietnam Pro"/>
              </a:rPr>
              <a:t> | </a:t>
            </a:r>
            <a:r>
              <a:rPr b="1" lang="en" sz="1000" u="sng">
                <a:solidFill>
                  <a:srgbClr val="191919"/>
                </a:solidFill>
                <a:latin typeface="Be Vietnam Pro"/>
                <a:ea typeface="Be Vietnam Pro"/>
                <a:cs typeface="Be Vietnam Pro"/>
                <a:sym typeface="Be Vietnam Pro"/>
                <a:hlinkClick r:id="rId12">
                  <a:extLst>
                    <a:ext uri="{A12FA001-AC4F-418D-AE19-62706E023703}">
                      <ahyp:hlinkClr val="tx"/>
                    </a:ext>
                  </a:extLst>
                </a:hlinkClick>
              </a:rPr>
              <a:t>BLOG</a:t>
            </a:r>
            <a:r>
              <a:rPr b="1" lang="en" sz="1000">
                <a:solidFill>
                  <a:srgbClr val="191919"/>
                </a:solidFill>
                <a:latin typeface="Be Vietnam Pro"/>
                <a:ea typeface="Be Vietnam Pro"/>
                <a:cs typeface="Be Vietnam Pro"/>
                <a:sym typeface="Be Vietnam Pro"/>
              </a:rPr>
              <a:t> | </a:t>
            </a:r>
            <a:r>
              <a:rPr b="1" lang="en" sz="1000" u="sng">
                <a:solidFill>
                  <a:srgbClr val="191919"/>
                </a:solidFill>
                <a:latin typeface="Be Vietnam Pro"/>
                <a:ea typeface="Be Vietnam Pro"/>
                <a:cs typeface="Be Vietnam Pro"/>
                <a:sym typeface="Be Vietnam Pro"/>
                <a:hlinkClick r:id="rId13">
                  <a:extLst>
                    <a:ext uri="{A12FA001-AC4F-418D-AE19-62706E023703}">
                      <ahyp:hlinkClr val="tx"/>
                    </a:ext>
                  </a:extLst>
                </a:hlinkClick>
              </a:rPr>
              <a:t>FAQs</a:t>
            </a:r>
            <a:endParaRPr sz="1000">
              <a:solidFill>
                <a:srgbClr val="191919"/>
              </a:solidFill>
              <a:latin typeface="Be Vietnam Pro"/>
              <a:ea typeface="Be Vietnam Pro"/>
              <a:cs typeface="Be Vietnam Pro"/>
              <a:sym typeface="Be Vietnam Pro"/>
            </a:endParaRPr>
          </a:p>
        </p:txBody>
      </p:sp>
      <p:sp>
        <p:nvSpPr>
          <p:cNvPr id="154" name="Google Shape;154;p29"/>
          <p:cNvSpPr txBox="1"/>
          <p:nvPr/>
        </p:nvSpPr>
        <p:spPr>
          <a:xfrm>
            <a:off x="1404526" y="3999351"/>
            <a:ext cx="3574200" cy="443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191919"/>
                </a:solidFill>
                <a:latin typeface="Be Vietnam Pro"/>
                <a:ea typeface="Be Vietnam Pro"/>
                <a:cs typeface="Be Vietnam Pro"/>
                <a:sym typeface="Be Vietnam Pro"/>
              </a:rPr>
              <a:t>You can visit our sister projects:</a:t>
            </a:r>
            <a:br>
              <a:rPr b="1" lang="en" sz="1000">
                <a:solidFill>
                  <a:srgbClr val="191919"/>
                </a:solidFill>
                <a:latin typeface="Be Vietnam Pro"/>
                <a:ea typeface="Be Vietnam Pro"/>
                <a:cs typeface="Be Vietnam Pro"/>
                <a:sym typeface="Be Vietnam Pro"/>
              </a:rPr>
            </a:br>
            <a:r>
              <a:rPr b="1" lang="en" sz="1000" u="sng">
                <a:solidFill>
                  <a:srgbClr val="191919"/>
                </a:solidFill>
                <a:latin typeface="Be Vietnam Pro"/>
                <a:ea typeface="Be Vietnam Pro"/>
                <a:cs typeface="Be Vietnam Pro"/>
                <a:sym typeface="Be Vietnam Pro"/>
                <a:hlinkClick r:id="rId14">
                  <a:extLst>
                    <a:ext uri="{A12FA001-AC4F-418D-AE19-62706E023703}">
                      <ahyp:hlinkClr val="tx"/>
                    </a:ext>
                  </a:extLst>
                </a:hlinkClick>
              </a:rPr>
              <a:t>FREEPIK AI TOOLS</a:t>
            </a:r>
            <a:r>
              <a:rPr b="1" lang="en" sz="1000">
                <a:solidFill>
                  <a:srgbClr val="191919"/>
                </a:solidFill>
                <a:latin typeface="Be Vietnam Pro"/>
                <a:ea typeface="Be Vietnam Pro"/>
                <a:cs typeface="Be Vietnam Pro"/>
                <a:sym typeface="Be Vietnam Pro"/>
              </a:rPr>
              <a:t> | </a:t>
            </a:r>
            <a:r>
              <a:rPr b="1" lang="en" sz="1000" u="sng">
                <a:solidFill>
                  <a:srgbClr val="191919"/>
                </a:solidFill>
                <a:latin typeface="Be Vietnam Pro"/>
                <a:ea typeface="Be Vietnam Pro"/>
                <a:cs typeface="Be Vietnam Pro"/>
                <a:sym typeface="Be Vietnam Pro"/>
                <a:hlinkClick r:id="rId15">
                  <a:extLst>
                    <a:ext uri="{A12FA001-AC4F-418D-AE19-62706E023703}">
                      <ahyp:hlinkClr val="tx"/>
                    </a:ext>
                  </a:extLst>
                </a:hlinkClick>
              </a:rPr>
              <a:t>FREEPIK LIBRARY RESOURCES</a:t>
            </a:r>
            <a:endParaRPr b="1" sz="1000">
              <a:solidFill>
                <a:srgbClr val="191919"/>
              </a:solidFill>
              <a:latin typeface="Be Vietnam Pro"/>
              <a:ea typeface="Be Vietnam Pro"/>
              <a:cs typeface="Be Vietnam Pro"/>
              <a:sym typeface="Be Vietnam Pro"/>
            </a:endParaRPr>
          </a:p>
        </p:txBody>
      </p:sp>
      <p:cxnSp>
        <p:nvCxnSpPr>
          <p:cNvPr id="155" name="Google Shape;155;p29"/>
          <p:cNvCxnSpPr/>
          <p:nvPr/>
        </p:nvCxnSpPr>
        <p:spPr>
          <a:xfrm>
            <a:off x="675300" y="3045200"/>
            <a:ext cx="7793400" cy="0"/>
          </a:xfrm>
          <a:prstGeom prst="straightConnector1">
            <a:avLst/>
          </a:prstGeom>
          <a:noFill/>
          <a:ln cap="flat" cmpd="sng" w="9525">
            <a:solidFill>
              <a:srgbClr val="B7B7B7"/>
            </a:solidFill>
            <a:prstDash val="dash"/>
            <a:round/>
            <a:headEnd len="med" w="med" type="none"/>
            <a:tailEnd len="med" w="med" type="none"/>
          </a:ln>
        </p:spPr>
      </p:cxnSp>
      <p:sp>
        <p:nvSpPr>
          <p:cNvPr id="156" name="Google Shape;156;p29"/>
          <p:cNvSpPr/>
          <p:nvPr/>
        </p:nvSpPr>
        <p:spPr>
          <a:xfrm>
            <a:off x="1407264" y="1180978"/>
            <a:ext cx="218018" cy="218018"/>
          </a:xfrm>
          <a:custGeom>
            <a:rect b="b" l="l" r="r" t="t"/>
            <a:pathLst>
              <a:path extrusionOk="0" h="614134" w="614134">
                <a:moveTo>
                  <a:pt x="527656" y="0"/>
                </a:moveTo>
                <a:lnTo>
                  <a:pt x="86478" y="0"/>
                </a:lnTo>
                <a:cubicBezTo>
                  <a:pt x="38844" y="0"/>
                  <a:pt x="0" y="38844"/>
                  <a:pt x="0" y="86478"/>
                </a:cubicBezTo>
                <a:lnTo>
                  <a:pt x="0" y="527656"/>
                </a:lnTo>
                <a:cubicBezTo>
                  <a:pt x="0" y="575290"/>
                  <a:pt x="38844" y="614134"/>
                  <a:pt x="86478" y="614134"/>
                </a:cubicBezTo>
                <a:lnTo>
                  <a:pt x="527656" y="614134"/>
                </a:lnTo>
                <a:cubicBezTo>
                  <a:pt x="575290" y="614134"/>
                  <a:pt x="614134" y="575290"/>
                  <a:pt x="614134" y="527656"/>
                </a:cubicBezTo>
                <a:lnTo>
                  <a:pt x="614134" y="86478"/>
                </a:lnTo>
                <a:cubicBezTo>
                  <a:pt x="614134" y="38844"/>
                  <a:pt x="575290" y="0"/>
                  <a:pt x="527656" y="0"/>
                </a:cubicBezTo>
                <a:close/>
                <a:moveTo>
                  <a:pt x="547787" y="527656"/>
                </a:moveTo>
                <a:cubicBezTo>
                  <a:pt x="547787" y="538714"/>
                  <a:pt x="538714" y="547504"/>
                  <a:pt x="527940" y="547504"/>
                </a:cubicBezTo>
                <a:lnTo>
                  <a:pt x="86761" y="547504"/>
                </a:lnTo>
                <a:cubicBezTo>
                  <a:pt x="75703" y="547504"/>
                  <a:pt x="66914" y="538431"/>
                  <a:pt x="66914" y="527656"/>
                </a:cubicBezTo>
                <a:lnTo>
                  <a:pt x="66914" y="86478"/>
                </a:lnTo>
                <a:cubicBezTo>
                  <a:pt x="66914" y="75420"/>
                  <a:pt x="75987" y="66630"/>
                  <a:pt x="86761" y="66630"/>
                </a:cubicBezTo>
                <a:lnTo>
                  <a:pt x="527940" y="66630"/>
                </a:lnTo>
                <a:cubicBezTo>
                  <a:pt x="538998" y="66630"/>
                  <a:pt x="547787" y="75704"/>
                  <a:pt x="547787" y="86478"/>
                </a:cubicBezTo>
                <a:lnTo>
                  <a:pt x="547787" y="527656"/>
                </a:lnTo>
                <a:close/>
                <a:moveTo>
                  <a:pt x="481157" y="192803"/>
                </a:moveTo>
                <a:lnTo>
                  <a:pt x="481157" y="225976"/>
                </a:lnTo>
                <a:cubicBezTo>
                  <a:pt x="481157" y="244406"/>
                  <a:pt x="466413" y="259150"/>
                  <a:pt x="447983" y="259150"/>
                </a:cubicBezTo>
                <a:cubicBezTo>
                  <a:pt x="429554" y="259150"/>
                  <a:pt x="414810" y="244406"/>
                  <a:pt x="414810" y="225976"/>
                </a:cubicBezTo>
                <a:lnTo>
                  <a:pt x="414810" y="199324"/>
                </a:lnTo>
                <a:lnTo>
                  <a:pt x="340524" y="199324"/>
                </a:lnTo>
                <a:lnTo>
                  <a:pt x="340524" y="414526"/>
                </a:lnTo>
                <a:lnTo>
                  <a:pt x="360371" y="414526"/>
                </a:lnTo>
                <a:cubicBezTo>
                  <a:pt x="378801" y="414526"/>
                  <a:pt x="393545" y="429270"/>
                  <a:pt x="393545" y="447700"/>
                </a:cubicBezTo>
                <a:cubicBezTo>
                  <a:pt x="393545" y="466130"/>
                  <a:pt x="378801" y="480873"/>
                  <a:pt x="360371" y="480873"/>
                </a:cubicBezTo>
                <a:lnTo>
                  <a:pt x="254046" y="480873"/>
                </a:lnTo>
                <a:cubicBezTo>
                  <a:pt x="235617" y="480873"/>
                  <a:pt x="220873" y="466130"/>
                  <a:pt x="220873" y="447700"/>
                </a:cubicBezTo>
                <a:cubicBezTo>
                  <a:pt x="220873" y="429270"/>
                  <a:pt x="235617" y="414526"/>
                  <a:pt x="254046" y="414526"/>
                </a:cubicBezTo>
                <a:lnTo>
                  <a:pt x="273894" y="414526"/>
                </a:lnTo>
                <a:lnTo>
                  <a:pt x="273894" y="199324"/>
                </a:lnTo>
                <a:lnTo>
                  <a:pt x="199608" y="199324"/>
                </a:lnTo>
                <a:lnTo>
                  <a:pt x="199608" y="225976"/>
                </a:lnTo>
                <a:cubicBezTo>
                  <a:pt x="199608" y="244406"/>
                  <a:pt x="184864" y="259150"/>
                  <a:pt x="166434" y="259150"/>
                </a:cubicBezTo>
                <a:cubicBezTo>
                  <a:pt x="148004" y="259150"/>
                  <a:pt x="133261" y="244406"/>
                  <a:pt x="133261" y="225976"/>
                </a:cubicBezTo>
                <a:lnTo>
                  <a:pt x="133261" y="192803"/>
                </a:lnTo>
                <a:cubicBezTo>
                  <a:pt x="133261" y="159913"/>
                  <a:pt x="160196" y="132977"/>
                  <a:pt x="193086" y="132977"/>
                </a:cubicBezTo>
                <a:lnTo>
                  <a:pt x="421615" y="132977"/>
                </a:lnTo>
                <a:cubicBezTo>
                  <a:pt x="454505" y="132977"/>
                  <a:pt x="481440" y="159913"/>
                  <a:pt x="481440" y="19280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157" name="Google Shape;157;p29"/>
          <p:cNvGrpSpPr/>
          <p:nvPr/>
        </p:nvGrpSpPr>
        <p:grpSpPr>
          <a:xfrm>
            <a:off x="3432636" y="1170158"/>
            <a:ext cx="241571" cy="239658"/>
            <a:chOff x="2825999" y="4046158"/>
            <a:chExt cx="241571" cy="239658"/>
          </a:xfrm>
        </p:grpSpPr>
        <p:sp>
          <p:nvSpPr>
            <p:cNvPr id="158" name="Google Shape;158;p29"/>
            <p:cNvSpPr/>
            <p:nvPr/>
          </p:nvSpPr>
          <p:spPr>
            <a:xfrm>
              <a:off x="2868664" y="4153223"/>
              <a:ext cx="28384" cy="28384"/>
            </a:xfrm>
            <a:custGeom>
              <a:rect b="b" l="l" r="r" t="t"/>
              <a:pathLst>
                <a:path extrusionOk="0" h="79956" w="79956">
                  <a:moveTo>
                    <a:pt x="39978" y="79957"/>
                  </a:moveTo>
                  <a:cubicBezTo>
                    <a:pt x="17863" y="79957"/>
                    <a:pt x="0" y="62094"/>
                    <a:pt x="0" y="39978"/>
                  </a:cubicBezTo>
                  <a:cubicBezTo>
                    <a:pt x="0" y="17863"/>
                    <a:pt x="17863" y="0"/>
                    <a:pt x="39978" y="0"/>
                  </a:cubicBezTo>
                  <a:cubicBezTo>
                    <a:pt x="62094" y="0"/>
                    <a:pt x="79957" y="17863"/>
                    <a:pt x="79957" y="39978"/>
                  </a:cubicBezTo>
                  <a:cubicBezTo>
                    <a:pt x="79957" y="62094"/>
                    <a:pt x="62094" y="79957"/>
                    <a:pt x="39978" y="79957"/>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59" name="Google Shape;159;p29"/>
            <p:cNvSpPr/>
            <p:nvPr/>
          </p:nvSpPr>
          <p:spPr>
            <a:xfrm>
              <a:off x="2978662" y="4107626"/>
              <a:ext cx="28384" cy="28384"/>
            </a:xfrm>
            <a:custGeom>
              <a:rect b="b" l="l" r="r" t="t"/>
              <a:pathLst>
                <a:path extrusionOk="0" h="79956" w="79956">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0" name="Google Shape;160;p29"/>
            <p:cNvSpPr/>
            <p:nvPr/>
          </p:nvSpPr>
          <p:spPr>
            <a:xfrm>
              <a:off x="2887468" y="4107626"/>
              <a:ext cx="28384" cy="28384"/>
            </a:xfrm>
            <a:custGeom>
              <a:rect b="b" l="l" r="r" t="t"/>
              <a:pathLst>
                <a:path extrusionOk="0" h="79956" w="79956">
                  <a:moveTo>
                    <a:pt x="39978" y="79956"/>
                  </a:moveTo>
                  <a:cubicBezTo>
                    <a:pt x="17863" y="79956"/>
                    <a:pt x="0" y="62094"/>
                    <a:pt x="0" y="39978"/>
                  </a:cubicBezTo>
                  <a:cubicBezTo>
                    <a:pt x="0" y="17863"/>
                    <a:pt x="17863" y="0"/>
                    <a:pt x="39978" y="0"/>
                  </a:cubicBezTo>
                  <a:cubicBezTo>
                    <a:pt x="62094" y="0"/>
                    <a:pt x="79957" y="17863"/>
                    <a:pt x="79957" y="39978"/>
                  </a:cubicBezTo>
                  <a:cubicBezTo>
                    <a:pt x="79957" y="62094"/>
                    <a:pt x="62094" y="79956"/>
                    <a:pt x="39978" y="79956"/>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1" name="Google Shape;161;p29"/>
            <p:cNvSpPr/>
            <p:nvPr/>
          </p:nvSpPr>
          <p:spPr>
            <a:xfrm>
              <a:off x="2933166" y="4088822"/>
              <a:ext cx="28384" cy="28384"/>
            </a:xfrm>
            <a:custGeom>
              <a:rect b="b" l="l" r="r" t="t"/>
              <a:pathLst>
                <a:path extrusionOk="0" h="79956" w="79956">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2" name="Google Shape;162;p29"/>
            <p:cNvSpPr/>
            <p:nvPr/>
          </p:nvSpPr>
          <p:spPr>
            <a:xfrm>
              <a:off x="2825999" y="4046158"/>
              <a:ext cx="241571" cy="239658"/>
            </a:xfrm>
            <a:custGeom>
              <a:rect b="b" l="l" r="r" t="t"/>
              <a:pathLst>
                <a:path extrusionOk="0" h="675093" w="680481">
                  <a:moveTo>
                    <a:pt x="269074" y="673109"/>
                  </a:moveTo>
                  <a:cubicBezTo>
                    <a:pt x="275028" y="674527"/>
                    <a:pt x="281266" y="675094"/>
                    <a:pt x="287220" y="675094"/>
                  </a:cubicBezTo>
                  <a:cubicBezTo>
                    <a:pt x="306784" y="675094"/>
                    <a:pt x="325780" y="668289"/>
                    <a:pt x="341375" y="655814"/>
                  </a:cubicBezTo>
                  <a:cubicBezTo>
                    <a:pt x="361789" y="639369"/>
                    <a:pt x="373414" y="614985"/>
                    <a:pt x="373414" y="588616"/>
                  </a:cubicBezTo>
                  <a:lnTo>
                    <a:pt x="373414" y="552891"/>
                  </a:lnTo>
                  <a:cubicBezTo>
                    <a:pt x="373414" y="527373"/>
                    <a:pt x="394396" y="506391"/>
                    <a:pt x="419914" y="506391"/>
                  </a:cubicBezTo>
                  <a:lnTo>
                    <a:pt x="515181" y="506391"/>
                  </a:lnTo>
                  <a:cubicBezTo>
                    <a:pt x="558845" y="506391"/>
                    <a:pt x="599958" y="489663"/>
                    <a:pt x="631146" y="459041"/>
                  </a:cubicBezTo>
                  <a:cubicBezTo>
                    <a:pt x="662335" y="428420"/>
                    <a:pt x="679914" y="387591"/>
                    <a:pt x="680481" y="343927"/>
                  </a:cubicBezTo>
                  <a:cubicBezTo>
                    <a:pt x="680481" y="342226"/>
                    <a:pt x="680481" y="340241"/>
                    <a:pt x="680481" y="338539"/>
                  </a:cubicBezTo>
                  <a:cubicBezTo>
                    <a:pt x="679631" y="151691"/>
                    <a:pt x="527089" y="0"/>
                    <a:pt x="340241" y="0"/>
                  </a:cubicBezTo>
                  <a:lnTo>
                    <a:pt x="339674" y="0"/>
                  </a:lnTo>
                  <a:cubicBezTo>
                    <a:pt x="248943" y="0"/>
                    <a:pt x="163599" y="35725"/>
                    <a:pt x="99520" y="99804"/>
                  </a:cubicBezTo>
                  <a:cubicBezTo>
                    <a:pt x="35442" y="164166"/>
                    <a:pt x="0" y="249510"/>
                    <a:pt x="0" y="340241"/>
                  </a:cubicBezTo>
                  <a:cubicBezTo>
                    <a:pt x="0" y="418496"/>
                    <a:pt x="27219" y="495050"/>
                    <a:pt x="76838" y="555726"/>
                  </a:cubicBezTo>
                  <a:cubicBezTo>
                    <a:pt x="125605" y="615552"/>
                    <a:pt x="193937" y="656948"/>
                    <a:pt x="269074" y="673109"/>
                  </a:cubicBezTo>
                  <a:close/>
                  <a:moveTo>
                    <a:pt x="339674" y="66347"/>
                  </a:moveTo>
                  <a:lnTo>
                    <a:pt x="340241" y="66347"/>
                  </a:lnTo>
                  <a:cubicBezTo>
                    <a:pt x="490514" y="66347"/>
                    <a:pt x="613284" y="188550"/>
                    <a:pt x="614134" y="338823"/>
                  </a:cubicBezTo>
                  <a:cubicBezTo>
                    <a:pt x="614134" y="340241"/>
                    <a:pt x="614134" y="341658"/>
                    <a:pt x="614134" y="343359"/>
                  </a:cubicBezTo>
                  <a:cubicBezTo>
                    <a:pt x="613567" y="396664"/>
                    <a:pt x="569336" y="440045"/>
                    <a:pt x="515465" y="440045"/>
                  </a:cubicBezTo>
                  <a:lnTo>
                    <a:pt x="420197" y="440045"/>
                  </a:lnTo>
                  <a:cubicBezTo>
                    <a:pt x="357820" y="440045"/>
                    <a:pt x="307351" y="490797"/>
                    <a:pt x="307351" y="552891"/>
                  </a:cubicBezTo>
                  <a:lnTo>
                    <a:pt x="307351" y="588616"/>
                  </a:lnTo>
                  <a:cubicBezTo>
                    <a:pt x="307351" y="596839"/>
                    <a:pt x="302814" y="601942"/>
                    <a:pt x="299979" y="604211"/>
                  </a:cubicBezTo>
                  <a:cubicBezTo>
                    <a:pt x="297143" y="606479"/>
                    <a:pt x="291473" y="609881"/>
                    <a:pt x="283250" y="608180"/>
                  </a:cubicBezTo>
                  <a:cubicBezTo>
                    <a:pt x="157928" y="581528"/>
                    <a:pt x="66914" y="468965"/>
                    <a:pt x="66914" y="340524"/>
                  </a:cubicBezTo>
                  <a:cubicBezTo>
                    <a:pt x="66914" y="189968"/>
                    <a:pt x="189401" y="66914"/>
                    <a:pt x="340241" y="6663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163" name="Google Shape;163;p29"/>
          <p:cNvSpPr/>
          <p:nvPr/>
        </p:nvSpPr>
        <p:spPr>
          <a:xfrm>
            <a:off x="1010562" y="4115400"/>
            <a:ext cx="241571" cy="206140"/>
          </a:xfrm>
          <a:custGeom>
            <a:rect b="b" l="l" r="r" t="t"/>
            <a:pathLst>
              <a:path extrusionOk="0" h="580677" w="680481">
                <a:moveTo>
                  <a:pt x="676795" y="490797"/>
                </a:moveTo>
                <a:lnTo>
                  <a:pt x="614134" y="373130"/>
                </a:lnTo>
                <a:lnTo>
                  <a:pt x="614134" y="86478"/>
                </a:lnTo>
                <a:cubicBezTo>
                  <a:pt x="614134" y="38844"/>
                  <a:pt x="575290" y="0"/>
                  <a:pt x="527656" y="0"/>
                </a:cubicBezTo>
                <a:lnTo>
                  <a:pt x="153108" y="0"/>
                </a:lnTo>
                <a:cubicBezTo>
                  <a:pt x="105475" y="0"/>
                  <a:pt x="66630" y="38844"/>
                  <a:pt x="66630" y="86478"/>
                </a:cubicBezTo>
                <a:lnTo>
                  <a:pt x="66630" y="373130"/>
                </a:lnTo>
                <a:lnTo>
                  <a:pt x="3969" y="490797"/>
                </a:lnTo>
                <a:cubicBezTo>
                  <a:pt x="1418" y="495617"/>
                  <a:pt x="0" y="501004"/>
                  <a:pt x="0" y="506391"/>
                </a:cubicBezTo>
                <a:lnTo>
                  <a:pt x="0" y="547504"/>
                </a:lnTo>
                <a:cubicBezTo>
                  <a:pt x="0" y="565933"/>
                  <a:pt x="14744" y="580677"/>
                  <a:pt x="33173" y="580677"/>
                </a:cubicBezTo>
                <a:lnTo>
                  <a:pt x="647308" y="580677"/>
                </a:lnTo>
                <a:cubicBezTo>
                  <a:pt x="665737" y="580677"/>
                  <a:pt x="680481" y="565933"/>
                  <a:pt x="680481" y="547504"/>
                </a:cubicBezTo>
                <a:lnTo>
                  <a:pt x="680481" y="506391"/>
                </a:lnTo>
                <a:cubicBezTo>
                  <a:pt x="680481" y="501004"/>
                  <a:pt x="679064" y="495617"/>
                  <a:pt x="676512" y="490797"/>
                </a:cubicBezTo>
                <a:close/>
                <a:moveTo>
                  <a:pt x="406871" y="481157"/>
                </a:moveTo>
                <a:lnTo>
                  <a:pt x="273894" y="481157"/>
                </a:lnTo>
                <a:cubicBezTo>
                  <a:pt x="255464" y="481157"/>
                  <a:pt x="240720" y="466413"/>
                  <a:pt x="240720" y="447983"/>
                </a:cubicBezTo>
                <a:cubicBezTo>
                  <a:pt x="240720" y="429554"/>
                  <a:pt x="255464" y="414810"/>
                  <a:pt x="273894" y="414810"/>
                </a:cubicBezTo>
                <a:lnTo>
                  <a:pt x="406871" y="414810"/>
                </a:lnTo>
                <a:cubicBezTo>
                  <a:pt x="425301" y="414810"/>
                  <a:pt x="440045" y="429554"/>
                  <a:pt x="440045" y="447983"/>
                </a:cubicBezTo>
                <a:cubicBezTo>
                  <a:pt x="440045" y="466413"/>
                  <a:pt x="425301" y="481157"/>
                  <a:pt x="406871" y="481157"/>
                </a:cubicBezTo>
                <a:close/>
                <a:moveTo>
                  <a:pt x="547787" y="348179"/>
                </a:moveTo>
                <a:lnTo>
                  <a:pt x="133261" y="348179"/>
                </a:lnTo>
                <a:lnTo>
                  <a:pt x="133261" y="86478"/>
                </a:lnTo>
                <a:cubicBezTo>
                  <a:pt x="133261" y="75420"/>
                  <a:pt x="142334" y="66630"/>
                  <a:pt x="153108" y="66630"/>
                </a:cubicBezTo>
                <a:lnTo>
                  <a:pt x="527940" y="66630"/>
                </a:lnTo>
                <a:cubicBezTo>
                  <a:pt x="538998" y="66630"/>
                  <a:pt x="547787" y="75703"/>
                  <a:pt x="547787" y="86478"/>
                </a:cubicBezTo>
                <a:lnTo>
                  <a:pt x="547787" y="348179"/>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164" name="Google Shape;164;p29"/>
          <p:cNvGrpSpPr/>
          <p:nvPr/>
        </p:nvGrpSpPr>
        <p:grpSpPr>
          <a:xfrm>
            <a:off x="1010551" y="3367105"/>
            <a:ext cx="241571" cy="241571"/>
            <a:chOff x="2605901" y="2903117"/>
            <a:chExt cx="241571" cy="241571"/>
          </a:xfrm>
        </p:grpSpPr>
        <p:sp>
          <p:nvSpPr>
            <p:cNvPr id="165" name="Google Shape;165;p29"/>
            <p:cNvSpPr/>
            <p:nvPr/>
          </p:nvSpPr>
          <p:spPr>
            <a:xfrm>
              <a:off x="2696488" y="2998051"/>
              <a:ext cx="47106" cy="95219"/>
            </a:xfrm>
            <a:custGeom>
              <a:rect b="b" l="l" r="r" t="t"/>
              <a:pathLst>
                <a:path extrusionOk="0" h="268222" w="132693">
                  <a:moveTo>
                    <a:pt x="99520" y="268223"/>
                  </a:moveTo>
                  <a:cubicBezTo>
                    <a:pt x="81091" y="268223"/>
                    <a:pt x="66347" y="253479"/>
                    <a:pt x="66347" y="235050"/>
                  </a:cubicBezTo>
                  <a:lnTo>
                    <a:pt x="66347" y="66347"/>
                  </a:lnTo>
                  <a:lnTo>
                    <a:pt x="33173" y="66347"/>
                  </a:lnTo>
                  <a:cubicBezTo>
                    <a:pt x="14744" y="66347"/>
                    <a:pt x="0" y="51603"/>
                    <a:pt x="0" y="33173"/>
                  </a:cubicBezTo>
                  <a:cubicBezTo>
                    <a:pt x="0" y="14744"/>
                    <a:pt x="14744" y="0"/>
                    <a:pt x="33173" y="0"/>
                  </a:cubicBezTo>
                  <a:lnTo>
                    <a:pt x="99520" y="0"/>
                  </a:lnTo>
                  <a:cubicBezTo>
                    <a:pt x="117950" y="0"/>
                    <a:pt x="132694" y="14744"/>
                    <a:pt x="132694" y="33173"/>
                  </a:cubicBezTo>
                  <a:lnTo>
                    <a:pt x="132694" y="235050"/>
                  </a:lnTo>
                  <a:cubicBezTo>
                    <a:pt x="132694" y="253479"/>
                    <a:pt x="117950" y="268223"/>
                    <a:pt x="99520" y="26822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6" name="Google Shape;166;p29"/>
            <p:cNvSpPr/>
            <p:nvPr/>
          </p:nvSpPr>
          <p:spPr>
            <a:xfrm>
              <a:off x="2712967" y="2955285"/>
              <a:ext cx="28384" cy="28384"/>
            </a:xfrm>
            <a:custGeom>
              <a:rect b="b" l="l" r="r" t="t"/>
              <a:pathLst>
                <a:path extrusionOk="0" h="79956" w="79956">
                  <a:moveTo>
                    <a:pt x="0" y="39978"/>
                  </a:moveTo>
                  <a:cubicBezTo>
                    <a:pt x="0" y="62094"/>
                    <a:pt x="17863" y="79957"/>
                    <a:pt x="39978" y="79957"/>
                  </a:cubicBezTo>
                  <a:cubicBezTo>
                    <a:pt x="62094" y="79957"/>
                    <a:pt x="79957" y="62094"/>
                    <a:pt x="79957" y="39978"/>
                  </a:cubicBezTo>
                  <a:cubicBezTo>
                    <a:pt x="79957" y="17863"/>
                    <a:pt x="62094" y="0"/>
                    <a:pt x="39978" y="0"/>
                  </a:cubicBezTo>
                  <a:cubicBezTo>
                    <a:pt x="17863" y="0"/>
                    <a:pt x="0" y="17863"/>
                    <a:pt x="0" y="39978"/>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7" name="Google Shape;167;p29"/>
            <p:cNvSpPr/>
            <p:nvPr/>
          </p:nvSpPr>
          <p:spPr>
            <a:xfrm>
              <a:off x="2605901" y="2903117"/>
              <a:ext cx="241571" cy="241571"/>
            </a:xfrm>
            <a:custGeom>
              <a:rect b="b" l="l" r="r" t="t"/>
              <a:pathLst>
                <a:path extrusionOk="0" h="680481" w="680481">
                  <a:moveTo>
                    <a:pt x="99520" y="580961"/>
                  </a:moveTo>
                  <a:cubicBezTo>
                    <a:pt x="163883" y="645323"/>
                    <a:pt x="249226" y="680481"/>
                    <a:pt x="340241" y="680481"/>
                  </a:cubicBezTo>
                  <a:cubicBezTo>
                    <a:pt x="431255" y="680481"/>
                    <a:pt x="516599" y="645040"/>
                    <a:pt x="580961" y="580961"/>
                  </a:cubicBezTo>
                  <a:cubicBezTo>
                    <a:pt x="645323" y="516882"/>
                    <a:pt x="680481" y="431255"/>
                    <a:pt x="680481" y="340241"/>
                  </a:cubicBezTo>
                  <a:cubicBezTo>
                    <a:pt x="680481" y="249226"/>
                    <a:pt x="645039" y="163883"/>
                    <a:pt x="580961" y="99520"/>
                  </a:cubicBezTo>
                  <a:cubicBezTo>
                    <a:pt x="516599" y="35158"/>
                    <a:pt x="431255" y="0"/>
                    <a:pt x="340241" y="0"/>
                  </a:cubicBezTo>
                  <a:cubicBezTo>
                    <a:pt x="249226" y="0"/>
                    <a:pt x="163883" y="35442"/>
                    <a:pt x="99520" y="99520"/>
                  </a:cubicBezTo>
                  <a:cubicBezTo>
                    <a:pt x="35158" y="163883"/>
                    <a:pt x="0" y="249226"/>
                    <a:pt x="0" y="340241"/>
                  </a:cubicBezTo>
                  <a:cubicBezTo>
                    <a:pt x="0" y="431255"/>
                    <a:pt x="35442" y="516599"/>
                    <a:pt x="99520" y="580961"/>
                  </a:cubicBezTo>
                  <a:close/>
                  <a:moveTo>
                    <a:pt x="66347" y="340524"/>
                  </a:moveTo>
                  <a:cubicBezTo>
                    <a:pt x="66347" y="189684"/>
                    <a:pt x="189117" y="66631"/>
                    <a:pt x="340241" y="66631"/>
                  </a:cubicBezTo>
                  <a:cubicBezTo>
                    <a:pt x="491364" y="66631"/>
                    <a:pt x="614134" y="189401"/>
                    <a:pt x="614134" y="340524"/>
                  </a:cubicBezTo>
                  <a:cubicBezTo>
                    <a:pt x="614134" y="491648"/>
                    <a:pt x="491364" y="614418"/>
                    <a:pt x="340241" y="614418"/>
                  </a:cubicBezTo>
                  <a:cubicBezTo>
                    <a:pt x="189117" y="614418"/>
                    <a:pt x="66347" y="491648"/>
                    <a:pt x="66347" y="340524"/>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168" name="Google Shape;168;p29"/>
          <p:cNvGrpSpPr/>
          <p:nvPr/>
        </p:nvGrpSpPr>
        <p:grpSpPr>
          <a:xfrm>
            <a:off x="5209305" y="3420636"/>
            <a:ext cx="241240" cy="241096"/>
            <a:chOff x="3049130" y="3364261"/>
            <a:chExt cx="241240" cy="241096"/>
          </a:xfrm>
        </p:grpSpPr>
        <p:sp>
          <p:nvSpPr>
            <p:cNvPr id="169" name="Google Shape;169;p29"/>
            <p:cNvSpPr/>
            <p:nvPr/>
          </p:nvSpPr>
          <p:spPr>
            <a:xfrm>
              <a:off x="3093918" y="3364261"/>
              <a:ext cx="196452" cy="196452"/>
            </a:xfrm>
            <a:custGeom>
              <a:rect b="b" l="l" r="r" t="t"/>
              <a:pathLst>
                <a:path extrusionOk="0" h="553387" w="553387">
                  <a:moveTo>
                    <a:pt x="133544" y="553387"/>
                  </a:moveTo>
                  <a:lnTo>
                    <a:pt x="34875" y="553387"/>
                  </a:lnTo>
                  <a:cubicBezTo>
                    <a:pt x="15594" y="553387"/>
                    <a:pt x="0" y="537793"/>
                    <a:pt x="0" y="518512"/>
                  </a:cubicBezTo>
                  <a:lnTo>
                    <a:pt x="0" y="419843"/>
                  </a:lnTo>
                  <a:cubicBezTo>
                    <a:pt x="0" y="410486"/>
                    <a:pt x="3686" y="401697"/>
                    <a:pt x="10207" y="395175"/>
                  </a:cubicBezTo>
                  <a:lnTo>
                    <a:pt x="378801" y="26581"/>
                  </a:lnTo>
                  <a:cubicBezTo>
                    <a:pt x="414243" y="-8860"/>
                    <a:pt x="471517" y="-8860"/>
                    <a:pt x="506959" y="26581"/>
                  </a:cubicBezTo>
                  <a:lnTo>
                    <a:pt x="526806" y="46429"/>
                  </a:lnTo>
                  <a:cubicBezTo>
                    <a:pt x="562248" y="81871"/>
                    <a:pt x="562248" y="139144"/>
                    <a:pt x="526806" y="174586"/>
                  </a:cubicBezTo>
                  <a:lnTo>
                    <a:pt x="158212" y="543180"/>
                  </a:lnTo>
                  <a:cubicBezTo>
                    <a:pt x="151691" y="549701"/>
                    <a:pt x="142901" y="553387"/>
                    <a:pt x="133544" y="553387"/>
                  </a:cubicBezTo>
                  <a:close/>
                  <a:moveTo>
                    <a:pt x="69749" y="483638"/>
                  </a:moveTo>
                  <a:lnTo>
                    <a:pt x="119084" y="483638"/>
                  </a:lnTo>
                  <a:lnTo>
                    <a:pt x="477471" y="125251"/>
                  </a:lnTo>
                  <a:cubicBezTo>
                    <a:pt x="485693" y="117029"/>
                    <a:pt x="485693" y="103703"/>
                    <a:pt x="477471" y="95764"/>
                  </a:cubicBezTo>
                  <a:lnTo>
                    <a:pt x="457624" y="75916"/>
                  </a:lnTo>
                  <a:cubicBezTo>
                    <a:pt x="449401" y="67694"/>
                    <a:pt x="436075" y="67694"/>
                    <a:pt x="428136" y="75916"/>
                  </a:cubicBezTo>
                  <a:lnTo>
                    <a:pt x="69749" y="434303"/>
                  </a:lnTo>
                  <a:lnTo>
                    <a:pt x="69749" y="483638"/>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70" name="Google Shape;170;p29"/>
            <p:cNvSpPr/>
            <p:nvPr/>
          </p:nvSpPr>
          <p:spPr>
            <a:xfrm>
              <a:off x="3049130" y="3376570"/>
              <a:ext cx="228788" cy="228788"/>
            </a:xfrm>
            <a:custGeom>
              <a:rect b="b" l="l" r="r" t="t"/>
              <a:pathLst>
                <a:path extrusionOk="0" h="644472" w="644472">
                  <a:moveTo>
                    <a:pt x="574723" y="553742"/>
                  </a:moveTo>
                  <a:lnTo>
                    <a:pt x="574723" y="296577"/>
                  </a:lnTo>
                  <a:lnTo>
                    <a:pt x="644472" y="226827"/>
                  </a:lnTo>
                  <a:lnTo>
                    <a:pt x="644472" y="553742"/>
                  </a:lnTo>
                  <a:cubicBezTo>
                    <a:pt x="644472" y="603927"/>
                    <a:pt x="603927" y="644472"/>
                    <a:pt x="553742" y="644472"/>
                  </a:cubicBezTo>
                  <a:lnTo>
                    <a:pt x="90731" y="644472"/>
                  </a:lnTo>
                  <a:cubicBezTo>
                    <a:pt x="40545" y="644472"/>
                    <a:pt x="0" y="603927"/>
                    <a:pt x="0" y="553742"/>
                  </a:cubicBezTo>
                  <a:lnTo>
                    <a:pt x="0" y="90731"/>
                  </a:lnTo>
                  <a:cubicBezTo>
                    <a:pt x="0" y="40545"/>
                    <a:pt x="40545" y="0"/>
                    <a:pt x="90731" y="0"/>
                  </a:cubicBezTo>
                  <a:lnTo>
                    <a:pt x="417645" y="0"/>
                  </a:lnTo>
                  <a:lnTo>
                    <a:pt x="347896" y="69750"/>
                  </a:lnTo>
                  <a:lnTo>
                    <a:pt x="90731" y="69750"/>
                  </a:lnTo>
                  <a:cubicBezTo>
                    <a:pt x="79106" y="69750"/>
                    <a:pt x="69749" y="79106"/>
                    <a:pt x="69749" y="90731"/>
                  </a:cubicBezTo>
                  <a:lnTo>
                    <a:pt x="69749" y="553742"/>
                  </a:lnTo>
                  <a:cubicBezTo>
                    <a:pt x="69749" y="565367"/>
                    <a:pt x="79106" y="574723"/>
                    <a:pt x="90731" y="574723"/>
                  </a:cubicBezTo>
                  <a:lnTo>
                    <a:pt x="553742" y="574723"/>
                  </a:lnTo>
                  <a:cubicBezTo>
                    <a:pt x="565366" y="574723"/>
                    <a:pt x="574723" y="565367"/>
                    <a:pt x="574723" y="553742"/>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171" name="Google Shape;171;p29"/>
          <p:cNvGrpSpPr/>
          <p:nvPr/>
        </p:nvGrpSpPr>
        <p:grpSpPr>
          <a:xfrm>
            <a:off x="5481546" y="1180928"/>
            <a:ext cx="232210" cy="218118"/>
            <a:chOff x="3676971" y="3049410"/>
            <a:chExt cx="232210" cy="218118"/>
          </a:xfrm>
        </p:grpSpPr>
        <p:sp>
          <p:nvSpPr>
            <p:cNvPr id="172" name="Google Shape;172;p29"/>
            <p:cNvSpPr/>
            <p:nvPr/>
          </p:nvSpPr>
          <p:spPr>
            <a:xfrm>
              <a:off x="3676971" y="3049410"/>
              <a:ext cx="232210" cy="218118"/>
            </a:xfrm>
            <a:custGeom>
              <a:rect b="b" l="l" r="r" t="t"/>
              <a:pathLst>
                <a:path extrusionOk="0" h="614417" w="654112">
                  <a:moveTo>
                    <a:pt x="567635" y="283"/>
                  </a:moveTo>
                  <a:lnTo>
                    <a:pt x="86478" y="283"/>
                  </a:lnTo>
                  <a:cubicBezTo>
                    <a:pt x="38844" y="283"/>
                    <a:pt x="0" y="39128"/>
                    <a:pt x="0" y="86761"/>
                  </a:cubicBezTo>
                  <a:lnTo>
                    <a:pt x="0" y="428419"/>
                  </a:lnTo>
                  <a:cubicBezTo>
                    <a:pt x="0" y="476053"/>
                    <a:pt x="38844" y="514897"/>
                    <a:pt x="86478" y="514897"/>
                  </a:cubicBezTo>
                  <a:lnTo>
                    <a:pt x="132977" y="514897"/>
                  </a:lnTo>
                  <a:lnTo>
                    <a:pt x="132977" y="581244"/>
                  </a:lnTo>
                  <a:cubicBezTo>
                    <a:pt x="132977" y="593436"/>
                    <a:pt x="139499" y="604494"/>
                    <a:pt x="149989" y="610165"/>
                  </a:cubicBezTo>
                  <a:cubicBezTo>
                    <a:pt x="155093" y="613000"/>
                    <a:pt x="160764" y="614418"/>
                    <a:pt x="166151" y="614418"/>
                  </a:cubicBezTo>
                  <a:cubicBezTo>
                    <a:pt x="172388" y="614418"/>
                    <a:pt x="178343" y="612716"/>
                    <a:pt x="183730" y="609314"/>
                  </a:cubicBezTo>
                  <a:lnTo>
                    <a:pt x="336555" y="514614"/>
                  </a:lnTo>
                  <a:lnTo>
                    <a:pt x="567635" y="514614"/>
                  </a:lnTo>
                  <a:cubicBezTo>
                    <a:pt x="615268" y="514614"/>
                    <a:pt x="654112" y="475770"/>
                    <a:pt x="654112" y="428136"/>
                  </a:cubicBezTo>
                  <a:lnTo>
                    <a:pt x="654112" y="86478"/>
                  </a:lnTo>
                  <a:cubicBezTo>
                    <a:pt x="654112" y="38844"/>
                    <a:pt x="615268" y="0"/>
                    <a:pt x="567635" y="0"/>
                  </a:cubicBezTo>
                  <a:close/>
                  <a:moveTo>
                    <a:pt x="587766" y="428136"/>
                  </a:moveTo>
                  <a:cubicBezTo>
                    <a:pt x="587766" y="439194"/>
                    <a:pt x="578976" y="447983"/>
                    <a:pt x="567918" y="447983"/>
                  </a:cubicBezTo>
                  <a:lnTo>
                    <a:pt x="327481" y="447983"/>
                  </a:lnTo>
                  <a:cubicBezTo>
                    <a:pt x="321244" y="447983"/>
                    <a:pt x="315289" y="449684"/>
                    <a:pt x="309902" y="453087"/>
                  </a:cubicBezTo>
                  <a:lnTo>
                    <a:pt x="199891" y="521135"/>
                  </a:lnTo>
                  <a:lnTo>
                    <a:pt x="199891" y="481157"/>
                  </a:lnTo>
                  <a:cubicBezTo>
                    <a:pt x="199891" y="462727"/>
                    <a:pt x="184864" y="447983"/>
                    <a:pt x="166718" y="447983"/>
                  </a:cubicBezTo>
                  <a:lnTo>
                    <a:pt x="87045" y="447983"/>
                  </a:lnTo>
                  <a:cubicBezTo>
                    <a:pt x="75987" y="447983"/>
                    <a:pt x="67197" y="439194"/>
                    <a:pt x="67197" y="428136"/>
                  </a:cubicBezTo>
                  <a:lnTo>
                    <a:pt x="67197" y="86478"/>
                  </a:lnTo>
                  <a:cubicBezTo>
                    <a:pt x="67197" y="75420"/>
                    <a:pt x="75987" y="66630"/>
                    <a:pt x="87045" y="66630"/>
                  </a:cubicBezTo>
                  <a:lnTo>
                    <a:pt x="568202" y="66630"/>
                  </a:lnTo>
                  <a:cubicBezTo>
                    <a:pt x="579260" y="66630"/>
                    <a:pt x="588049" y="75420"/>
                    <a:pt x="588049" y="86478"/>
                  </a:cubicBezTo>
                  <a:lnTo>
                    <a:pt x="588049" y="428136"/>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73" name="Google Shape;173;p29"/>
            <p:cNvSpPr/>
            <p:nvPr/>
          </p:nvSpPr>
          <p:spPr>
            <a:xfrm>
              <a:off x="3732139" y="3143501"/>
              <a:ext cx="122234" cy="42509"/>
            </a:xfrm>
            <a:custGeom>
              <a:rect b="b" l="l" r="r" t="t"/>
              <a:pathLst>
                <a:path extrusionOk="0" h="119744" w="344322">
                  <a:moveTo>
                    <a:pt x="288164" y="9167"/>
                  </a:moveTo>
                  <a:cubicBezTo>
                    <a:pt x="224936" y="68425"/>
                    <a:pt x="124565" y="68142"/>
                    <a:pt x="54816" y="8033"/>
                  </a:cubicBezTo>
                  <a:cubicBezTo>
                    <a:pt x="40922" y="-3876"/>
                    <a:pt x="19941" y="-2458"/>
                    <a:pt x="8033" y="11718"/>
                  </a:cubicBezTo>
                  <a:cubicBezTo>
                    <a:pt x="-3876" y="25612"/>
                    <a:pt x="-2458" y="46593"/>
                    <a:pt x="11718" y="58501"/>
                  </a:cubicBezTo>
                  <a:cubicBezTo>
                    <a:pt x="57651" y="97913"/>
                    <a:pt x="115775" y="119745"/>
                    <a:pt x="174750" y="119745"/>
                  </a:cubicBezTo>
                  <a:lnTo>
                    <a:pt x="175601" y="119745"/>
                  </a:lnTo>
                  <a:cubicBezTo>
                    <a:pt x="235143" y="119745"/>
                    <a:pt x="291283" y="97346"/>
                    <a:pt x="333813" y="57651"/>
                  </a:cubicBezTo>
                  <a:cubicBezTo>
                    <a:pt x="347139" y="44892"/>
                    <a:pt x="347990" y="23910"/>
                    <a:pt x="335231" y="10868"/>
                  </a:cubicBezTo>
                  <a:cubicBezTo>
                    <a:pt x="322755" y="-2742"/>
                    <a:pt x="301774" y="-3309"/>
                    <a:pt x="288447" y="9167"/>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74" name="Google Shape;174;p29"/>
            <p:cNvSpPr/>
            <p:nvPr/>
          </p:nvSpPr>
          <p:spPr>
            <a:xfrm>
              <a:off x="3810071" y="3100971"/>
              <a:ext cx="28284" cy="28284"/>
            </a:xfrm>
            <a:custGeom>
              <a:rect b="b" l="l" r="r" t="t"/>
              <a:pathLst>
                <a:path extrusionOk="0" h="79672" w="79673">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75" name="Google Shape;175;p29"/>
            <p:cNvSpPr/>
            <p:nvPr/>
          </p:nvSpPr>
          <p:spPr>
            <a:xfrm>
              <a:off x="3748904" y="3100971"/>
              <a:ext cx="28284" cy="28284"/>
            </a:xfrm>
            <a:custGeom>
              <a:rect b="b" l="l" r="r" t="t"/>
              <a:pathLst>
                <a:path extrusionOk="0" h="79672" w="79673">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176" name="Google Shape;176;p29"/>
          <p:cNvSpPr/>
          <p:nvPr/>
        </p:nvSpPr>
        <p:spPr>
          <a:xfrm>
            <a:off x="7521099" y="1178864"/>
            <a:ext cx="228895" cy="222245"/>
          </a:xfrm>
          <a:custGeom>
            <a:rect b="b" l="l" r="r" t="t"/>
            <a:pathLst>
              <a:path extrusionOk="0" h="626042" w="644775">
                <a:moveTo>
                  <a:pt x="425301" y="280415"/>
                </a:moveTo>
                <a:lnTo>
                  <a:pt x="552891" y="280415"/>
                </a:lnTo>
                <a:cubicBezTo>
                  <a:pt x="593153" y="280415"/>
                  <a:pt x="626043" y="247525"/>
                  <a:pt x="626043" y="207263"/>
                </a:cubicBezTo>
                <a:lnTo>
                  <a:pt x="626043" y="79673"/>
                </a:lnTo>
                <a:cubicBezTo>
                  <a:pt x="626043" y="39411"/>
                  <a:pt x="593153" y="6521"/>
                  <a:pt x="552891" y="6521"/>
                </a:cubicBezTo>
                <a:lnTo>
                  <a:pt x="425301" y="6521"/>
                </a:lnTo>
                <a:cubicBezTo>
                  <a:pt x="385039" y="6521"/>
                  <a:pt x="352149" y="39411"/>
                  <a:pt x="352149" y="79673"/>
                </a:cubicBezTo>
                <a:lnTo>
                  <a:pt x="352149" y="207263"/>
                </a:lnTo>
                <a:cubicBezTo>
                  <a:pt x="352149" y="247525"/>
                  <a:pt x="385039" y="280415"/>
                  <a:pt x="425301" y="280415"/>
                </a:cubicBezTo>
                <a:close/>
                <a:moveTo>
                  <a:pt x="418779" y="79673"/>
                </a:moveTo>
                <a:cubicBezTo>
                  <a:pt x="418779" y="75987"/>
                  <a:pt x="421898" y="73152"/>
                  <a:pt x="425301" y="73152"/>
                </a:cubicBezTo>
                <a:lnTo>
                  <a:pt x="552891" y="73152"/>
                </a:lnTo>
                <a:cubicBezTo>
                  <a:pt x="556577" y="73152"/>
                  <a:pt x="559412" y="76271"/>
                  <a:pt x="559412" y="79673"/>
                </a:cubicBezTo>
                <a:lnTo>
                  <a:pt x="559412" y="207263"/>
                </a:lnTo>
                <a:cubicBezTo>
                  <a:pt x="559412" y="210949"/>
                  <a:pt x="556293" y="213784"/>
                  <a:pt x="552891" y="213784"/>
                </a:cubicBezTo>
                <a:lnTo>
                  <a:pt x="425301" y="213784"/>
                </a:lnTo>
                <a:cubicBezTo>
                  <a:pt x="421615" y="213784"/>
                  <a:pt x="418779" y="210666"/>
                  <a:pt x="418779" y="207263"/>
                </a:cubicBezTo>
                <a:lnTo>
                  <a:pt x="418779" y="79673"/>
                </a:lnTo>
                <a:close/>
                <a:moveTo>
                  <a:pt x="204711" y="352149"/>
                </a:moveTo>
                <a:lnTo>
                  <a:pt x="77121" y="352149"/>
                </a:lnTo>
                <a:cubicBezTo>
                  <a:pt x="36859" y="352149"/>
                  <a:pt x="3969" y="385039"/>
                  <a:pt x="3969" y="425301"/>
                </a:cubicBezTo>
                <a:lnTo>
                  <a:pt x="3969" y="552891"/>
                </a:lnTo>
                <a:cubicBezTo>
                  <a:pt x="3969" y="593153"/>
                  <a:pt x="36859" y="626043"/>
                  <a:pt x="77121" y="626043"/>
                </a:cubicBezTo>
                <a:lnTo>
                  <a:pt x="204711" y="626043"/>
                </a:lnTo>
                <a:cubicBezTo>
                  <a:pt x="244973" y="626043"/>
                  <a:pt x="277863" y="593153"/>
                  <a:pt x="277863" y="552891"/>
                </a:cubicBezTo>
                <a:lnTo>
                  <a:pt x="277863" y="425301"/>
                </a:lnTo>
                <a:cubicBezTo>
                  <a:pt x="277863" y="385039"/>
                  <a:pt x="244973" y="352149"/>
                  <a:pt x="204711" y="352149"/>
                </a:cubicBezTo>
                <a:close/>
                <a:moveTo>
                  <a:pt x="211516" y="552891"/>
                </a:moveTo>
                <a:cubicBezTo>
                  <a:pt x="211516" y="556577"/>
                  <a:pt x="208681" y="559412"/>
                  <a:pt x="204995" y="559412"/>
                </a:cubicBezTo>
                <a:lnTo>
                  <a:pt x="77405" y="559412"/>
                </a:lnTo>
                <a:cubicBezTo>
                  <a:pt x="73719" y="559412"/>
                  <a:pt x="70883" y="556577"/>
                  <a:pt x="70883" y="552891"/>
                </a:cubicBezTo>
                <a:lnTo>
                  <a:pt x="70883" y="425301"/>
                </a:lnTo>
                <a:cubicBezTo>
                  <a:pt x="70883" y="421615"/>
                  <a:pt x="74002" y="418779"/>
                  <a:pt x="77405" y="418779"/>
                </a:cubicBezTo>
                <a:lnTo>
                  <a:pt x="204995" y="418779"/>
                </a:lnTo>
                <a:cubicBezTo>
                  <a:pt x="208681" y="418779"/>
                  <a:pt x="211516" y="421898"/>
                  <a:pt x="211516" y="425301"/>
                </a:cubicBezTo>
                <a:lnTo>
                  <a:pt x="211516" y="552891"/>
                </a:lnTo>
                <a:close/>
                <a:moveTo>
                  <a:pt x="143468" y="0"/>
                </a:moveTo>
                <a:cubicBezTo>
                  <a:pt x="64362" y="0"/>
                  <a:pt x="0" y="64362"/>
                  <a:pt x="0" y="143468"/>
                </a:cubicBezTo>
                <a:cubicBezTo>
                  <a:pt x="0" y="222574"/>
                  <a:pt x="64362" y="286936"/>
                  <a:pt x="143468" y="286936"/>
                </a:cubicBezTo>
                <a:cubicBezTo>
                  <a:pt x="222574" y="286936"/>
                  <a:pt x="286936" y="222574"/>
                  <a:pt x="286936" y="143468"/>
                </a:cubicBezTo>
                <a:cubicBezTo>
                  <a:pt x="286936" y="64362"/>
                  <a:pt x="222574" y="0"/>
                  <a:pt x="143468" y="0"/>
                </a:cubicBezTo>
                <a:close/>
                <a:moveTo>
                  <a:pt x="143468" y="220589"/>
                </a:moveTo>
                <a:cubicBezTo>
                  <a:pt x="100938" y="220589"/>
                  <a:pt x="66347" y="185998"/>
                  <a:pt x="66347" y="143468"/>
                </a:cubicBezTo>
                <a:cubicBezTo>
                  <a:pt x="66347" y="100938"/>
                  <a:pt x="100938" y="66347"/>
                  <a:pt x="143468" y="66347"/>
                </a:cubicBezTo>
                <a:cubicBezTo>
                  <a:pt x="185998" y="66347"/>
                  <a:pt x="220589" y="100938"/>
                  <a:pt x="220589" y="143468"/>
                </a:cubicBezTo>
                <a:cubicBezTo>
                  <a:pt x="220589" y="185998"/>
                  <a:pt x="185998" y="220589"/>
                  <a:pt x="143468" y="220589"/>
                </a:cubicBezTo>
                <a:close/>
                <a:moveTo>
                  <a:pt x="634265" y="518583"/>
                </a:moveTo>
                <a:lnTo>
                  <a:pt x="544952" y="374548"/>
                </a:lnTo>
                <a:cubicBezTo>
                  <a:pt x="532477" y="354701"/>
                  <a:pt x="511211" y="342792"/>
                  <a:pt x="487678" y="342792"/>
                </a:cubicBezTo>
                <a:cubicBezTo>
                  <a:pt x="464145" y="342792"/>
                  <a:pt x="442880" y="354701"/>
                  <a:pt x="430404" y="374548"/>
                </a:cubicBezTo>
                <a:lnTo>
                  <a:pt x="341091" y="518583"/>
                </a:lnTo>
                <a:cubicBezTo>
                  <a:pt x="328048" y="539565"/>
                  <a:pt x="327481" y="565650"/>
                  <a:pt x="339390" y="587199"/>
                </a:cubicBezTo>
                <a:cubicBezTo>
                  <a:pt x="351298" y="608464"/>
                  <a:pt x="373697" y="621790"/>
                  <a:pt x="398365" y="621790"/>
                </a:cubicBezTo>
                <a:lnTo>
                  <a:pt x="577275" y="621790"/>
                </a:lnTo>
                <a:cubicBezTo>
                  <a:pt x="601659" y="621790"/>
                  <a:pt x="624341" y="608464"/>
                  <a:pt x="636250" y="587199"/>
                </a:cubicBezTo>
                <a:cubicBezTo>
                  <a:pt x="648158" y="565650"/>
                  <a:pt x="647591" y="539281"/>
                  <a:pt x="634548" y="518583"/>
                </a:cubicBezTo>
                <a:close/>
                <a:moveTo>
                  <a:pt x="577558" y="555443"/>
                </a:moveTo>
                <a:cubicBezTo>
                  <a:pt x="577558" y="555443"/>
                  <a:pt x="577558" y="555443"/>
                  <a:pt x="577275" y="555443"/>
                </a:cubicBezTo>
                <a:lnTo>
                  <a:pt x="398081" y="555443"/>
                </a:lnTo>
                <a:cubicBezTo>
                  <a:pt x="398081" y="555443"/>
                  <a:pt x="397798" y="553742"/>
                  <a:pt x="397798" y="553742"/>
                </a:cubicBezTo>
                <a:lnTo>
                  <a:pt x="487111" y="409706"/>
                </a:lnTo>
                <a:lnTo>
                  <a:pt x="488529" y="409706"/>
                </a:lnTo>
                <a:lnTo>
                  <a:pt x="577842" y="553742"/>
                </a:lnTo>
                <a:lnTo>
                  <a:pt x="577842" y="555443"/>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grpSp>
        <p:nvGrpSpPr>
          <p:cNvPr id="629" name="Google Shape;629;p47"/>
          <p:cNvGrpSpPr/>
          <p:nvPr/>
        </p:nvGrpSpPr>
        <p:grpSpPr>
          <a:xfrm>
            <a:off x="870168" y="539716"/>
            <a:ext cx="3548604" cy="1964364"/>
            <a:chOff x="2654821" y="2311071"/>
            <a:chExt cx="2279715" cy="1262120"/>
          </a:xfrm>
        </p:grpSpPr>
        <p:grpSp>
          <p:nvGrpSpPr>
            <p:cNvPr id="630" name="Google Shape;630;p47"/>
            <p:cNvGrpSpPr/>
            <p:nvPr/>
          </p:nvGrpSpPr>
          <p:grpSpPr>
            <a:xfrm>
              <a:off x="4034269" y="2840745"/>
              <a:ext cx="40212" cy="36437"/>
              <a:chOff x="4293400" y="2574725"/>
              <a:chExt cx="84425" cy="80100"/>
            </a:xfrm>
          </p:grpSpPr>
          <p:sp>
            <p:nvSpPr>
              <p:cNvPr id="631" name="Google Shape;631;p4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03259"/>
              </a:solidFill>
              <a:ln>
                <a:noFill/>
              </a:ln>
            </p:spPr>
          </p:sp>
          <p:sp>
            <p:nvSpPr>
              <p:cNvPr id="632" name="Google Shape;632;p4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47"/>
            <p:cNvGrpSpPr/>
            <p:nvPr/>
          </p:nvGrpSpPr>
          <p:grpSpPr>
            <a:xfrm>
              <a:off x="3894606" y="2334874"/>
              <a:ext cx="913198" cy="518984"/>
              <a:chOff x="4000175" y="1462675"/>
              <a:chExt cx="1917275" cy="1140875"/>
            </a:xfrm>
          </p:grpSpPr>
          <p:sp>
            <p:nvSpPr>
              <p:cNvPr id="634" name="Google Shape;634;p4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03259"/>
              </a:solidFill>
              <a:ln>
                <a:noFill/>
              </a:ln>
            </p:spPr>
          </p:sp>
          <p:grpSp>
            <p:nvGrpSpPr>
              <p:cNvPr id="635" name="Google Shape;635;p47"/>
              <p:cNvGrpSpPr/>
              <p:nvPr/>
            </p:nvGrpSpPr>
            <p:grpSpPr>
              <a:xfrm>
                <a:off x="4000175" y="1462675"/>
                <a:ext cx="1917275" cy="1140875"/>
                <a:chOff x="4000175" y="1462675"/>
                <a:chExt cx="1917275" cy="1140875"/>
              </a:xfrm>
            </p:grpSpPr>
            <p:sp>
              <p:nvSpPr>
                <p:cNvPr id="636" name="Google Shape;636;p4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03259"/>
                </a:solidFill>
                <a:ln>
                  <a:noFill/>
                </a:ln>
              </p:spPr>
            </p:sp>
            <p:sp>
              <p:nvSpPr>
                <p:cNvPr id="637" name="Google Shape;637;p4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41" name="Google Shape;641;p4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2" name="Google Shape;642;p47"/>
            <p:cNvGrpSpPr/>
            <p:nvPr/>
          </p:nvGrpSpPr>
          <p:grpSpPr>
            <a:xfrm>
              <a:off x="3875768" y="2846704"/>
              <a:ext cx="44796" cy="47366"/>
              <a:chOff x="3960625" y="2587825"/>
              <a:chExt cx="94050" cy="104125"/>
            </a:xfrm>
          </p:grpSpPr>
          <p:sp>
            <p:nvSpPr>
              <p:cNvPr id="643" name="Google Shape;643;p4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03259"/>
              </a:solidFill>
              <a:ln>
                <a:noFill/>
              </a:ln>
            </p:spPr>
          </p:sp>
          <p:sp>
            <p:nvSpPr>
              <p:cNvPr id="644" name="Google Shape;644;p4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47"/>
            <p:cNvGrpSpPr/>
            <p:nvPr/>
          </p:nvGrpSpPr>
          <p:grpSpPr>
            <a:xfrm>
              <a:off x="3782759" y="2807162"/>
              <a:ext cx="82686" cy="85487"/>
              <a:chOff x="3765350" y="2500900"/>
              <a:chExt cx="173600" cy="187925"/>
            </a:xfrm>
          </p:grpSpPr>
          <p:sp>
            <p:nvSpPr>
              <p:cNvPr id="646" name="Google Shape;646;p4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03259"/>
              </a:solidFill>
              <a:ln>
                <a:noFill/>
              </a:ln>
            </p:spPr>
          </p:sp>
          <p:sp>
            <p:nvSpPr>
              <p:cNvPr id="647" name="Google Shape;647;p4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7"/>
            <p:cNvGrpSpPr/>
            <p:nvPr/>
          </p:nvGrpSpPr>
          <p:grpSpPr>
            <a:xfrm>
              <a:off x="3775674" y="2798496"/>
              <a:ext cx="40545" cy="23564"/>
              <a:chOff x="3750475" y="2481850"/>
              <a:chExt cx="85125" cy="51800"/>
            </a:xfrm>
          </p:grpSpPr>
          <p:sp>
            <p:nvSpPr>
              <p:cNvPr id="653" name="Google Shape;653;p4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03259"/>
              </a:solidFill>
              <a:ln>
                <a:noFill/>
              </a:ln>
            </p:spPr>
          </p:sp>
        </p:grpSp>
        <p:grpSp>
          <p:nvGrpSpPr>
            <p:cNvPr id="655" name="Google Shape;655;p47"/>
            <p:cNvGrpSpPr/>
            <p:nvPr/>
          </p:nvGrpSpPr>
          <p:grpSpPr>
            <a:xfrm>
              <a:off x="3716946" y="2776024"/>
              <a:ext cx="81971" cy="76912"/>
              <a:chOff x="3627175" y="2432450"/>
              <a:chExt cx="172100" cy="169075"/>
            </a:xfrm>
          </p:grpSpPr>
          <p:sp>
            <p:nvSpPr>
              <p:cNvPr id="656" name="Google Shape;656;p4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03259"/>
              </a:solidFill>
              <a:ln>
                <a:noFill/>
              </a:ln>
            </p:spPr>
          </p:sp>
          <p:sp>
            <p:nvSpPr>
              <p:cNvPr id="658" name="Google Shape;658;p4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03259"/>
              </a:solidFill>
              <a:ln>
                <a:noFill/>
              </a:ln>
            </p:spPr>
          </p:sp>
        </p:grpSp>
        <p:grpSp>
          <p:nvGrpSpPr>
            <p:cNvPr id="659" name="Google Shape;659;p47"/>
            <p:cNvGrpSpPr/>
            <p:nvPr/>
          </p:nvGrpSpPr>
          <p:grpSpPr>
            <a:xfrm>
              <a:off x="3685682" y="2845624"/>
              <a:ext cx="29311" cy="45055"/>
              <a:chOff x="3561536" y="2585450"/>
              <a:chExt cx="61539" cy="99045"/>
            </a:xfrm>
          </p:grpSpPr>
          <p:sp>
            <p:nvSpPr>
              <p:cNvPr id="660" name="Google Shape;660;p4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03259"/>
              </a:solidFill>
              <a:ln>
                <a:noFill/>
              </a:ln>
            </p:spPr>
          </p:sp>
        </p:grpSp>
        <p:grpSp>
          <p:nvGrpSpPr>
            <p:cNvPr id="662" name="Google Shape;662;p47"/>
            <p:cNvGrpSpPr/>
            <p:nvPr/>
          </p:nvGrpSpPr>
          <p:grpSpPr>
            <a:xfrm>
              <a:off x="3849905" y="2572252"/>
              <a:ext cx="74339" cy="119559"/>
              <a:chOff x="3906325" y="1984500"/>
              <a:chExt cx="156075" cy="262825"/>
            </a:xfrm>
          </p:grpSpPr>
          <p:sp>
            <p:nvSpPr>
              <p:cNvPr id="663" name="Google Shape;663;p4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03259"/>
              </a:solidFill>
              <a:ln>
                <a:noFill/>
              </a:ln>
            </p:spPr>
          </p:sp>
          <p:sp>
            <p:nvSpPr>
              <p:cNvPr id="664" name="Google Shape;664;p4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7"/>
            <p:cNvGrpSpPr/>
            <p:nvPr/>
          </p:nvGrpSpPr>
          <p:grpSpPr>
            <a:xfrm>
              <a:off x="2654821" y="2414345"/>
              <a:ext cx="667570" cy="558731"/>
              <a:chOff x="1397225" y="1637375"/>
              <a:chExt cx="1401575" cy="1228250"/>
            </a:xfrm>
          </p:grpSpPr>
          <p:sp>
            <p:nvSpPr>
              <p:cNvPr id="666" name="Google Shape;666;p4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03259"/>
              </a:solidFill>
              <a:ln>
                <a:noFill/>
              </a:ln>
            </p:spPr>
          </p:sp>
          <p:grpSp>
            <p:nvGrpSpPr>
              <p:cNvPr id="667" name="Google Shape;667;p47"/>
              <p:cNvGrpSpPr/>
              <p:nvPr/>
            </p:nvGrpSpPr>
            <p:grpSpPr>
              <a:xfrm>
                <a:off x="1397225" y="1637375"/>
                <a:ext cx="1398775" cy="1228250"/>
                <a:chOff x="1397225" y="1637375"/>
                <a:chExt cx="1398775" cy="1228250"/>
              </a:xfrm>
            </p:grpSpPr>
            <p:sp>
              <p:nvSpPr>
                <p:cNvPr id="668" name="Google Shape;668;p4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 name="Google Shape;670;p47"/>
            <p:cNvGrpSpPr/>
            <p:nvPr/>
          </p:nvGrpSpPr>
          <p:grpSpPr>
            <a:xfrm>
              <a:off x="3230417" y="3103734"/>
              <a:ext cx="282982" cy="280332"/>
              <a:chOff x="2605700" y="3152850"/>
              <a:chExt cx="594125" cy="616250"/>
            </a:xfrm>
          </p:grpSpPr>
          <p:sp>
            <p:nvSpPr>
              <p:cNvPr id="671" name="Google Shape;671;p4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03259"/>
              </a:solidFill>
              <a:ln>
                <a:noFill/>
              </a:ln>
            </p:spPr>
          </p:sp>
          <p:sp>
            <p:nvSpPr>
              <p:cNvPr id="672" name="Google Shape;672;p4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73" name="Google Shape;673;p47"/>
            <p:cNvGrpSpPr/>
            <p:nvPr/>
          </p:nvGrpSpPr>
          <p:grpSpPr>
            <a:xfrm>
              <a:off x="3265985" y="3226989"/>
              <a:ext cx="87151" cy="346202"/>
              <a:chOff x="2680375" y="3423800"/>
              <a:chExt cx="182975" cy="761050"/>
            </a:xfrm>
          </p:grpSpPr>
          <p:sp>
            <p:nvSpPr>
              <p:cNvPr id="674" name="Google Shape;674;p4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03259"/>
              </a:solidFill>
              <a:ln>
                <a:noFill/>
              </a:ln>
            </p:spPr>
          </p:sp>
          <p:sp>
            <p:nvSpPr>
              <p:cNvPr id="675" name="Google Shape;675;p4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7"/>
            <p:cNvGrpSpPr/>
            <p:nvPr/>
          </p:nvGrpSpPr>
          <p:grpSpPr>
            <a:xfrm>
              <a:off x="3855466" y="3289811"/>
              <a:ext cx="112514" cy="94210"/>
              <a:chOff x="3918000" y="3561900"/>
              <a:chExt cx="236225" cy="207100"/>
            </a:xfrm>
          </p:grpSpPr>
          <p:sp>
            <p:nvSpPr>
              <p:cNvPr id="677" name="Google Shape;677;p4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03259"/>
              </a:solidFill>
              <a:ln>
                <a:noFill/>
              </a:ln>
            </p:spPr>
          </p:sp>
          <p:sp>
            <p:nvSpPr>
              <p:cNvPr id="678" name="Google Shape;678;p4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4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682" name="Google Shape;682;p47"/>
            <p:cNvGrpSpPr/>
            <p:nvPr/>
          </p:nvGrpSpPr>
          <p:grpSpPr>
            <a:xfrm>
              <a:off x="2905224" y="2311071"/>
              <a:ext cx="596721" cy="528992"/>
              <a:chOff x="1922950" y="1410350"/>
              <a:chExt cx="1252825" cy="1162875"/>
            </a:xfrm>
          </p:grpSpPr>
          <p:sp>
            <p:nvSpPr>
              <p:cNvPr id="683" name="Google Shape;683;p4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699" name="Google Shape;699;p4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19" name="Google Shape;719;p4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20" name="Google Shape;720;p4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 name="Google Shape;721;p47"/>
            <p:cNvGrpSpPr/>
            <p:nvPr/>
          </p:nvGrpSpPr>
          <p:grpSpPr>
            <a:xfrm>
              <a:off x="3280929" y="3294542"/>
              <a:ext cx="109894" cy="272224"/>
              <a:chOff x="2711750" y="3572300"/>
              <a:chExt cx="230725" cy="598425"/>
            </a:xfrm>
          </p:grpSpPr>
          <p:sp>
            <p:nvSpPr>
              <p:cNvPr id="722" name="Google Shape;722;p4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4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 name="Google Shape;725;p47"/>
            <p:cNvGrpSpPr/>
            <p:nvPr/>
          </p:nvGrpSpPr>
          <p:grpSpPr>
            <a:xfrm>
              <a:off x="3790439" y="2408636"/>
              <a:ext cx="73017" cy="75684"/>
              <a:chOff x="3781475" y="1624825"/>
              <a:chExt cx="153300" cy="166375"/>
            </a:xfrm>
          </p:grpSpPr>
          <p:sp>
            <p:nvSpPr>
              <p:cNvPr id="726" name="Google Shape;726;p4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4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47"/>
            <p:cNvGrpSpPr/>
            <p:nvPr/>
          </p:nvGrpSpPr>
          <p:grpSpPr>
            <a:xfrm>
              <a:off x="4403342" y="3107749"/>
              <a:ext cx="316680" cy="101374"/>
              <a:chOff x="5068275" y="3161675"/>
              <a:chExt cx="664875" cy="222850"/>
            </a:xfrm>
          </p:grpSpPr>
          <p:sp>
            <p:nvSpPr>
              <p:cNvPr id="738" name="Google Shape;738;p4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4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 name="Google Shape;771;p47"/>
            <p:cNvGrpSpPr/>
            <p:nvPr/>
          </p:nvGrpSpPr>
          <p:grpSpPr>
            <a:xfrm>
              <a:off x="3697513" y="2707266"/>
              <a:ext cx="59549" cy="79733"/>
              <a:chOff x="3586375" y="2281300"/>
              <a:chExt cx="125025" cy="175275"/>
            </a:xfrm>
          </p:grpSpPr>
          <p:sp>
            <p:nvSpPr>
              <p:cNvPr id="772" name="Google Shape;772;p4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4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47"/>
            <p:cNvGrpSpPr/>
            <p:nvPr/>
          </p:nvGrpSpPr>
          <p:grpSpPr>
            <a:xfrm>
              <a:off x="4513224" y="3221724"/>
              <a:ext cx="274563" cy="280321"/>
              <a:chOff x="5298975" y="3412225"/>
              <a:chExt cx="576450" cy="616225"/>
            </a:xfrm>
          </p:grpSpPr>
          <p:sp>
            <p:nvSpPr>
              <p:cNvPr id="776" name="Google Shape;776;p4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77" name="Google Shape;777;p4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47"/>
            <p:cNvGrpSpPr/>
            <p:nvPr/>
          </p:nvGrpSpPr>
          <p:grpSpPr>
            <a:xfrm>
              <a:off x="4824403" y="3421846"/>
              <a:ext cx="110132" cy="130647"/>
              <a:chOff x="5952300" y="3852150"/>
              <a:chExt cx="231225" cy="287200"/>
            </a:xfrm>
          </p:grpSpPr>
          <p:sp>
            <p:nvSpPr>
              <p:cNvPr id="779" name="Google Shape;779;p4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 name="Google Shape;781;p4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4442708" y="2990191"/>
              <a:ext cx="762" cy="967"/>
            </a:xfrm>
            <a:custGeom>
              <a:rect b="b" l="l" r="r" t="t"/>
              <a:pathLst>
                <a:path extrusionOk="0" h="85" w="64">
                  <a:moveTo>
                    <a:pt x="63" y="85"/>
                  </a:moveTo>
                  <a:lnTo>
                    <a:pt x="1" y="1"/>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47"/>
            <p:cNvGrpSpPr/>
            <p:nvPr/>
          </p:nvGrpSpPr>
          <p:grpSpPr>
            <a:xfrm>
              <a:off x="4295710" y="3079670"/>
              <a:ext cx="14968" cy="27135"/>
              <a:chOff x="4842300" y="3099950"/>
              <a:chExt cx="31425" cy="59650"/>
            </a:xfrm>
          </p:grpSpPr>
          <p:sp>
            <p:nvSpPr>
              <p:cNvPr id="790" name="Google Shape;790;p4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4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 name="Google Shape;802;p47"/>
            <p:cNvGrpSpPr/>
            <p:nvPr/>
          </p:nvGrpSpPr>
          <p:grpSpPr>
            <a:xfrm>
              <a:off x="3831056" y="2816010"/>
              <a:ext cx="37378" cy="27612"/>
              <a:chOff x="3866750" y="2520350"/>
              <a:chExt cx="78475" cy="60700"/>
            </a:xfrm>
          </p:grpSpPr>
          <p:sp>
            <p:nvSpPr>
              <p:cNvPr id="803" name="Google Shape;803;p4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4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24" name="Google Shape;824;p4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36" name="Google Shape;836;p4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47"/>
            <p:cNvGrpSpPr/>
            <p:nvPr/>
          </p:nvGrpSpPr>
          <p:grpSpPr>
            <a:xfrm>
              <a:off x="3632736" y="3051591"/>
              <a:ext cx="63288" cy="45217"/>
              <a:chOff x="3450375" y="3038225"/>
              <a:chExt cx="132875" cy="99400"/>
            </a:xfrm>
          </p:grpSpPr>
          <p:sp>
            <p:nvSpPr>
              <p:cNvPr id="850" name="Google Shape;850;p4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4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61" name="Google Shape;861;p4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71" name="Google Shape;871;p4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77" name="Google Shape;877;p4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7"/>
            <p:cNvSpPr/>
            <p:nvPr/>
          </p:nvSpPr>
          <p:spPr>
            <a:xfrm>
              <a:off x="4036853" y="2853608"/>
              <a:ext cx="1250" cy="1205"/>
            </a:xfrm>
            <a:custGeom>
              <a:rect b="b" l="l" r="r" t="t"/>
              <a:pathLst>
                <a:path extrusionOk="0" fill="none" h="106" w="105">
                  <a:moveTo>
                    <a:pt x="105" y="105"/>
                  </a:moveTo>
                  <a:lnTo>
                    <a:pt x="0" y="1"/>
                  </a:lnTo>
                </a:path>
              </a:pathLst>
            </a:custGeom>
            <a:solidFill>
              <a:srgbClr val="503259"/>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47"/>
          <p:cNvGrpSpPr/>
          <p:nvPr/>
        </p:nvGrpSpPr>
        <p:grpSpPr>
          <a:xfrm>
            <a:off x="4725312" y="544080"/>
            <a:ext cx="3548666" cy="1964268"/>
            <a:chOff x="233350" y="949250"/>
            <a:chExt cx="7137300" cy="3802300"/>
          </a:xfrm>
        </p:grpSpPr>
        <p:sp>
          <p:nvSpPr>
            <p:cNvPr id="888" name="Google Shape;888;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47"/>
          <p:cNvGrpSpPr/>
          <p:nvPr/>
        </p:nvGrpSpPr>
        <p:grpSpPr>
          <a:xfrm>
            <a:off x="7726617" y="3097734"/>
            <a:ext cx="99863" cy="306916"/>
            <a:chOff x="7564426" y="3224343"/>
            <a:chExt cx="119985" cy="368801"/>
          </a:xfrm>
        </p:grpSpPr>
        <p:sp>
          <p:nvSpPr>
            <p:cNvPr id="940" name="Google Shape;940;p4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47"/>
          <p:cNvGrpSpPr/>
          <p:nvPr/>
        </p:nvGrpSpPr>
        <p:grpSpPr>
          <a:xfrm>
            <a:off x="7307879" y="3097560"/>
            <a:ext cx="170315" cy="307316"/>
            <a:chOff x="8370831" y="3202002"/>
            <a:chExt cx="218129" cy="382376"/>
          </a:xfrm>
        </p:grpSpPr>
        <p:sp>
          <p:nvSpPr>
            <p:cNvPr id="943" name="Google Shape;943;p4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47"/>
          <p:cNvGrpSpPr/>
          <p:nvPr/>
        </p:nvGrpSpPr>
        <p:grpSpPr>
          <a:xfrm>
            <a:off x="7627205" y="4023858"/>
            <a:ext cx="298688" cy="257800"/>
            <a:chOff x="6742064" y="3750480"/>
            <a:chExt cx="399315" cy="344560"/>
          </a:xfrm>
        </p:grpSpPr>
        <p:sp>
          <p:nvSpPr>
            <p:cNvPr id="946" name="Google Shape;946;p4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47"/>
          <p:cNvGrpSpPr/>
          <p:nvPr/>
        </p:nvGrpSpPr>
        <p:grpSpPr>
          <a:xfrm>
            <a:off x="8059131" y="3997448"/>
            <a:ext cx="198487" cy="309779"/>
            <a:chOff x="7248525" y="3739696"/>
            <a:chExt cx="230531" cy="359790"/>
          </a:xfrm>
        </p:grpSpPr>
        <p:sp>
          <p:nvSpPr>
            <p:cNvPr id="949" name="Google Shape;949;p4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47"/>
          <p:cNvGrpSpPr/>
          <p:nvPr/>
        </p:nvGrpSpPr>
        <p:grpSpPr>
          <a:xfrm>
            <a:off x="6933534" y="3097701"/>
            <a:ext cx="179433" cy="306927"/>
            <a:chOff x="7601242" y="3729267"/>
            <a:chExt cx="222566" cy="380803"/>
          </a:xfrm>
        </p:grpSpPr>
        <p:sp>
          <p:nvSpPr>
            <p:cNvPr id="952" name="Google Shape;952;p4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 name="Google Shape;954;p47"/>
          <p:cNvSpPr/>
          <p:nvPr/>
        </p:nvSpPr>
        <p:spPr>
          <a:xfrm>
            <a:off x="8038933" y="3097656"/>
            <a:ext cx="238882" cy="306902"/>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955" name="Google Shape;955;p47"/>
          <p:cNvGrpSpPr/>
          <p:nvPr/>
        </p:nvGrpSpPr>
        <p:grpSpPr>
          <a:xfrm>
            <a:off x="7668940" y="3547538"/>
            <a:ext cx="215217" cy="306930"/>
            <a:chOff x="8304647" y="3738687"/>
            <a:chExt cx="225076" cy="320956"/>
          </a:xfrm>
        </p:grpSpPr>
        <p:sp>
          <p:nvSpPr>
            <p:cNvPr id="956" name="Google Shape;956;p4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7"/>
          <p:cNvGrpSpPr/>
          <p:nvPr/>
        </p:nvGrpSpPr>
        <p:grpSpPr>
          <a:xfrm>
            <a:off x="8059123" y="3547538"/>
            <a:ext cx="198502" cy="306930"/>
            <a:chOff x="8615101" y="3738687"/>
            <a:chExt cx="207573" cy="320956"/>
          </a:xfrm>
        </p:grpSpPr>
        <p:sp>
          <p:nvSpPr>
            <p:cNvPr id="960" name="Google Shape;960;p4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47"/>
          <p:cNvSpPr/>
          <p:nvPr/>
        </p:nvSpPr>
        <p:spPr>
          <a:xfrm>
            <a:off x="6903801" y="3544361"/>
            <a:ext cx="238899" cy="31010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 name="Google Shape;964;p47"/>
          <p:cNvGrpSpPr/>
          <p:nvPr/>
        </p:nvGrpSpPr>
        <p:grpSpPr>
          <a:xfrm>
            <a:off x="4746786" y="3701808"/>
            <a:ext cx="921718" cy="845049"/>
            <a:chOff x="6015419" y="3716859"/>
            <a:chExt cx="557671" cy="511283"/>
          </a:xfrm>
        </p:grpSpPr>
        <p:sp>
          <p:nvSpPr>
            <p:cNvPr id="965" name="Google Shape;965;p4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47"/>
            <p:cNvGrpSpPr/>
            <p:nvPr/>
          </p:nvGrpSpPr>
          <p:grpSpPr>
            <a:xfrm>
              <a:off x="6036094" y="3716980"/>
              <a:ext cx="529860" cy="510468"/>
              <a:chOff x="6036094" y="3716980"/>
              <a:chExt cx="529860" cy="510468"/>
            </a:xfrm>
          </p:grpSpPr>
          <p:sp>
            <p:nvSpPr>
              <p:cNvPr id="967" name="Google Shape;967;p4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 name="Google Shape;977;p47"/>
          <p:cNvGrpSpPr/>
          <p:nvPr/>
        </p:nvGrpSpPr>
        <p:grpSpPr>
          <a:xfrm>
            <a:off x="5786208" y="2709006"/>
            <a:ext cx="952512" cy="846021"/>
            <a:chOff x="6644304" y="3073628"/>
            <a:chExt cx="576302" cy="511871"/>
          </a:xfrm>
        </p:grpSpPr>
        <p:sp>
          <p:nvSpPr>
            <p:cNvPr id="978" name="Google Shape;978;p4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 name="Google Shape;979;p47"/>
            <p:cNvGrpSpPr/>
            <p:nvPr/>
          </p:nvGrpSpPr>
          <p:grpSpPr>
            <a:xfrm>
              <a:off x="6712169" y="3085440"/>
              <a:ext cx="481622" cy="494913"/>
              <a:chOff x="6712169" y="3085440"/>
              <a:chExt cx="481622" cy="494913"/>
            </a:xfrm>
          </p:grpSpPr>
          <p:sp>
            <p:nvSpPr>
              <p:cNvPr id="980" name="Google Shape;980;p4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4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47"/>
          <p:cNvGrpSpPr/>
          <p:nvPr/>
        </p:nvGrpSpPr>
        <p:grpSpPr>
          <a:xfrm>
            <a:off x="5799155" y="3701417"/>
            <a:ext cx="926610" cy="845163"/>
            <a:chOff x="6652137" y="3716623"/>
            <a:chExt cx="560631" cy="511352"/>
          </a:xfrm>
        </p:grpSpPr>
        <p:sp>
          <p:nvSpPr>
            <p:cNvPr id="989" name="Google Shape;989;p47"/>
            <p:cNvSpPr/>
            <p:nvPr/>
          </p:nvSpPr>
          <p:spPr>
            <a:xfrm>
              <a:off x="6652137"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47"/>
            <p:cNvGrpSpPr/>
            <p:nvPr/>
          </p:nvGrpSpPr>
          <p:grpSpPr>
            <a:xfrm>
              <a:off x="6669657" y="3716715"/>
              <a:ext cx="466779" cy="464290"/>
              <a:chOff x="6669657" y="3716715"/>
              <a:chExt cx="466779" cy="464290"/>
            </a:xfrm>
          </p:grpSpPr>
          <p:sp>
            <p:nvSpPr>
              <p:cNvPr id="991" name="Google Shape;991;p4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4" name="Google Shape;1004;p47"/>
          <p:cNvSpPr/>
          <p:nvPr/>
        </p:nvSpPr>
        <p:spPr>
          <a:xfrm>
            <a:off x="6917186" y="4045315"/>
            <a:ext cx="212129" cy="21435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7"/>
          <p:cNvSpPr/>
          <p:nvPr/>
        </p:nvSpPr>
        <p:spPr>
          <a:xfrm flipH="1">
            <a:off x="7287114" y="3547128"/>
            <a:ext cx="211845" cy="307340"/>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47"/>
          <p:cNvGrpSpPr/>
          <p:nvPr/>
        </p:nvGrpSpPr>
        <p:grpSpPr>
          <a:xfrm>
            <a:off x="4721468" y="2713339"/>
            <a:ext cx="971633" cy="846850"/>
            <a:chOff x="6000100" y="3076250"/>
            <a:chExt cx="587871" cy="512373"/>
          </a:xfrm>
        </p:grpSpPr>
        <p:sp>
          <p:nvSpPr>
            <p:cNvPr id="1007" name="Google Shape;1007;p4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47"/>
            <p:cNvGrpSpPr/>
            <p:nvPr/>
          </p:nvGrpSpPr>
          <p:grpSpPr>
            <a:xfrm>
              <a:off x="6031360" y="3076713"/>
              <a:ext cx="539107" cy="480965"/>
              <a:chOff x="6031360" y="3076713"/>
              <a:chExt cx="539107" cy="480965"/>
            </a:xfrm>
          </p:grpSpPr>
          <p:sp>
            <p:nvSpPr>
              <p:cNvPr id="1009" name="Google Shape;1009;p4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 name="Google Shape;1016;p47"/>
          <p:cNvGrpSpPr/>
          <p:nvPr/>
        </p:nvGrpSpPr>
        <p:grpSpPr>
          <a:xfrm>
            <a:off x="870086" y="2643886"/>
            <a:ext cx="3548850" cy="1964628"/>
            <a:chOff x="238125" y="732525"/>
            <a:chExt cx="7130500" cy="4241425"/>
          </a:xfrm>
        </p:grpSpPr>
        <p:sp>
          <p:nvSpPr>
            <p:cNvPr id="1017" name="Google Shape;1017;p4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FAF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FAF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7"/>
          <p:cNvGrpSpPr/>
          <p:nvPr/>
        </p:nvGrpSpPr>
        <p:grpSpPr>
          <a:xfrm>
            <a:off x="7287063" y="4046391"/>
            <a:ext cx="211977" cy="211977"/>
            <a:chOff x="7810319" y="3921168"/>
            <a:chExt cx="216657" cy="216657"/>
          </a:xfrm>
        </p:grpSpPr>
        <p:grpSp>
          <p:nvGrpSpPr>
            <p:cNvPr id="1132" name="Google Shape;1132;p47"/>
            <p:cNvGrpSpPr/>
            <p:nvPr/>
          </p:nvGrpSpPr>
          <p:grpSpPr>
            <a:xfrm>
              <a:off x="7810319" y="3921168"/>
              <a:ext cx="216657" cy="216657"/>
              <a:chOff x="7592387" y="4175808"/>
              <a:chExt cx="275400" cy="275400"/>
            </a:xfrm>
          </p:grpSpPr>
          <p:sp>
            <p:nvSpPr>
              <p:cNvPr id="1133" name="Google Shape;1133;p47"/>
              <p:cNvSpPr/>
              <p:nvPr/>
            </p:nvSpPr>
            <p:spPr>
              <a:xfrm>
                <a:off x="7592387" y="4175808"/>
                <a:ext cx="275400" cy="2754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7"/>
              <p:cNvSpPr/>
              <p:nvPr/>
            </p:nvSpPr>
            <p:spPr>
              <a:xfrm>
                <a:off x="7629620" y="4213049"/>
                <a:ext cx="201000" cy="2010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47"/>
            <p:cNvSpPr/>
            <p:nvPr/>
          </p:nvSpPr>
          <p:spPr>
            <a:xfrm>
              <a:off x="7882502" y="3992680"/>
              <a:ext cx="73800" cy="738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grpSp>
        <p:nvGrpSpPr>
          <p:cNvPr id="1140" name="Google Shape;1140;p48"/>
          <p:cNvGrpSpPr/>
          <p:nvPr/>
        </p:nvGrpSpPr>
        <p:grpSpPr>
          <a:xfrm>
            <a:off x="3415025" y="563200"/>
            <a:ext cx="1595286" cy="154800"/>
            <a:chOff x="3415025" y="563200"/>
            <a:chExt cx="1595286" cy="154800"/>
          </a:xfrm>
        </p:grpSpPr>
        <p:sp>
          <p:nvSpPr>
            <p:cNvPr id="1141" name="Google Shape;1141;p48"/>
            <p:cNvSpPr/>
            <p:nvPr/>
          </p:nvSpPr>
          <p:spPr>
            <a:xfrm>
              <a:off x="3415025" y="563200"/>
              <a:ext cx="381000" cy="154800"/>
            </a:xfrm>
            <a:prstGeom prst="chevron">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42" name="Google Shape;1142;p48"/>
            <p:cNvSpPr/>
            <p:nvPr/>
          </p:nvSpPr>
          <p:spPr>
            <a:xfrm>
              <a:off x="3718596" y="563200"/>
              <a:ext cx="381000" cy="154800"/>
            </a:xfrm>
            <a:prstGeom prst="chevron">
              <a:avLst>
                <a:gd fmla="val 50000"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43" name="Google Shape;1143;p48"/>
            <p:cNvSpPr/>
            <p:nvPr/>
          </p:nvSpPr>
          <p:spPr>
            <a:xfrm>
              <a:off x="4022168" y="563200"/>
              <a:ext cx="381000" cy="154800"/>
            </a:xfrm>
            <a:prstGeom prst="chevron">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44" name="Google Shape;1144;p48"/>
            <p:cNvSpPr/>
            <p:nvPr/>
          </p:nvSpPr>
          <p:spPr>
            <a:xfrm>
              <a:off x="4325739" y="563200"/>
              <a:ext cx="381000" cy="154800"/>
            </a:xfrm>
            <a:prstGeom prst="chevron">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sp>
          <p:nvSpPr>
            <p:cNvPr id="1145" name="Google Shape;1145;p48"/>
            <p:cNvSpPr/>
            <p:nvPr/>
          </p:nvSpPr>
          <p:spPr>
            <a:xfrm>
              <a:off x="4629311" y="563200"/>
              <a:ext cx="381000" cy="154800"/>
            </a:xfrm>
            <a:prstGeom prst="chevron">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rgbClr val="22244E"/>
                </a:solidFill>
                <a:latin typeface="Inter"/>
                <a:ea typeface="Inter"/>
                <a:cs typeface="Inter"/>
                <a:sym typeface="Inter"/>
              </a:endParaRPr>
            </a:p>
          </p:txBody>
        </p:sp>
      </p:grpSp>
      <p:grpSp>
        <p:nvGrpSpPr>
          <p:cNvPr id="1146" name="Google Shape;1146;p48"/>
          <p:cNvGrpSpPr/>
          <p:nvPr/>
        </p:nvGrpSpPr>
        <p:grpSpPr>
          <a:xfrm>
            <a:off x="6848306" y="2172844"/>
            <a:ext cx="1572551" cy="372635"/>
            <a:chOff x="3417981" y="2143776"/>
            <a:chExt cx="1652186" cy="391506"/>
          </a:xfrm>
        </p:grpSpPr>
        <p:grpSp>
          <p:nvGrpSpPr>
            <p:cNvPr id="1147" name="Google Shape;1147;p48"/>
            <p:cNvGrpSpPr/>
            <p:nvPr/>
          </p:nvGrpSpPr>
          <p:grpSpPr>
            <a:xfrm>
              <a:off x="3417981" y="2143776"/>
              <a:ext cx="502587" cy="318177"/>
              <a:chOff x="3417981" y="2143776"/>
              <a:chExt cx="502587" cy="318177"/>
            </a:xfrm>
          </p:grpSpPr>
          <p:cxnSp>
            <p:nvCxnSpPr>
              <p:cNvPr id="1148" name="Google Shape;1148;p48"/>
              <p:cNvCxnSpPr>
                <a:endCxn id="1149" idx="2"/>
              </p:cNvCxnSpPr>
              <p:nvPr/>
            </p:nvCxnSpPr>
            <p:spPr>
              <a:xfrm>
                <a:off x="3651468" y="2345269"/>
                <a:ext cx="269100" cy="0"/>
              </a:xfrm>
              <a:prstGeom prst="straightConnector1">
                <a:avLst/>
              </a:prstGeom>
              <a:noFill/>
              <a:ln cap="flat" cmpd="sng" w="19050">
                <a:solidFill>
                  <a:srgbClr val="503259"/>
                </a:solidFill>
                <a:prstDash val="solid"/>
                <a:round/>
                <a:headEnd len="med" w="med" type="none"/>
                <a:tailEnd len="med" w="med" type="none"/>
              </a:ln>
            </p:spPr>
          </p:cxnSp>
          <p:cxnSp>
            <p:nvCxnSpPr>
              <p:cNvPr id="1150" name="Google Shape;1150;p48"/>
              <p:cNvCxnSpPr>
                <a:stCxn id="1151" idx="0"/>
              </p:cNvCxnSpPr>
              <p:nvPr/>
            </p:nvCxnSpPr>
            <p:spPr>
              <a:xfrm rot="10800000">
                <a:off x="3534651" y="2143776"/>
                <a:ext cx="0" cy="114600"/>
              </a:xfrm>
              <a:prstGeom prst="straightConnector1">
                <a:avLst/>
              </a:prstGeom>
              <a:noFill/>
              <a:ln cap="flat" cmpd="sng" w="19050">
                <a:solidFill>
                  <a:srgbClr val="22244E"/>
                </a:solidFill>
                <a:prstDash val="solid"/>
                <a:round/>
                <a:headEnd len="med" w="med" type="none"/>
                <a:tailEnd len="med" w="med" type="none"/>
              </a:ln>
            </p:spPr>
          </p:cxnSp>
          <p:sp>
            <p:nvSpPr>
              <p:cNvPr id="1152" name="Google Shape;1152;p48"/>
              <p:cNvSpPr/>
              <p:nvPr/>
            </p:nvSpPr>
            <p:spPr>
              <a:xfrm>
                <a:off x="3417981" y="2228553"/>
                <a:ext cx="233400" cy="233400"/>
              </a:xfrm>
              <a:prstGeom prst="ellipse">
                <a:avLst/>
              </a:prstGeom>
              <a:noFill/>
              <a:ln cap="flat" cmpd="sng" w="28575">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3447801" y="2258376"/>
                <a:ext cx="173700" cy="1737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48"/>
            <p:cNvGrpSpPr/>
            <p:nvPr/>
          </p:nvGrpSpPr>
          <p:grpSpPr>
            <a:xfrm>
              <a:off x="3890753" y="2228450"/>
              <a:ext cx="502800" cy="306832"/>
              <a:chOff x="3890753" y="2228450"/>
              <a:chExt cx="502800" cy="306832"/>
            </a:xfrm>
          </p:grpSpPr>
          <p:cxnSp>
            <p:nvCxnSpPr>
              <p:cNvPr id="1154" name="Google Shape;1154;p48"/>
              <p:cNvCxnSpPr>
                <a:stCxn id="1155" idx="6"/>
                <a:endCxn id="1156" idx="2"/>
              </p:cNvCxnSpPr>
              <p:nvPr/>
            </p:nvCxnSpPr>
            <p:spPr>
              <a:xfrm>
                <a:off x="4124453" y="2345300"/>
                <a:ext cx="269100" cy="0"/>
              </a:xfrm>
              <a:prstGeom prst="straightConnector1">
                <a:avLst/>
              </a:prstGeom>
              <a:noFill/>
              <a:ln cap="flat" cmpd="sng" w="19050">
                <a:solidFill>
                  <a:srgbClr val="765186"/>
                </a:solidFill>
                <a:prstDash val="solid"/>
                <a:round/>
                <a:headEnd len="med" w="med" type="none"/>
                <a:tailEnd len="med" w="med" type="none"/>
              </a:ln>
            </p:spPr>
          </p:cxnSp>
          <p:cxnSp>
            <p:nvCxnSpPr>
              <p:cNvPr id="1157" name="Google Shape;1157;p48"/>
              <p:cNvCxnSpPr/>
              <p:nvPr/>
            </p:nvCxnSpPr>
            <p:spPr>
              <a:xfrm>
                <a:off x="4007365" y="2432082"/>
                <a:ext cx="0" cy="103200"/>
              </a:xfrm>
              <a:prstGeom prst="straightConnector1">
                <a:avLst/>
              </a:prstGeom>
              <a:noFill/>
              <a:ln cap="flat" cmpd="sng" w="19050">
                <a:solidFill>
                  <a:srgbClr val="503259"/>
                </a:solidFill>
                <a:prstDash val="solid"/>
                <a:round/>
                <a:headEnd len="med" w="med" type="none"/>
                <a:tailEnd len="med" w="med" type="none"/>
              </a:ln>
            </p:spPr>
          </p:cxnSp>
          <p:sp>
            <p:nvSpPr>
              <p:cNvPr id="1155" name="Google Shape;1155;p48"/>
              <p:cNvSpPr/>
              <p:nvPr/>
            </p:nvSpPr>
            <p:spPr>
              <a:xfrm>
                <a:off x="3890753" y="2228450"/>
                <a:ext cx="233700" cy="233700"/>
              </a:xfrm>
              <a:prstGeom prst="ellipse">
                <a:avLst/>
              </a:prstGeom>
              <a:noFill/>
              <a:ln cap="flat" cmpd="sng" w="28575">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3920568" y="2258269"/>
                <a:ext cx="174000" cy="1740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8"/>
            <p:cNvGrpSpPr/>
            <p:nvPr/>
          </p:nvGrpSpPr>
          <p:grpSpPr>
            <a:xfrm>
              <a:off x="4363849" y="2143776"/>
              <a:ext cx="502800" cy="318177"/>
              <a:chOff x="4363849" y="2143776"/>
              <a:chExt cx="502800" cy="318177"/>
            </a:xfrm>
          </p:grpSpPr>
          <p:cxnSp>
            <p:nvCxnSpPr>
              <p:cNvPr id="1159" name="Google Shape;1159;p48"/>
              <p:cNvCxnSpPr>
                <a:stCxn id="1160" idx="6"/>
                <a:endCxn id="1161" idx="2"/>
              </p:cNvCxnSpPr>
              <p:nvPr/>
            </p:nvCxnSpPr>
            <p:spPr>
              <a:xfrm>
                <a:off x="4597249" y="2345253"/>
                <a:ext cx="269400" cy="0"/>
              </a:xfrm>
              <a:prstGeom prst="straightConnector1">
                <a:avLst/>
              </a:prstGeom>
              <a:noFill/>
              <a:ln cap="flat" cmpd="sng" w="19050">
                <a:solidFill>
                  <a:srgbClr val="B07CC6"/>
                </a:solidFill>
                <a:prstDash val="solid"/>
                <a:round/>
                <a:headEnd len="med" w="med" type="none"/>
                <a:tailEnd len="med" w="med" type="none"/>
              </a:ln>
            </p:spPr>
          </p:cxnSp>
          <p:cxnSp>
            <p:nvCxnSpPr>
              <p:cNvPr id="1162" name="Google Shape;1162;p48"/>
              <p:cNvCxnSpPr>
                <a:stCxn id="1156" idx="0"/>
              </p:cNvCxnSpPr>
              <p:nvPr/>
            </p:nvCxnSpPr>
            <p:spPr>
              <a:xfrm rot="10800000">
                <a:off x="4480518" y="2143776"/>
                <a:ext cx="0" cy="114600"/>
              </a:xfrm>
              <a:prstGeom prst="straightConnector1">
                <a:avLst/>
              </a:prstGeom>
              <a:noFill/>
              <a:ln cap="flat" cmpd="sng" w="19050">
                <a:solidFill>
                  <a:srgbClr val="765186"/>
                </a:solidFill>
                <a:prstDash val="solid"/>
                <a:round/>
                <a:headEnd len="med" w="med" type="none"/>
                <a:tailEnd len="med" w="med" type="none"/>
              </a:ln>
            </p:spPr>
          </p:cxnSp>
          <p:sp>
            <p:nvSpPr>
              <p:cNvPr id="1160" name="Google Shape;1160;p48"/>
              <p:cNvSpPr/>
              <p:nvPr/>
            </p:nvSpPr>
            <p:spPr>
              <a:xfrm>
                <a:off x="4363849" y="2228553"/>
                <a:ext cx="233400" cy="233400"/>
              </a:xfrm>
              <a:prstGeom prst="ellipse">
                <a:avLst/>
              </a:prstGeom>
              <a:noFill/>
              <a:ln cap="flat" cmpd="sng" w="28575">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8"/>
              <p:cNvSpPr/>
              <p:nvPr/>
            </p:nvSpPr>
            <p:spPr>
              <a:xfrm>
                <a:off x="4393668" y="2258376"/>
                <a:ext cx="173700" cy="1737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48"/>
            <p:cNvGrpSpPr/>
            <p:nvPr/>
          </p:nvGrpSpPr>
          <p:grpSpPr>
            <a:xfrm>
              <a:off x="4836768" y="2228553"/>
              <a:ext cx="233400" cy="306563"/>
              <a:chOff x="4836768" y="2228553"/>
              <a:chExt cx="233400" cy="306563"/>
            </a:xfrm>
          </p:grpSpPr>
          <p:cxnSp>
            <p:nvCxnSpPr>
              <p:cNvPr id="1164" name="Google Shape;1164;p48"/>
              <p:cNvCxnSpPr/>
              <p:nvPr/>
            </p:nvCxnSpPr>
            <p:spPr>
              <a:xfrm>
                <a:off x="4953531" y="2432216"/>
                <a:ext cx="0" cy="102900"/>
              </a:xfrm>
              <a:prstGeom prst="straightConnector1">
                <a:avLst/>
              </a:prstGeom>
              <a:noFill/>
              <a:ln cap="flat" cmpd="sng" w="19050">
                <a:solidFill>
                  <a:srgbClr val="B07CC6"/>
                </a:solidFill>
                <a:prstDash val="solid"/>
                <a:round/>
                <a:headEnd len="med" w="med" type="none"/>
                <a:tailEnd len="med" w="med" type="none"/>
              </a:ln>
            </p:spPr>
          </p:cxnSp>
          <p:sp>
            <p:nvSpPr>
              <p:cNvPr id="1165" name="Google Shape;1165;p48"/>
              <p:cNvSpPr/>
              <p:nvPr/>
            </p:nvSpPr>
            <p:spPr>
              <a:xfrm>
                <a:off x="4836768" y="2228553"/>
                <a:ext cx="233400" cy="233400"/>
              </a:xfrm>
              <a:prstGeom prst="ellipse">
                <a:avLst/>
              </a:prstGeom>
              <a:noFill/>
              <a:ln cap="flat" cmpd="sng" w="28575">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4866587" y="2258376"/>
                <a:ext cx="173700" cy="1737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6" name="Google Shape;1166;p48"/>
          <p:cNvGrpSpPr/>
          <p:nvPr/>
        </p:nvGrpSpPr>
        <p:grpSpPr>
          <a:xfrm>
            <a:off x="6838789" y="1191994"/>
            <a:ext cx="1581844" cy="732818"/>
            <a:chOff x="634175" y="2986275"/>
            <a:chExt cx="3147949" cy="1458344"/>
          </a:xfrm>
        </p:grpSpPr>
        <p:cxnSp>
          <p:nvCxnSpPr>
            <p:cNvPr id="1167" name="Google Shape;1167;p48"/>
            <p:cNvCxnSpPr>
              <a:stCxn id="1168" idx="4"/>
              <a:endCxn id="1169" idx="0"/>
            </p:cNvCxnSpPr>
            <p:nvPr/>
          </p:nvCxnSpPr>
          <p:spPr>
            <a:xfrm>
              <a:off x="929975" y="3577875"/>
              <a:ext cx="591300" cy="275100"/>
            </a:xfrm>
            <a:prstGeom prst="straightConnector1">
              <a:avLst/>
            </a:prstGeom>
            <a:noFill/>
            <a:ln cap="flat" cmpd="sng" w="19050">
              <a:solidFill>
                <a:srgbClr val="22244E"/>
              </a:solidFill>
              <a:prstDash val="solid"/>
              <a:round/>
              <a:headEnd len="med" w="med" type="none"/>
              <a:tailEnd len="med" w="med" type="none"/>
            </a:ln>
          </p:spPr>
        </p:cxnSp>
        <p:cxnSp>
          <p:nvCxnSpPr>
            <p:cNvPr id="1170" name="Google Shape;1170;p48"/>
            <p:cNvCxnSpPr>
              <a:stCxn id="1169" idx="0"/>
              <a:endCxn id="1171" idx="4"/>
            </p:cNvCxnSpPr>
            <p:nvPr/>
          </p:nvCxnSpPr>
          <p:spPr>
            <a:xfrm flipH="1" rot="10800000">
              <a:off x="1521366" y="3577919"/>
              <a:ext cx="686700" cy="275100"/>
            </a:xfrm>
            <a:prstGeom prst="straightConnector1">
              <a:avLst/>
            </a:prstGeom>
            <a:noFill/>
            <a:ln cap="flat" cmpd="sng" w="19050">
              <a:solidFill>
                <a:srgbClr val="503259"/>
              </a:solidFill>
              <a:prstDash val="solid"/>
              <a:round/>
              <a:headEnd len="med" w="med" type="none"/>
              <a:tailEnd len="med" w="med" type="none"/>
            </a:ln>
          </p:spPr>
        </p:cxnSp>
        <p:cxnSp>
          <p:nvCxnSpPr>
            <p:cNvPr id="1172" name="Google Shape;1172;p48"/>
            <p:cNvCxnSpPr>
              <a:stCxn id="1171" idx="4"/>
              <a:endCxn id="1173" idx="0"/>
            </p:cNvCxnSpPr>
            <p:nvPr/>
          </p:nvCxnSpPr>
          <p:spPr>
            <a:xfrm>
              <a:off x="2208152" y="3577875"/>
              <a:ext cx="686700" cy="275100"/>
            </a:xfrm>
            <a:prstGeom prst="straightConnector1">
              <a:avLst/>
            </a:prstGeom>
            <a:noFill/>
            <a:ln cap="flat" cmpd="sng" w="19050">
              <a:solidFill>
                <a:srgbClr val="765186"/>
              </a:solidFill>
              <a:prstDash val="solid"/>
              <a:round/>
              <a:headEnd len="med" w="med" type="none"/>
              <a:tailEnd len="med" w="med" type="none"/>
            </a:ln>
          </p:spPr>
        </p:cxnSp>
        <p:cxnSp>
          <p:nvCxnSpPr>
            <p:cNvPr id="1174" name="Google Shape;1174;p48"/>
            <p:cNvCxnSpPr>
              <a:stCxn id="1173" idx="0"/>
              <a:endCxn id="1175" idx="4"/>
            </p:cNvCxnSpPr>
            <p:nvPr/>
          </p:nvCxnSpPr>
          <p:spPr>
            <a:xfrm flipH="1" rot="10800000">
              <a:off x="2894933" y="3577918"/>
              <a:ext cx="591300" cy="275100"/>
            </a:xfrm>
            <a:prstGeom prst="straightConnector1">
              <a:avLst/>
            </a:prstGeom>
            <a:noFill/>
            <a:ln cap="flat" cmpd="sng" w="19050">
              <a:solidFill>
                <a:srgbClr val="B07CC6"/>
              </a:solidFill>
              <a:prstDash val="solid"/>
              <a:round/>
              <a:headEnd len="med" w="med" type="none"/>
              <a:tailEnd len="med" w="med" type="none"/>
            </a:ln>
          </p:spPr>
        </p:cxnSp>
        <p:sp>
          <p:nvSpPr>
            <p:cNvPr id="1175" name="Google Shape;1175;p48"/>
            <p:cNvSpPr/>
            <p:nvPr/>
          </p:nvSpPr>
          <p:spPr>
            <a:xfrm>
              <a:off x="3190524" y="2986275"/>
              <a:ext cx="591600" cy="5916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1" name="Google Shape;1171;p48"/>
            <p:cNvSpPr/>
            <p:nvPr/>
          </p:nvSpPr>
          <p:spPr>
            <a:xfrm>
              <a:off x="1912352" y="2986275"/>
              <a:ext cx="591600" cy="591600"/>
            </a:xfrm>
            <a:prstGeom prst="ellipse">
              <a:avLst/>
            </a:prstGeom>
            <a:solidFill>
              <a:srgbClr val="765186"/>
            </a:solidFill>
            <a:ln cap="flat" cmpd="sng" w="19050">
              <a:solidFill>
                <a:srgbClr val="76518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68" name="Google Shape;1168;p48"/>
            <p:cNvSpPr/>
            <p:nvPr/>
          </p:nvSpPr>
          <p:spPr>
            <a:xfrm>
              <a:off x="634175" y="2986275"/>
              <a:ext cx="591600" cy="5916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73" name="Google Shape;1173;p48"/>
            <p:cNvSpPr/>
            <p:nvPr/>
          </p:nvSpPr>
          <p:spPr>
            <a:xfrm>
              <a:off x="2599133" y="3853018"/>
              <a:ext cx="591600" cy="591600"/>
            </a:xfrm>
            <a:prstGeom prst="ellipse">
              <a:avLst/>
            </a:prstGeom>
            <a:solidFill>
              <a:srgbClr val="B07CC6"/>
            </a:solidFill>
            <a:ln cap="flat" cmpd="sng" w="19050">
              <a:solidFill>
                <a:srgbClr val="B07C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69" name="Google Shape;1169;p48"/>
            <p:cNvSpPr/>
            <p:nvPr/>
          </p:nvSpPr>
          <p:spPr>
            <a:xfrm>
              <a:off x="1225566" y="3853019"/>
              <a:ext cx="591600" cy="591600"/>
            </a:xfrm>
            <a:prstGeom prst="ellipse">
              <a:avLst/>
            </a:prstGeom>
            <a:solidFill>
              <a:srgbClr val="503259"/>
            </a:solidFill>
            <a:ln cap="flat" cmpd="sng" w="19050">
              <a:solidFill>
                <a:srgbClr val="503259"/>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76" name="Google Shape;1176;p48"/>
          <p:cNvGrpSpPr/>
          <p:nvPr/>
        </p:nvGrpSpPr>
        <p:grpSpPr>
          <a:xfrm>
            <a:off x="5238046" y="537481"/>
            <a:ext cx="1415678" cy="2044436"/>
            <a:chOff x="5267818" y="537481"/>
            <a:chExt cx="1415678" cy="2044436"/>
          </a:xfrm>
        </p:grpSpPr>
        <p:sp>
          <p:nvSpPr>
            <p:cNvPr id="1177" name="Google Shape;1177;p48"/>
            <p:cNvSpPr/>
            <p:nvPr/>
          </p:nvSpPr>
          <p:spPr>
            <a:xfrm>
              <a:off x="5267818" y="537481"/>
              <a:ext cx="424500" cy="424500"/>
            </a:xfrm>
            <a:prstGeom prst="flowChartConnector">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6258996" y="537481"/>
              <a:ext cx="424500" cy="424500"/>
            </a:xfrm>
            <a:prstGeom prst="flowChartConnector">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6258996" y="1347449"/>
              <a:ext cx="424500" cy="424500"/>
            </a:xfrm>
            <a:prstGeom prst="flowChartConnector">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0" name="Google Shape;1180;p48"/>
            <p:cNvCxnSpPr>
              <a:stCxn id="1177" idx="6"/>
              <a:endCxn id="1178" idx="2"/>
            </p:cNvCxnSpPr>
            <p:nvPr/>
          </p:nvCxnSpPr>
          <p:spPr>
            <a:xfrm>
              <a:off x="5692318" y="749731"/>
              <a:ext cx="566700" cy="600"/>
            </a:xfrm>
            <a:prstGeom prst="bentConnector3">
              <a:avLst>
                <a:gd fmla="val 49998" name="adj1"/>
              </a:avLst>
            </a:prstGeom>
            <a:noFill/>
            <a:ln cap="flat" cmpd="sng" w="19050">
              <a:solidFill>
                <a:srgbClr val="22244E"/>
              </a:solidFill>
              <a:prstDash val="solid"/>
              <a:round/>
              <a:headEnd len="med" w="med" type="none"/>
              <a:tailEnd len="med" w="med" type="none"/>
            </a:ln>
          </p:spPr>
        </p:cxnSp>
        <p:cxnSp>
          <p:nvCxnSpPr>
            <p:cNvPr id="1181" name="Google Shape;1181;p48"/>
            <p:cNvCxnSpPr>
              <a:stCxn id="1178" idx="4"/>
              <a:endCxn id="1182" idx="0"/>
            </p:cNvCxnSpPr>
            <p:nvPr/>
          </p:nvCxnSpPr>
          <p:spPr>
            <a:xfrm rot="5400000">
              <a:off x="5782896" y="659131"/>
              <a:ext cx="385500" cy="991200"/>
            </a:xfrm>
            <a:prstGeom prst="bentConnector3">
              <a:avLst>
                <a:gd fmla="val 49996" name="adj1"/>
              </a:avLst>
            </a:prstGeom>
            <a:noFill/>
            <a:ln cap="flat" cmpd="sng" w="19050">
              <a:solidFill>
                <a:srgbClr val="503259"/>
              </a:solidFill>
              <a:prstDash val="solid"/>
              <a:round/>
              <a:headEnd len="med" w="med" type="none"/>
              <a:tailEnd len="med" w="med" type="none"/>
            </a:ln>
          </p:spPr>
        </p:cxnSp>
        <p:cxnSp>
          <p:nvCxnSpPr>
            <p:cNvPr id="1183" name="Google Shape;1183;p48"/>
            <p:cNvCxnSpPr>
              <a:stCxn id="1182" idx="6"/>
              <a:endCxn id="1179" idx="2"/>
            </p:cNvCxnSpPr>
            <p:nvPr/>
          </p:nvCxnSpPr>
          <p:spPr>
            <a:xfrm>
              <a:off x="5692318" y="1559699"/>
              <a:ext cx="566700" cy="600"/>
            </a:xfrm>
            <a:prstGeom prst="bentConnector3">
              <a:avLst>
                <a:gd fmla="val 49998" name="adj1"/>
              </a:avLst>
            </a:prstGeom>
            <a:noFill/>
            <a:ln cap="flat" cmpd="sng" w="19050">
              <a:solidFill>
                <a:srgbClr val="765186"/>
              </a:solidFill>
              <a:prstDash val="solid"/>
              <a:round/>
              <a:headEnd len="med" w="med" type="none"/>
              <a:tailEnd len="med" w="med" type="none"/>
            </a:ln>
          </p:spPr>
        </p:cxnSp>
        <p:cxnSp>
          <p:nvCxnSpPr>
            <p:cNvPr id="1184" name="Google Shape;1184;p48"/>
            <p:cNvCxnSpPr>
              <a:stCxn id="1179" idx="4"/>
              <a:endCxn id="1185" idx="0"/>
            </p:cNvCxnSpPr>
            <p:nvPr/>
          </p:nvCxnSpPr>
          <p:spPr>
            <a:xfrm rot="5400000">
              <a:off x="5782896" y="1469099"/>
              <a:ext cx="385500" cy="991200"/>
            </a:xfrm>
            <a:prstGeom prst="bentConnector3">
              <a:avLst>
                <a:gd fmla="val 49996" name="adj1"/>
              </a:avLst>
            </a:prstGeom>
            <a:noFill/>
            <a:ln cap="flat" cmpd="sng" w="19050">
              <a:solidFill>
                <a:srgbClr val="B07CC6"/>
              </a:solidFill>
              <a:prstDash val="solid"/>
              <a:round/>
              <a:headEnd len="med" w="med" type="none"/>
              <a:tailEnd len="med" w="med" type="none"/>
            </a:ln>
          </p:spPr>
        </p:cxnSp>
        <p:sp>
          <p:nvSpPr>
            <p:cNvPr id="1182" name="Google Shape;1182;p48"/>
            <p:cNvSpPr/>
            <p:nvPr/>
          </p:nvSpPr>
          <p:spPr>
            <a:xfrm>
              <a:off x="5267818" y="1347449"/>
              <a:ext cx="424500" cy="424500"/>
            </a:xfrm>
            <a:prstGeom prst="flowChartConnector">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5267818" y="2157418"/>
              <a:ext cx="424500" cy="424500"/>
            </a:xfrm>
            <a:prstGeom prst="flowChartConnector">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6258996" y="2157418"/>
              <a:ext cx="424500" cy="424500"/>
            </a:xfrm>
            <a:prstGeom prst="flowChartConnector">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7" name="Google Shape;1187;p48"/>
            <p:cNvCxnSpPr>
              <a:endCxn id="1186" idx="2"/>
            </p:cNvCxnSpPr>
            <p:nvPr/>
          </p:nvCxnSpPr>
          <p:spPr>
            <a:xfrm>
              <a:off x="5691996" y="2369068"/>
              <a:ext cx="567000" cy="600"/>
            </a:xfrm>
            <a:prstGeom prst="bentConnector3">
              <a:avLst>
                <a:gd fmla="val 50000" name="adj1"/>
              </a:avLst>
            </a:prstGeom>
            <a:noFill/>
            <a:ln cap="flat" cmpd="sng" w="19050">
              <a:solidFill>
                <a:srgbClr val="22244E"/>
              </a:solidFill>
              <a:prstDash val="solid"/>
              <a:round/>
              <a:headEnd len="med" w="med" type="none"/>
              <a:tailEnd len="med" w="med" type="none"/>
            </a:ln>
          </p:spPr>
        </p:cxnSp>
      </p:grpSp>
      <p:grpSp>
        <p:nvGrpSpPr>
          <p:cNvPr id="1188" name="Google Shape;1188;p48"/>
          <p:cNvGrpSpPr/>
          <p:nvPr/>
        </p:nvGrpSpPr>
        <p:grpSpPr>
          <a:xfrm>
            <a:off x="5238286" y="2931807"/>
            <a:ext cx="1415438" cy="653529"/>
            <a:chOff x="1187400" y="2464355"/>
            <a:chExt cx="6769193" cy="2306846"/>
          </a:xfrm>
        </p:grpSpPr>
        <p:sp>
          <p:nvSpPr>
            <p:cNvPr id="1189" name="Google Shape;1189;p48"/>
            <p:cNvSpPr/>
            <p:nvPr/>
          </p:nvSpPr>
          <p:spPr>
            <a:xfrm>
              <a:off x="3802943" y="2464355"/>
              <a:ext cx="1538100" cy="442500"/>
            </a:xfrm>
            <a:prstGeom prst="roundRect">
              <a:avLst>
                <a:gd fmla="val 50000" name="adj"/>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190" name="Google Shape;1190;p48"/>
            <p:cNvSpPr/>
            <p:nvPr/>
          </p:nvSpPr>
          <p:spPr>
            <a:xfrm>
              <a:off x="5573240" y="3314381"/>
              <a:ext cx="1538100" cy="442500"/>
            </a:xfrm>
            <a:prstGeom prst="roundRect">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1" name="Google Shape;1191;p48"/>
            <p:cNvSpPr/>
            <p:nvPr/>
          </p:nvSpPr>
          <p:spPr>
            <a:xfrm>
              <a:off x="2032647" y="3314381"/>
              <a:ext cx="1538100" cy="442500"/>
            </a:xfrm>
            <a:prstGeom prst="roundRect">
              <a:avLst>
                <a:gd fmla="val 5000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2" name="Google Shape;1192;p48"/>
            <p:cNvSpPr/>
            <p:nvPr/>
          </p:nvSpPr>
          <p:spPr>
            <a:xfrm>
              <a:off x="1187400"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3" name="Google Shape;1193;p48"/>
            <p:cNvSpPr/>
            <p:nvPr/>
          </p:nvSpPr>
          <p:spPr>
            <a:xfrm>
              <a:off x="2877893"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4" name="Google Shape;1194;p48"/>
            <p:cNvSpPr/>
            <p:nvPr/>
          </p:nvSpPr>
          <p:spPr>
            <a:xfrm>
              <a:off x="4728000"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 name="Google Shape;1195;p48"/>
            <p:cNvSpPr/>
            <p:nvPr/>
          </p:nvSpPr>
          <p:spPr>
            <a:xfrm>
              <a:off x="6418493" y="4328701"/>
              <a:ext cx="1538100" cy="442500"/>
            </a:xfrm>
            <a:prstGeom prst="roundRect">
              <a:avLst>
                <a:gd fmla="val 5000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196" name="Google Shape;1196;p48"/>
            <p:cNvCxnSpPr>
              <a:stCxn id="1189" idx="2"/>
              <a:endCxn id="1190" idx="0"/>
            </p:cNvCxnSpPr>
            <p:nvPr/>
          </p:nvCxnSpPr>
          <p:spPr>
            <a:xfrm flipH="1" rot="-5400000">
              <a:off x="5253443" y="2225405"/>
              <a:ext cx="407400" cy="1770300"/>
            </a:xfrm>
            <a:prstGeom prst="bentConnector3">
              <a:avLst>
                <a:gd fmla="val 50015" name="adj1"/>
              </a:avLst>
            </a:prstGeom>
            <a:noFill/>
            <a:ln cap="flat" cmpd="sng" w="19050">
              <a:solidFill>
                <a:srgbClr val="503259"/>
              </a:solidFill>
              <a:prstDash val="solid"/>
              <a:round/>
              <a:headEnd len="sm" w="sm" type="none"/>
              <a:tailEnd len="sm" w="sm" type="none"/>
            </a:ln>
          </p:spPr>
        </p:cxnSp>
        <p:cxnSp>
          <p:nvCxnSpPr>
            <p:cNvPr id="1197" name="Google Shape;1197;p48"/>
            <p:cNvCxnSpPr>
              <a:stCxn id="1191" idx="0"/>
              <a:endCxn id="1189" idx="2"/>
            </p:cNvCxnSpPr>
            <p:nvPr/>
          </p:nvCxnSpPr>
          <p:spPr>
            <a:xfrm rot="-5400000">
              <a:off x="3483147" y="2225531"/>
              <a:ext cx="407400" cy="1770300"/>
            </a:xfrm>
            <a:prstGeom prst="bentConnector3">
              <a:avLst>
                <a:gd fmla="val 50015" name="adj1"/>
              </a:avLst>
            </a:prstGeom>
            <a:noFill/>
            <a:ln cap="flat" cmpd="sng" w="19050">
              <a:solidFill>
                <a:srgbClr val="503259"/>
              </a:solidFill>
              <a:prstDash val="solid"/>
              <a:round/>
              <a:headEnd len="sm" w="sm" type="none"/>
              <a:tailEnd len="sm" w="sm" type="none"/>
            </a:ln>
          </p:spPr>
        </p:cxnSp>
        <p:cxnSp>
          <p:nvCxnSpPr>
            <p:cNvPr id="1198" name="Google Shape;1198;p48"/>
            <p:cNvCxnSpPr>
              <a:stCxn id="1191" idx="2"/>
              <a:endCxn id="1193" idx="0"/>
            </p:cNvCxnSpPr>
            <p:nvPr/>
          </p:nvCxnSpPr>
          <p:spPr>
            <a:xfrm flipH="1" rot="-5400000">
              <a:off x="2938347" y="362023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199" name="Google Shape;1199;p48"/>
            <p:cNvCxnSpPr>
              <a:stCxn id="1192" idx="0"/>
              <a:endCxn id="1191" idx="2"/>
            </p:cNvCxnSpPr>
            <p:nvPr/>
          </p:nvCxnSpPr>
          <p:spPr>
            <a:xfrm rot="-5400000">
              <a:off x="2093100" y="362025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200" name="Google Shape;1200;p48"/>
            <p:cNvCxnSpPr>
              <a:stCxn id="1190" idx="2"/>
              <a:endCxn id="1195" idx="0"/>
            </p:cNvCxnSpPr>
            <p:nvPr/>
          </p:nvCxnSpPr>
          <p:spPr>
            <a:xfrm flipH="1" rot="-5400000">
              <a:off x="6479090" y="3620081"/>
              <a:ext cx="571800" cy="845400"/>
            </a:xfrm>
            <a:prstGeom prst="bentConnector3">
              <a:avLst>
                <a:gd fmla="val 50002" name="adj1"/>
              </a:avLst>
            </a:prstGeom>
            <a:noFill/>
            <a:ln cap="flat" cmpd="sng" w="19050">
              <a:solidFill>
                <a:srgbClr val="765186"/>
              </a:solidFill>
              <a:prstDash val="solid"/>
              <a:round/>
              <a:headEnd len="sm" w="sm" type="none"/>
              <a:tailEnd len="sm" w="sm" type="none"/>
            </a:ln>
          </p:spPr>
        </p:cxnSp>
        <p:cxnSp>
          <p:nvCxnSpPr>
            <p:cNvPr id="1201" name="Google Shape;1201;p48"/>
            <p:cNvCxnSpPr>
              <a:stCxn id="1194" idx="0"/>
              <a:endCxn id="1190" idx="2"/>
            </p:cNvCxnSpPr>
            <p:nvPr/>
          </p:nvCxnSpPr>
          <p:spPr>
            <a:xfrm rot="-5400000">
              <a:off x="5633700" y="3620251"/>
              <a:ext cx="571800" cy="845100"/>
            </a:xfrm>
            <a:prstGeom prst="bentConnector3">
              <a:avLst>
                <a:gd fmla="val 50002" name="adj1"/>
              </a:avLst>
            </a:prstGeom>
            <a:noFill/>
            <a:ln cap="flat" cmpd="sng" w="19050">
              <a:solidFill>
                <a:srgbClr val="765186"/>
              </a:solidFill>
              <a:prstDash val="solid"/>
              <a:round/>
              <a:headEnd len="sm" w="sm" type="none"/>
              <a:tailEnd len="sm" w="sm" type="none"/>
            </a:ln>
          </p:spPr>
        </p:cxnSp>
      </p:grpSp>
      <p:grpSp>
        <p:nvGrpSpPr>
          <p:cNvPr id="1202" name="Google Shape;1202;p48"/>
          <p:cNvGrpSpPr/>
          <p:nvPr/>
        </p:nvGrpSpPr>
        <p:grpSpPr>
          <a:xfrm>
            <a:off x="722344" y="537474"/>
            <a:ext cx="2507605" cy="206262"/>
            <a:chOff x="725394" y="969857"/>
            <a:chExt cx="2507605" cy="206262"/>
          </a:xfrm>
        </p:grpSpPr>
        <p:grpSp>
          <p:nvGrpSpPr>
            <p:cNvPr id="1203" name="Google Shape;1203;p48"/>
            <p:cNvGrpSpPr/>
            <p:nvPr/>
          </p:nvGrpSpPr>
          <p:grpSpPr>
            <a:xfrm>
              <a:off x="725394" y="969857"/>
              <a:ext cx="609022" cy="123212"/>
              <a:chOff x="881025" y="2800065"/>
              <a:chExt cx="2009975" cy="412910"/>
            </a:xfrm>
          </p:grpSpPr>
          <p:sp>
            <p:nvSpPr>
              <p:cNvPr id="1204" name="Google Shape;1204;p48"/>
              <p:cNvSpPr/>
              <p:nvPr/>
            </p:nvSpPr>
            <p:spPr>
              <a:xfrm>
                <a:off x="932600" y="3079475"/>
                <a:ext cx="1958400" cy="1335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48"/>
              <p:cNvGrpSpPr/>
              <p:nvPr/>
            </p:nvGrpSpPr>
            <p:grpSpPr>
              <a:xfrm>
                <a:off x="881025" y="2800065"/>
                <a:ext cx="92400" cy="346200"/>
                <a:chOff x="845575" y="2563700"/>
                <a:chExt cx="92400" cy="346200"/>
              </a:xfrm>
            </p:grpSpPr>
            <p:cxnSp>
              <p:nvCxnSpPr>
                <p:cNvPr id="1206" name="Google Shape;1206;p48"/>
                <p:cNvCxnSpPr>
                  <a:stCxn id="1207" idx="4"/>
                  <a:endCxn id="1204" idx="1"/>
                </p:cNvCxnSpPr>
                <p:nvPr/>
              </p:nvCxnSpPr>
              <p:spPr>
                <a:xfrm>
                  <a:off x="891775" y="2656100"/>
                  <a:ext cx="5400" cy="253800"/>
                </a:xfrm>
                <a:prstGeom prst="straightConnector1">
                  <a:avLst/>
                </a:prstGeom>
                <a:noFill/>
                <a:ln cap="flat" cmpd="sng" w="19050">
                  <a:solidFill>
                    <a:srgbClr val="22244E"/>
                  </a:solidFill>
                  <a:prstDash val="solid"/>
                  <a:round/>
                  <a:headEnd len="sm" w="sm" type="none"/>
                  <a:tailEnd len="sm" w="sm" type="none"/>
                </a:ln>
              </p:spPr>
            </p:cxnSp>
            <p:sp>
              <p:nvSpPr>
                <p:cNvPr id="1207" name="Google Shape;1207;p48"/>
                <p:cNvSpPr/>
                <p:nvPr/>
              </p:nvSpPr>
              <p:spPr>
                <a:xfrm>
                  <a:off x="845575" y="2563700"/>
                  <a:ext cx="92400" cy="92400"/>
                </a:xfrm>
                <a:prstGeom prst="ellipse">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8" name="Google Shape;1208;p48"/>
            <p:cNvGrpSpPr/>
            <p:nvPr/>
          </p:nvGrpSpPr>
          <p:grpSpPr>
            <a:xfrm>
              <a:off x="1321712" y="1053233"/>
              <a:ext cx="606085" cy="122886"/>
              <a:chOff x="2849073" y="3079475"/>
              <a:chExt cx="2000279" cy="411817"/>
            </a:xfrm>
          </p:grpSpPr>
          <p:sp>
            <p:nvSpPr>
              <p:cNvPr id="1209" name="Google Shape;1209;p48"/>
              <p:cNvSpPr/>
              <p:nvPr/>
            </p:nvSpPr>
            <p:spPr>
              <a:xfrm>
                <a:off x="2890952" y="3079475"/>
                <a:ext cx="1958400" cy="1335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 name="Google Shape;1210;p48"/>
              <p:cNvGrpSpPr/>
              <p:nvPr/>
            </p:nvGrpSpPr>
            <p:grpSpPr>
              <a:xfrm rot="10800000">
                <a:off x="2849073" y="3146292"/>
                <a:ext cx="92400" cy="345000"/>
                <a:chOff x="2070100" y="2563700"/>
                <a:chExt cx="92400" cy="345000"/>
              </a:xfrm>
            </p:grpSpPr>
            <p:cxnSp>
              <p:nvCxnSpPr>
                <p:cNvPr id="1211" name="Google Shape;1211;p48"/>
                <p:cNvCxnSpPr>
                  <a:stCxn id="1212" idx="4"/>
                  <a:endCxn id="1209" idx="1"/>
                </p:cNvCxnSpPr>
                <p:nvPr/>
              </p:nvCxnSpPr>
              <p:spPr>
                <a:xfrm>
                  <a:off x="2116300" y="2656100"/>
                  <a:ext cx="4200" cy="252600"/>
                </a:xfrm>
                <a:prstGeom prst="straightConnector1">
                  <a:avLst/>
                </a:prstGeom>
                <a:noFill/>
                <a:ln cap="flat" cmpd="sng" w="19050">
                  <a:solidFill>
                    <a:srgbClr val="503259"/>
                  </a:solidFill>
                  <a:prstDash val="solid"/>
                  <a:round/>
                  <a:headEnd len="sm" w="sm" type="none"/>
                  <a:tailEnd len="sm" w="sm" type="none"/>
                </a:ln>
              </p:spPr>
            </p:cxnSp>
            <p:sp>
              <p:nvSpPr>
                <p:cNvPr id="1212" name="Google Shape;1212;p48"/>
                <p:cNvSpPr/>
                <p:nvPr/>
              </p:nvSpPr>
              <p:spPr>
                <a:xfrm>
                  <a:off x="2070100" y="2563700"/>
                  <a:ext cx="92400" cy="92400"/>
                </a:xfrm>
                <a:prstGeom prst="ellipse">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 name="Google Shape;1213;p48"/>
            <p:cNvGrpSpPr/>
            <p:nvPr/>
          </p:nvGrpSpPr>
          <p:grpSpPr>
            <a:xfrm>
              <a:off x="1915363" y="969857"/>
              <a:ext cx="605814" cy="123212"/>
              <a:chOff x="4808316" y="2800065"/>
              <a:chExt cx="1999386" cy="412910"/>
            </a:xfrm>
          </p:grpSpPr>
          <p:sp>
            <p:nvSpPr>
              <p:cNvPr id="1214" name="Google Shape;1214;p48"/>
              <p:cNvSpPr/>
              <p:nvPr/>
            </p:nvSpPr>
            <p:spPr>
              <a:xfrm>
                <a:off x="4849302" y="3079475"/>
                <a:ext cx="1958400" cy="1335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48"/>
              <p:cNvGrpSpPr/>
              <p:nvPr/>
            </p:nvGrpSpPr>
            <p:grpSpPr>
              <a:xfrm>
                <a:off x="4808316" y="2800065"/>
                <a:ext cx="92400" cy="346200"/>
                <a:chOff x="845575" y="2563700"/>
                <a:chExt cx="92400" cy="346200"/>
              </a:xfrm>
            </p:grpSpPr>
            <p:cxnSp>
              <p:nvCxnSpPr>
                <p:cNvPr id="1216" name="Google Shape;1216;p48"/>
                <p:cNvCxnSpPr>
                  <a:stCxn id="1217" idx="4"/>
                  <a:endCxn id="1209" idx="3"/>
                </p:cNvCxnSpPr>
                <p:nvPr/>
              </p:nvCxnSpPr>
              <p:spPr>
                <a:xfrm flipH="1">
                  <a:off x="886675" y="2656100"/>
                  <a:ext cx="5100" cy="253800"/>
                </a:xfrm>
                <a:prstGeom prst="straightConnector1">
                  <a:avLst/>
                </a:prstGeom>
                <a:noFill/>
                <a:ln cap="flat" cmpd="sng" w="19050">
                  <a:solidFill>
                    <a:srgbClr val="765186"/>
                  </a:solidFill>
                  <a:prstDash val="solid"/>
                  <a:round/>
                  <a:headEnd len="sm" w="sm" type="none"/>
                  <a:tailEnd len="sm" w="sm" type="none"/>
                </a:ln>
              </p:spPr>
            </p:cxnSp>
            <p:sp>
              <p:nvSpPr>
                <p:cNvPr id="1217" name="Google Shape;1217;p48"/>
                <p:cNvSpPr/>
                <p:nvPr/>
              </p:nvSpPr>
              <p:spPr>
                <a:xfrm>
                  <a:off x="845575" y="2563700"/>
                  <a:ext cx="92400" cy="92400"/>
                </a:xfrm>
                <a:prstGeom prst="ellipse">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 name="Google Shape;1218;p48"/>
            <p:cNvGrpSpPr/>
            <p:nvPr/>
          </p:nvGrpSpPr>
          <p:grpSpPr>
            <a:xfrm>
              <a:off x="2506734" y="1053233"/>
              <a:ext cx="726265" cy="122886"/>
              <a:chOff x="6760035" y="3079475"/>
              <a:chExt cx="2396914" cy="411817"/>
            </a:xfrm>
          </p:grpSpPr>
          <p:sp>
            <p:nvSpPr>
              <p:cNvPr id="1219" name="Google Shape;1219;p48"/>
              <p:cNvSpPr/>
              <p:nvPr/>
            </p:nvSpPr>
            <p:spPr>
              <a:xfrm>
                <a:off x="6807650" y="3079475"/>
                <a:ext cx="2349300" cy="1335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48"/>
              <p:cNvGrpSpPr/>
              <p:nvPr/>
            </p:nvGrpSpPr>
            <p:grpSpPr>
              <a:xfrm rot="10800000">
                <a:off x="6760035" y="3146292"/>
                <a:ext cx="92400" cy="345000"/>
                <a:chOff x="2070100" y="2563700"/>
                <a:chExt cx="92400" cy="345000"/>
              </a:xfrm>
            </p:grpSpPr>
            <p:cxnSp>
              <p:nvCxnSpPr>
                <p:cNvPr id="1221" name="Google Shape;1221;p48"/>
                <p:cNvCxnSpPr>
                  <a:stCxn id="1222" idx="4"/>
                  <a:endCxn id="1219" idx="1"/>
                </p:cNvCxnSpPr>
                <p:nvPr/>
              </p:nvCxnSpPr>
              <p:spPr>
                <a:xfrm flipH="1">
                  <a:off x="2114800" y="2656100"/>
                  <a:ext cx="1500" cy="252600"/>
                </a:xfrm>
                <a:prstGeom prst="straightConnector1">
                  <a:avLst/>
                </a:prstGeom>
                <a:noFill/>
                <a:ln cap="flat" cmpd="sng" w="19050">
                  <a:solidFill>
                    <a:srgbClr val="B07CC6"/>
                  </a:solidFill>
                  <a:prstDash val="solid"/>
                  <a:round/>
                  <a:headEnd len="sm" w="sm" type="none"/>
                  <a:tailEnd len="sm" w="sm" type="none"/>
                </a:ln>
              </p:spPr>
            </p:cxnSp>
            <p:sp>
              <p:nvSpPr>
                <p:cNvPr id="1222" name="Google Shape;1222;p48"/>
                <p:cNvSpPr/>
                <p:nvPr/>
              </p:nvSpPr>
              <p:spPr>
                <a:xfrm>
                  <a:off x="2070100" y="2563700"/>
                  <a:ext cx="92400" cy="92400"/>
                </a:xfrm>
                <a:prstGeom prst="ellipse">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3" name="Google Shape;1223;p48"/>
          <p:cNvGrpSpPr/>
          <p:nvPr/>
        </p:nvGrpSpPr>
        <p:grpSpPr>
          <a:xfrm>
            <a:off x="721175" y="1053226"/>
            <a:ext cx="1086848" cy="754219"/>
            <a:chOff x="724225" y="1019530"/>
            <a:chExt cx="1086848" cy="754219"/>
          </a:xfrm>
        </p:grpSpPr>
        <p:sp>
          <p:nvSpPr>
            <p:cNvPr id="1224" name="Google Shape;1224;p48"/>
            <p:cNvSpPr/>
            <p:nvPr/>
          </p:nvSpPr>
          <p:spPr>
            <a:xfrm>
              <a:off x="1733973" y="1019530"/>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5" name="Google Shape;1225;p48"/>
            <p:cNvSpPr/>
            <p:nvPr/>
          </p:nvSpPr>
          <p:spPr>
            <a:xfrm>
              <a:off x="1733973" y="1211791"/>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6" name="Google Shape;1226;p48"/>
            <p:cNvSpPr/>
            <p:nvPr/>
          </p:nvSpPr>
          <p:spPr>
            <a:xfrm>
              <a:off x="1733973" y="1470943"/>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7" name="Google Shape;1227;p48"/>
            <p:cNvSpPr/>
            <p:nvPr/>
          </p:nvSpPr>
          <p:spPr>
            <a:xfrm>
              <a:off x="1733973" y="1696649"/>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8" name="Google Shape;1228;p48"/>
            <p:cNvSpPr/>
            <p:nvPr/>
          </p:nvSpPr>
          <p:spPr>
            <a:xfrm>
              <a:off x="1244849" y="1571196"/>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29" name="Google Shape;1229;p48"/>
            <p:cNvSpPr/>
            <p:nvPr/>
          </p:nvSpPr>
          <p:spPr>
            <a:xfrm>
              <a:off x="1244850" y="1103061"/>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0" name="Google Shape;1230;p48"/>
            <p:cNvSpPr/>
            <p:nvPr/>
          </p:nvSpPr>
          <p:spPr>
            <a:xfrm>
              <a:off x="724225" y="1328956"/>
              <a:ext cx="133800" cy="133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1" name="Google Shape;1231;p48"/>
            <p:cNvSpPr/>
            <p:nvPr/>
          </p:nvSpPr>
          <p:spPr>
            <a:xfrm rot="5400000">
              <a:off x="1663025" y="1039030"/>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2" name="Google Shape;1232;p48"/>
            <p:cNvSpPr/>
            <p:nvPr/>
          </p:nvSpPr>
          <p:spPr>
            <a:xfrm rot="5400000">
              <a:off x="1663025" y="1231291"/>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3" name="Google Shape;1233;p48"/>
            <p:cNvSpPr/>
            <p:nvPr/>
          </p:nvSpPr>
          <p:spPr>
            <a:xfrm rot="5400000">
              <a:off x="1663025" y="1490453"/>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4" name="Google Shape;1234;p48"/>
            <p:cNvSpPr/>
            <p:nvPr/>
          </p:nvSpPr>
          <p:spPr>
            <a:xfrm rot="5400000">
              <a:off x="1663025" y="1716149"/>
              <a:ext cx="44100" cy="38100"/>
            </a:xfrm>
            <a:prstGeom prst="triangle">
              <a:avLst>
                <a:gd fmla="val 50000" name="adj"/>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35" name="Google Shape;1235;p48"/>
            <p:cNvCxnSpPr>
              <a:stCxn id="1230" idx="6"/>
              <a:endCxn id="1236" idx="3"/>
            </p:cNvCxnSpPr>
            <p:nvPr/>
          </p:nvCxnSpPr>
          <p:spPr>
            <a:xfrm flipH="1" rot="10800000">
              <a:off x="858025" y="1154356"/>
              <a:ext cx="318000" cy="241500"/>
            </a:xfrm>
            <a:prstGeom prst="curvedConnector3">
              <a:avLst>
                <a:gd fmla="val 49976" name="adj1"/>
              </a:avLst>
            </a:prstGeom>
            <a:noFill/>
            <a:ln cap="flat" cmpd="sng" w="19050">
              <a:solidFill>
                <a:srgbClr val="503259"/>
              </a:solidFill>
              <a:prstDash val="solid"/>
              <a:round/>
              <a:headEnd len="med" w="med" type="none"/>
              <a:tailEnd len="med" w="med" type="none"/>
            </a:ln>
          </p:spPr>
        </p:cxnSp>
        <p:cxnSp>
          <p:nvCxnSpPr>
            <p:cNvPr id="1237" name="Google Shape;1237;p48"/>
            <p:cNvCxnSpPr>
              <a:stCxn id="1230" idx="6"/>
              <a:endCxn id="1238" idx="3"/>
            </p:cNvCxnSpPr>
            <p:nvPr/>
          </p:nvCxnSpPr>
          <p:spPr>
            <a:xfrm>
              <a:off x="858025" y="1395856"/>
              <a:ext cx="318000" cy="226500"/>
            </a:xfrm>
            <a:prstGeom prst="curvedConnector3">
              <a:avLst>
                <a:gd fmla="val 49976" name="adj1"/>
              </a:avLst>
            </a:prstGeom>
            <a:noFill/>
            <a:ln cap="flat" cmpd="sng" w="19050">
              <a:solidFill>
                <a:srgbClr val="503259"/>
              </a:solidFill>
              <a:prstDash val="solid"/>
              <a:round/>
              <a:headEnd len="med" w="med" type="none"/>
              <a:tailEnd len="med" w="med" type="none"/>
            </a:ln>
          </p:spPr>
        </p:cxnSp>
        <p:sp>
          <p:nvSpPr>
            <p:cNvPr id="1238" name="Google Shape;1238;p48"/>
            <p:cNvSpPr/>
            <p:nvPr/>
          </p:nvSpPr>
          <p:spPr>
            <a:xfrm rot="5400000">
              <a:off x="1172875" y="1603296"/>
              <a:ext cx="44100" cy="38100"/>
            </a:xfrm>
            <a:prstGeom prst="triangle">
              <a:avLst>
                <a:gd fmla="val 50000" name="adj"/>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36" name="Google Shape;1236;p48"/>
            <p:cNvSpPr/>
            <p:nvPr/>
          </p:nvSpPr>
          <p:spPr>
            <a:xfrm rot="5400000">
              <a:off x="1172875" y="1135162"/>
              <a:ext cx="44100" cy="38100"/>
            </a:xfrm>
            <a:prstGeom prst="triangle">
              <a:avLst>
                <a:gd fmla="val 50000" name="adj"/>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39" name="Google Shape;1239;p48"/>
            <p:cNvCxnSpPr>
              <a:stCxn id="1229" idx="6"/>
              <a:endCxn id="1231" idx="3"/>
            </p:cNvCxnSpPr>
            <p:nvPr/>
          </p:nvCxnSpPr>
          <p:spPr>
            <a:xfrm flipH="1" rot="10800000">
              <a:off x="1347150" y="1058211"/>
              <a:ext cx="318900" cy="960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40" name="Google Shape;1240;p48"/>
            <p:cNvCxnSpPr>
              <a:stCxn id="1229" idx="6"/>
              <a:endCxn id="1232" idx="3"/>
            </p:cNvCxnSpPr>
            <p:nvPr/>
          </p:nvCxnSpPr>
          <p:spPr>
            <a:xfrm>
              <a:off x="1347150" y="1154211"/>
              <a:ext cx="318900" cy="960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41" name="Google Shape;1241;p48"/>
            <p:cNvCxnSpPr>
              <a:stCxn id="1228" idx="6"/>
              <a:endCxn id="1233" idx="3"/>
            </p:cNvCxnSpPr>
            <p:nvPr/>
          </p:nvCxnSpPr>
          <p:spPr>
            <a:xfrm flipH="1" rot="10800000">
              <a:off x="1347149" y="1509546"/>
              <a:ext cx="318900" cy="112800"/>
            </a:xfrm>
            <a:prstGeom prst="curvedConnector3">
              <a:avLst>
                <a:gd fmla="val 49996" name="adj1"/>
              </a:avLst>
            </a:prstGeom>
            <a:noFill/>
            <a:ln cap="flat" cmpd="sng" w="19050">
              <a:solidFill>
                <a:srgbClr val="765186"/>
              </a:solidFill>
              <a:prstDash val="solid"/>
              <a:round/>
              <a:headEnd len="med" w="med" type="none"/>
              <a:tailEnd len="med" w="med" type="none"/>
            </a:ln>
          </p:spPr>
        </p:cxnSp>
        <p:cxnSp>
          <p:nvCxnSpPr>
            <p:cNvPr id="1242" name="Google Shape;1242;p48"/>
            <p:cNvCxnSpPr>
              <a:stCxn id="1228" idx="6"/>
              <a:endCxn id="1234" idx="3"/>
            </p:cNvCxnSpPr>
            <p:nvPr/>
          </p:nvCxnSpPr>
          <p:spPr>
            <a:xfrm>
              <a:off x="1347149" y="1622346"/>
              <a:ext cx="318900" cy="112800"/>
            </a:xfrm>
            <a:prstGeom prst="curvedConnector3">
              <a:avLst>
                <a:gd fmla="val 49996" name="adj1"/>
              </a:avLst>
            </a:prstGeom>
            <a:noFill/>
            <a:ln cap="flat" cmpd="sng" w="19050">
              <a:solidFill>
                <a:srgbClr val="765186"/>
              </a:solidFill>
              <a:prstDash val="solid"/>
              <a:round/>
              <a:headEnd len="med" w="med" type="none"/>
              <a:tailEnd len="med" w="med" type="none"/>
            </a:ln>
          </p:spPr>
        </p:cxnSp>
      </p:grpSp>
      <p:grpSp>
        <p:nvGrpSpPr>
          <p:cNvPr id="1243" name="Google Shape;1243;p48"/>
          <p:cNvGrpSpPr/>
          <p:nvPr/>
        </p:nvGrpSpPr>
        <p:grpSpPr>
          <a:xfrm>
            <a:off x="2140050" y="1054267"/>
            <a:ext cx="1086848" cy="752138"/>
            <a:chOff x="2143100" y="1328013"/>
            <a:chExt cx="1086848" cy="752138"/>
          </a:xfrm>
        </p:grpSpPr>
        <p:sp>
          <p:nvSpPr>
            <p:cNvPr id="1244" name="Google Shape;1244;p48"/>
            <p:cNvSpPr/>
            <p:nvPr/>
          </p:nvSpPr>
          <p:spPr>
            <a:xfrm>
              <a:off x="3152848" y="1340613"/>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5" name="Google Shape;1245;p48"/>
            <p:cNvSpPr/>
            <p:nvPr/>
          </p:nvSpPr>
          <p:spPr>
            <a:xfrm>
              <a:off x="3152848" y="1557221"/>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6" name="Google Shape;1246;p48"/>
            <p:cNvSpPr/>
            <p:nvPr/>
          </p:nvSpPr>
          <p:spPr>
            <a:xfrm>
              <a:off x="3152848" y="1773829"/>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7" name="Google Shape;1247;p48"/>
            <p:cNvSpPr/>
            <p:nvPr/>
          </p:nvSpPr>
          <p:spPr>
            <a:xfrm>
              <a:off x="3152848" y="1990438"/>
              <a:ext cx="77100" cy="771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8" name="Google Shape;1248;p48"/>
            <p:cNvSpPr/>
            <p:nvPr/>
          </p:nvSpPr>
          <p:spPr>
            <a:xfrm>
              <a:off x="2477249" y="1977850"/>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49" name="Google Shape;1249;p48"/>
            <p:cNvSpPr/>
            <p:nvPr/>
          </p:nvSpPr>
          <p:spPr>
            <a:xfrm>
              <a:off x="2477250" y="1328013"/>
              <a:ext cx="102300" cy="1023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50" name="Google Shape;1250;p48"/>
            <p:cNvSpPr/>
            <p:nvPr/>
          </p:nvSpPr>
          <p:spPr>
            <a:xfrm>
              <a:off x="2143177" y="1641385"/>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2143100" y="1641919"/>
              <a:ext cx="133800" cy="133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52" name="Google Shape;1252;p48"/>
            <p:cNvCxnSpPr>
              <a:stCxn id="1251" idx="0"/>
              <a:endCxn id="1249" idx="2"/>
            </p:cNvCxnSpPr>
            <p:nvPr/>
          </p:nvCxnSpPr>
          <p:spPr>
            <a:xfrm rot="-5400000">
              <a:off x="2212250" y="1376869"/>
              <a:ext cx="262800" cy="267300"/>
            </a:xfrm>
            <a:prstGeom prst="bentConnector2">
              <a:avLst/>
            </a:prstGeom>
            <a:noFill/>
            <a:ln cap="flat" cmpd="sng" w="19050">
              <a:solidFill>
                <a:srgbClr val="503259"/>
              </a:solidFill>
              <a:prstDash val="solid"/>
              <a:round/>
              <a:headEnd len="med" w="med" type="none"/>
              <a:tailEnd len="med" w="med" type="none"/>
            </a:ln>
          </p:spPr>
        </p:cxnSp>
        <p:cxnSp>
          <p:nvCxnSpPr>
            <p:cNvPr id="1253" name="Google Shape;1253;p48"/>
            <p:cNvCxnSpPr>
              <a:stCxn id="1251" idx="4"/>
              <a:endCxn id="1248" idx="2"/>
            </p:cNvCxnSpPr>
            <p:nvPr/>
          </p:nvCxnSpPr>
          <p:spPr>
            <a:xfrm flipH="1" rot="-5400000">
              <a:off x="2217050" y="1768669"/>
              <a:ext cx="253200" cy="267300"/>
            </a:xfrm>
            <a:prstGeom prst="bentConnector2">
              <a:avLst/>
            </a:prstGeom>
            <a:noFill/>
            <a:ln cap="flat" cmpd="sng" w="19050">
              <a:solidFill>
                <a:srgbClr val="503259"/>
              </a:solidFill>
              <a:prstDash val="solid"/>
              <a:round/>
              <a:headEnd len="med" w="med" type="none"/>
              <a:tailEnd len="med" w="med" type="none"/>
            </a:ln>
          </p:spPr>
        </p:cxnSp>
        <p:cxnSp>
          <p:nvCxnSpPr>
            <p:cNvPr id="1254" name="Google Shape;1254;p48"/>
            <p:cNvCxnSpPr>
              <a:stCxn id="1248" idx="6"/>
              <a:endCxn id="1247" idx="2"/>
            </p:cNvCxnSpPr>
            <p:nvPr/>
          </p:nvCxnSpPr>
          <p:spPr>
            <a:xfrm>
              <a:off x="2579549" y="2029000"/>
              <a:ext cx="573300" cy="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55" name="Google Shape;1255;p48"/>
            <p:cNvCxnSpPr>
              <a:stCxn id="1248" idx="6"/>
              <a:endCxn id="1246" idx="2"/>
            </p:cNvCxnSpPr>
            <p:nvPr/>
          </p:nvCxnSpPr>
          <p:spPr>
            <a:xfrm flipH="1" rot="10800000">
              <a:off x="2579549" y="1812400"/>
              <a:ext cx="573300" cy="216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56" name="Google Shape;1256;p48"/>
            <p:cNvCxnSpPr>
              <a:stCxn id="1249" idx="6"/>
              <a:endCxn id="1245" idx="2"/>
            </p:cNvCxnSpPr>
            <p:nvPr/>
          </p:nvCxnSpPr>
          <p:spPr>
            <a:xfrm>
              <a:off x="2579550" y="1379163"/>
              <a:ext cx="573300" cy="216600"/>
            </a:xfrm>
            <a:prstGeom prst="bentConnector3">
              <a:avLst>
                <a:gd fmla="val 50000" name="adj1"/>
              </a:avLst>
            </a:prstGeom>
            <a:noFill/>
            <a:ln cap="flat" cmpd="sng" w="19050">
              <a:solidFill>
                <a:srgbClr val="765186"/>
              </a:solidFill>
              <a:prstDash val="solid"/>
              <a:round/>
              <a:headEnd len="med" w="med" type="none"/>
              <a:tailEnd len="med" w="med" type="none"/>
            </a:ln>
          </p:spPr>
        </p:cxnSp>
        <p:cxnSp>
          <p:nvCxnSpPr>
            <p:cNvPr id="1257" name="Google Shape;1257;p48"/>
            <p:cNvCxnSpPr>
              <a:stCxn id="1249" idx="6"/>
              <a:endCxn id="1244" idx="2"/>
            </p:cNvCxnSpPr>
            <p:nvPr/>
          </p:nvCxnSpPr>
          <p:spPr>
            <a:xfrm>
              <a:off x="2579550" y="1379163"/>
              <a:ext cx="573300" cy="600"/>
            </a:xfrm>
            <a:prstGeom prst="bentConnector3">
              <a:avLst>
                <a:gd fmla="val 50000" name="adj1"/>
              </a:avLst>
            </a:prstGeom>
            <a:noFill/>
            <a:ln cap="flat" cmpd="sng" w="19050">
              <a:solidFill>
                <a:srgbClr val="765186"/>
              </a:solidFill>
              <a:prstDash val="solid"/>
              <a:round/>
              <a:headEnd len="med" w="med" type="none"/>
              <a:tailEnd len="med" w="med" type="none"/>
            </a:ln>
          </p:spPr>
        </p:cxnSp>
      </p:grpSp>
      <p:grpSp>
        <p:nvGrpSpPr>
          <p:cNvPr id="1258" name="Google Shape;1258;p48"/>
          <p:cNvGrpSpPr/>
          <p:nvPr/>
        </p:nvGrpSpPr>
        <p:grpSpPr>
          <a:xfrm>
            <a:off x="3448271" y="1051252"/>
            <a:ext cx="1572470" cy="758168"/>
            <a:chOff x="3406121" y="972084"/>
            <a:chExt cx="1572470" cy="758168"/>
          </a:xfrm>
        </p:grpSpPr>
        <p:grpSp>
          <p:nvGrpSpPr>
            <p:cNvPr id="1259" name="Google Shape;1259;p48"/>
            <p:cNvGrpSpPr/>
            <p:nvPr/>
          </p:nvGrpSpPr>
          <p:grpSpPr>
            <a:xfrm>
              <a:off x="3406121" y="972084"/>
              <a:ext cx="408247" cy="496945"/>
              <a:chOff x="3406121" y="1290134"/>
              <a:chExt cx="408247" cy="496945"/>
            </a:xfrm>
          </p:grpSpPr>
          <p:cxnSp>
            <p:nvCxnSpPr>
              <p:cNvPr id="1260" name="Google Shape;1260;p48"/>
              <p:cNvCxnSpPr>
                <a:stCxn id="1261" idx="6"/>
                <a:endCxn id="1262" idx="2"/>
              </p:cNvCxnSpPr>
              <p:nvPr/>
            </p:nvCxnSpPr>
            <p:spPr>
              <a:xfrm>
                <a:off x="3607721" y="1686278"/>
                <a:ext cx="185700" cy="0"/>
              </a:xfrm>
              <a:prstGeom prst="straightConnector1">
                <a:avLst/>
              </a:prstGeom>
              <a:noFill/>
              <a:ln cap="flat" cmpd="sng" w="19050">
                <a:solidFill>
                  <a:srgbClr val="22244E"/>
                </a:solidFill>
                <a:prstDash val="solid"/>
                <a:round/>
                <a:headEnd len="med" w="med" type="none"/>
                <a:tailEnd len="med" w="med" type="none"/>
              </a:ln>
            </p:spPr>
          </p:cxnSp>
          <p:cxnSp>
            <p:nvCxnSpPr>
              <p:cNvPr id="1263" name="Google Shape;1263;p48"/>
              <p:cNvCxnSpPr>
                <a:stCxn id="1261" idx="0"/>
                <a:endCxn id="1264" idx="1"/>
              </p:cNvCxnSpPr>
              <p:nvPr/>
            </p:nvCxnSpPr>
            <p:spPr>
              <a:xfrm rot="10800000">
                <a:off x="3506921" y="1343678"/>
                <a:ext cx="0" cy="241800"/>
              </a:xfrm>
              <a:prstGeom prst="straightConnector1">
                <a:avLst/>
              </a:prstGeom>
              <a:noFill/>
              <a:ln cap="flat" cmpd="sng" w="19050">
                <a:solidFill>
                  <a:srgbClr val="22244E"/>
                </a:solidFill>
                <a:prstDash val="solid"/>
                <a:round/>
                <a:headEnd len="med" w="med" type="none"/>
                <a:tailEnd len="med" w="med" type="none"/>
              </a:ln>
            </p:spPr>
          </p:cxnSp>
          <p:sp>
            <p:nvSpPr>
              <p:cNvPr id="1264" name="Google Shape;1264;p48"/>
              <p:cNvSpPr/>
              <p:nvPr/>
            </p:nvSpPr>
            <p:spPr>
              <a:xfrm>
                <a:off x="3506869" y="1290134"/>
                <a:ext cx="307500" cy="107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3406121" y="1585478"/>
                <a:ext cx="201600" cy="2016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5" name="Google Shape;1265;p48"/>
            <p:cNvCxnSpPr>
              <a:stCxn id="1266" idx="1"/>
              <a:endCxn id="1267" idx="4"/>
            </p:cNvCxnSpPr>
            <p:nvPr/>
          </p:nvCxnSpPr>
          <p:spPr>
            <a:xfrm rot="10800000">
              <a:off x="4668929" y="1468927"/>
              <a:ext cx="0" cy="191400"/>
            </a:xfrm>
            <a:prstGeom prst="straightConnector1">
              <a:avLst/>
            </a:prstGeom>
            <a:noFill/>
            <a:ln cap="flat" cmpd="sng" w="19050">
              <a:solidFill>
                <a:srgbClr val="B07CC6"/>
              </a:solidFill>
              <a:prstDash val="solid"/>
              <a:round/>
              <a:headEnd len="med" w="med" type="none"/>
              <a:tailEnd len="med" w="med" type="none"/>
            </a:ln>
          </p:spPr>
        </p:cxnSp>
        <p:grpSp>
          <p:nvGrpSpPr>
            <p:cNvPr id="1268" name="Google Shape;1268;p48"/>
            <p:cNvGrpSpPr/>
            <p:nvPr/>
          </p:nvGrpSpPr>
          <p:grpSpPr>
            <a:xfrm>
              <a:off x="3793478" y="1267428"/>
              <a:ext cx="408275" cy="462823"/>
              <a:chOff x="3793478" y="1585478"/>
              <a:chExt cx="408275" cy="462823"/>
            </a:xfrm>
          </p:grpSpPr>
          <p:cxnSp>
            <p:nvCxnSpPr>
              <p:cNvPr id="1269" name="Google Shape;1269;p48"/>
              <p:cNvCxnSpPr>
                <a:stCxn id="1270" idx="1"/>
                <a:endCxn id="1262" idx="4"/>
              </p:cNvCxnSpPr>
              <p:nvPr/>
            </p:nvCxnSpPr>
            <p:spPr>
              <a:xfrm rot="10800000">
                <a:off x="3894253" y="1787152"/>
                <a:ext cx="0" cy="207600"/>
              </a:xfrm>
              <a:prstGeom prst="straightConnector1">
                <a:avLst/>
              </a:prstGeom>
              <a:noFill/>
              <a:ln cap="flat" cmpd="sng" w="19050">
                <a:solidFill>
                  <a:srgbClr val="503259"/>
                </a:solidFill>
                <a:prstDash val="solid"/>
                <a:round/>
                <a:headEnd len="med" w="med" type="none"/>
                <a:tailEnd len="med" w="med" type="none"/>
              </a:ln>
            </p:spPr>
          </p:cxnSp>
          <p:sp>
            <p:nvSpPr>
              <p:cNvPr id="1270" name="Google Shape;1270;p48"/>
              <p:cNvSpPr/>
              <p:nvPr/>
            </p:nvSpPr>
            <p:spPr>
              <a:xfrm>
                <a:off x="3894253" y="1941202"/>
                <a:ext cx="307500" cy="1071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3793478" y="1585478"/>
                <a:ext cx="201600" cy="2016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1" name="Google Shape;1271;p48"/>
              <p:cNvCxnSpPr>
                <a:stCxn id="1262" idx="6"/>
                <a:endCxn id="1272" idx="2"/>
              </p:cNvCxnSpPr>
              <p:nvPr/>
            </p:nvCxnSpPr>
            <p:spPr>
              <a:xfrm>
                <a:off x="3995078" y="1686278"/>
                <a:ext cx="185700" cy="600"/>
              </a:xfrm>
              <a:prstGeom prst="bentConnector3">
                <a:avLst>
                  <a:gd fmla="val 50015" name="adj1"/>
                </a:avLst>
              </a:prstGeom>
              <a:noFill/>
              <a:ln cap="flat" cmpd="sng" w="19050">
                <a:solidFill>
                  <a:srgbClr val="503259"/>
                </a:solidFill>
                <a:prstDash val="solid"/>
                <a:round/>
                <a:headEnd len="med" w="med" type="none"/>
                <a:tailEnd len="med" w="med" type="none"/>
              </a:ln>
            </p:spPr>
          </p:cxnSp>
        </p:grpSp>
        <p:grpSp>
          <p:nvGrpSpPr>
            <p:cNvPr id="1273" name="Google Shape;1273;p48"/>
            <p:cNvGrpSpPr/>
            <p:nvPr/>
          </p:nvGrpSpPr>
          <p:grpSpPr>
            <a:xfrm>
              <a:off x="4180835" y="972084"/>
              <a:ext cx="408283" cy="496945"/>
              <a:chOff x="4180835" y="1290134"/>
              <a:chExt cx="408283" cy="496945"/>
            </a:xfrm>
          </p:grpSpPr>
          <p:cxnSp>
            <p:nvCxnSpPr>
              <p:cNvPr id="1274" name="Google Shape;1274;p48"/>
              <p:cNvCxnSpPr>
                <a:stCxn id="1272" idx="0"/>
                <a:endCxn id="1275" idx="1"/>
              </p:cNvCxnSpPr>
              <p:nvPr/>
            </p:nvCxnSpPr>
            <p:spPr>
              <a:xfrm rot="10800000">
                <a:off x="4281635" y="1343678"/>
                <a:ext cx="0" cy="241800"/>
              </a:xfrm>
              <a:prstGeom prst="straightConnector1">
                <a:avLst/>
              </a:prstGeom>
              <a:noFill/>
              <a:ln cap="flat" cmpd="sng" w="19050">
                <a:solidFill>
                  <a:srgbClr val="765186"/>
                </a:solidFill>
                <a:prstDash val="solid"/>
                <a:round/>
                <a:headEnd len="med" w="med" type="none"/>
                <a:tailEnd len="med" w="med" type="none"/>
              </a:ln>
            </p:spPr>
          </p:cxnSp>
          <p:sp>
            <p:nvSpPr>
              <p:cNvPr id="1275" name="Google Shape;1275;p48"/>
              <p:cNvSpPr/>
              <p:nvPr/>
            </p:nvSpPr>
            <p:spPr>
              <a:xfrm>
                <a:off x="4281617" y="1290134"/>
                <a:ext cx="307500" cy="1071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4180835" y="1585478"/>
                <a:ext cx="201600" cy="2016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6" name="Google Shape;1276;p48"/>
              <p:cNvCxnSpPr>
                <a:stCxn id="1272" idx="6"/>
                <a:endCxn id="1267" idx="2"/>
              </p:cNvCxnSpPr>
              <p:nvPr/>
            </p:nvCxnSpPr>
            <p:spPr>
              <a:xfrm>
                <a:off x="4382435" y="1686278"/>
                <a:ext cx="185700" cy="0"/>
              </a:xfrm>
              <a:prstGeom prst="straightConnector1">
                <a:avLst/>
              </a:prstGeom>
              <a:noFill/>
              <a:ln cap="flat" cmpd="sng" w="19050">
                <a:solidFill>
                  <a:srgbClr val="765186"/>
                </a:solidFill>
                <a:prstDash val="solid"/>
                <a:round/>
                <a:headEnd len="med" w="med" type="none"/>
                <a:tailEnd len="med" w="med" type="none"/>
              </a:ln>
            </p:spPr>
          </p:cxnSp>
        </p:grpSp>
        <p:grpSp>
          <p:nvGrpSpPr>
            <p:cNvPr id="1277" name="Google Shape;1277;p48"/>
            <p:cNvGrpSpPr/>
            <p:nvPr/>
          </p:nvGrpSpPr>
          <p:grpSpPr>
            <a:xfrm>
              <a:off x="4568191" y="1267428"/>
              <a:ext cx="410400" cy="446448"/>
              <a:chOff x="4568191" y="1585478"/>
              <a:chExt cx="410400" cy="446448"/>
            </a:xfrm>
          </p:grpSpPr>
          <p:sp>
            <p:nvSpPr>
              <p:cNvPr id="1266" name="Google Shape;1266;p48"/>
              <p:cNvSpPr/>
              <p:nvPr/>
            </p:nvSpPr>
            <p:spPr>
              <a:xfrm>
                <a:off x="4668929" y="1924827"/>
                <a:ext cx="307500" cy="1071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4568191" y="1585478"/>
                <a:ext cx="201600" cy="2016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8" name="Google Shape;1278;p48"/>
              <p:cNvCxnSpPr>
                <a:stCxn id="1267" idx="6"/>
              </p:cNvCxnSpPr>
              <p:nvPr/>
            </p:nvCxnSpPr>
            <p:spPr>
              <a:xfrm>
                <a:off x="4769791" y="1686278"/>
                <a:ext cx="208800" cy="0"/>
              </a:xfrm>
              <a:prstGeom prst="straightConnector1">
                <a:avLst/>
              </a:prstGeom>
              <a:noFill/>
              <a:ln cap="flat" cmpd="sng" w="19050">
                <a:solidFill>
                  <a:srgbClr val="B07CC6"/>
                </a:solidFill>
                <a:prstDash val="solid"/>
                <a:round/>
                <a:headEnd len="med" w="med" type="none"/>
                <a:tailEnd len="med" w="med" type="triangle"/>
              </a:ln>
            </p:spPr>
          </p:cxnSp>
        </p:grpSp>
      </p:grpSp>
      <p:grpSp>
        <p:nvGrpSpPr>
          <p:cNvPr id="1279" name="Google Shape;1279;p48"/>
          <p:cNvGrpSpPr/>
          <p:nvPr/>
        </p:nvGrpSpPr>
        <p:grpSpPr>
          <a:xfrm>
            <a:off x="6848925" y="563127"/>
            <a:ext cx="1581844" cy="380835"/>
            <a:chOff x="6848925" y="1387771"/>
            <a:chExt cx="1581844" cy="380835"/>
          </a:xfrm>
        </p:grpSpPr>
        <p:sp>
          <p:nvSpPr>
            <p:cNvPr id="1280" name="Google Shape;1280;p48"/>
            <p:cNvSpPr/>
            <p:nvPr/>
          </p:nvSpPr>
          <p:spPr>
            <a:xfrm>
              <a:off x="6848925" y="1387771"/>
              <a:ext cx="267600" cy="231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81" name="Google Shape;1281;p48"/>
            <p:cNvSpPr/>
            <p:nvPr/>
          </p:nvSpPr>
          <p:spPr>
            <a:xfrm>
              <a:off x="7177486" y="1536707"/>
              <a:ext cx="267600" cy="231900"/>
            </a:xfrm>
            <a:prstGeom prst="hexagon">
              <a:avLst>
                <a:gd fmla="val 25000"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82" name="Google Shape;1282;p48"/>
            <p:cNvCxnSpPr>
              <a:stCxn id="1280" idx="0"/>
              <a:endCxn id="1281" idx="3"/>
            </p:cNvCxnSpPr>
            <p:nvPr/>
          </p:nvCxnSpPr>
          <p:spPr>
            <a:xfrm>
              <a:off x="7116525" y="1503721"/>
              <a:ext cx="60900" cy="148800"/>
            </a:xfrm>
            <a:prstGeom prst="bentConnector3">
              <a:avLst>
                <a:gd fmla="val 50050" name="adj1"/>
              </a:avLst>
            </a:prstGeom>
            <a:noFill/>
            <a:ln cap="flat" cmpd="sng" w="19050">
              <a:solidFill>
                <a:srgbClr val="22244E"/>
              </a:solidFill>
              <a:prstDash val="solid"/>
              <a:round/>
              <a:headEnd len="med" w="med" type="none"/>
              <a:tailEnd len="med" w="med" type="none"/>
            </a:ln>
          </p:spPr>
        </p:cxnSp>
        <p:sp>
          <p:nvSpPr>
            <p:cNvPr id="1283" name="Google Shape;1283;p48"/>
            <p:cNvSpPr/>
            <p:nvPr/>
          </p:nvSpPr>
          <p:spPr>
            <a:xfrm>
              <a:off x="7506047" y="1387771"/>
              <a:ext cx="267600" cy="231900"/>
            </a:xfrm>
            <a:prstGeom prst="hexagon">
              <a:avLst>
                <a:gd fmla="val 25000"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84" name="Google Shape;1284;p48"/>
            <p:cNvSpPr/>
            <p:nvPr/>
          </p:nvSpPr>
          <p:spPr>
            <a:xfrm>
              <a:off x="8163169" y="1387771"/>
              <a:ext cx="267600" cy="231900"/>
            </a:xfrm>
            <a:prstGeom prst="hexagon">
              <a:avLst>
                <a:gd fmla="val 25000" name="adj"/>
                <a:gd fmla="val 115470" name="vf"/>
              </a:avLst>
            </a:prstGeom>
            <a:solidFill>
              <a:srgbClr val="22244E"/>
            </a:solidFill>
            <a:ln cap="flat" cmpd="sng" w="9525">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85" name="Google Shape;1285;p48"/>
            <p:cNvSpPr/>
            <p:nvPr/>
          </p:nvSpPr>
          <p:spPr>
            <a:xfrm>
              <a:off x="7834608" y="1536707"/>
              <a:ext cx="267600" cy="231900"/>
            </a:xfrm>
            <a:prstGeom prst="hexagon">
              <a:avLst>
                <a:gd fmla="val 25000"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86" name="Google Shape;1286;p48"/>
            <p:cNvCxnSpPr>
              <a:stCxn id="1281" idx="0"/>
              <a:endCxn id="1283" idx="3"/>
            </p:cNvCxnSpPr>
            <p:nvPr/>
          </p:nvCxnSpPr>
          <p:spPr>
            <a:xfrm flipH="1" rot="10800000">
              <a:off x="7445086" y="1503857"/>
              <a:ext cx="60900" cy="148800"/>
            </a:xfrm>
            <a:prstGeom prst="bentConnector3">
              <a:avLst>
                <a:gd fmla="val 50050" name="adj1"/>
              </a:avLst>
            </a:prstGeom>
            <a:noFill/>
            <a:ln cap="flat" cmpd="sng" w="19050">
              <a:solidFill>
                <a:srgbClr val="503259"/>
              </a:solidFill>
              <a:prstDash val="solid"/>
              <a:round/>
              <a:headEnd len="med" w="med" type="none"/>
              <a:tailEnd len="med" w="med" type="none"/>
            </a:ln>
          </p:spPr>
        </p:cxnSp>
        <p:cxnSp>
          <p:nvCxnSpPr>
            <p:cNvPr id="1287" name="Google Shape;1287;p48"/>
            <p:cNvCxnSpPr>
              <a:stCxn id="1283" idx="0"/>
              <a:endCxn id="1285" idx="3"/>
            </p:cNvCxnSpPr>
            <p:nvPr/>
          </p:nvCxnSpPr>
          <p:spPr>
            <a:xfrm>
              <a:off x="7773647" y="1503721"/>
              <a:ext cx="60900" cy="148800"/>
            </a:xfrm>
            <a:prstGeom prst="bentConnector3">
              <a:avLst>
                <a:gd fmla="val 50050" name="adj1"/>
              </a:avLst>
            </a:prstGeom>
            <a:noFill/>
            <a:ln cap="flat" cmpd="sng" w="19050">
              <a:solidFill>
                <a:srgbClr val="765186"/>
              </a:solidFill>
              <a:prstDash val="solid"/>
              <a:round/>
              <a:headEnd len="med" w="med" type="none"/>
              <a:tailEnd len="med" w="med" type="none"/>
            </a:ln>
          </p:spPr>
        </p:cxnSp>
        <p:cxnSp>
          <p:nvCxnSpPr>
            <p:cNvPr id="1288" name="Google Shape;1288;p48"/>
            <p:cNvCxnSpPr>
              <a:stCxn id="1285" idx="0"/>
              <a:endCxn id="1284" idx="3"/>
            </p:cNvCxnSpPr>
            <p:nvPr/>
          </p:nvCxnSpPr>
          <p:spPr>
            <a:xfrm flipH="1" rot="10800000">
              <a:off x="8102208" y="1503857"/>
              <a:ext cx="60900" cy="148800"/>
            </a:xfrm>
            <a:prstGeom prst="bentConnector3">
              <a:avLst>
                <a:gd fmla="val 50050" name="adj1"/>
              </a:avLst>
            </a:prstGeom>
            <a:noFill/>
            <a:ln cap="flat" cmpd="sng" w="19050">
              <a:solidFill>
                <a:srgbClr val="B07CC6"/>
              </a:solidFill>
              <a:prstDash val="solid"/>
              <a:round/>
              <a:headEnd len="med" w="med" type="none"/>
              <a:tailEnd len="med" w="med" type="none"/>
            </a:ln>
          </p:spPr>
        </p:cxnSp>
      </p:grpSp>
      <p:grpSp>
        <p:nvGrpSpPr>
          <p:cNvPr id="1289" name="Google Shape;1289;p48"/>
          <p:cNvGrpSpPr/>
          <p:nvPr/>
        </p:nvGrpSpPr>
        <p:grpSpPr>
          <a:xfrm>
            <a:off x="3465691" y="2116927"/>
            <a:ext cx="1572426" cy="1468410"/>
            <a:chOff x="2219300" y="2070193"/>
            <a:chExt cx="1009000" cy="942255"/>
          </a:xfrm>
        </p:grpSpPr>
        <p:sp>
          <p:nvSpPr>
            <p:cNvPr id="1290" name="Google Shape;1290;p48"/>
            <p:cNvSpPr/>
            <p:nvPr/>
          </p:nvSpPr>
          <p:spPr>
            <a:xfrm>
              <a:off x="2476897" y="2448592"/>
              <a:ext cx="493800" cy="212400"/>
            </a:xfrm>
            <a:prstGeom prst="roundRect">
              <a:avLst>
                <a:gd fmla="val 5000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1" name="Google Shape;1291;p48"/>
            <p:cNvSpPr/>
            <p:nvPr/>
          </p:nvSpPr>
          <p:spPr>
            <a:xfrm>
              <a:off x="221930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2" name="Google Shape;1292;p48"/>
            <p:cNvSpPr/>
            <p:nvPr/>
          </p:nvSpPr>
          <p:spPr>
            <a:xfrm>
              <a:off x="260785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3" name="Google Shape;1293;p48"/>
            <p:cNvSpPr/>
            <p:nvPr/>
          </p:nvSpPr>
          <p:spPr>
            <a:xfrm>
              <a:off x="2996400" y="2070193"/>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4" name="Google Shape;1294;p48"/>
            <p:cNvSpPr/>
            <p:nvPr/>
          </p:nvSpPr>
          <p:spPr>
            <a:xfrm>
              <a:off x="221930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5" name="Google Shape;1295;p48"/>
            <p:cNvSpPr/>
            <p:nvPr/>
          </p:nvSpPr>
          <p:spPr>
            <a:xfrm>
              <a:off x="260785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296" name="Google Shape;1296;p48"/>
            <p:cNvSpPr/>
            <p:nvPr/>
          </p:nvSpPr>
          <p:spPr>
            <a:xfrm>
              <a:off x="2996400" y="2780547"/>
              <a:ext cx="231900" cy="231900"/>
            </a:xfrm>
            <a:prstGeom prst="roundRect">
              <a:avLst>
                <a:gd fmla="val 1666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297" name="Google Shape;1297;p48"/>
            <p:cNvCxnSpPr>
              <a:stCxn id="1294" idx="0"/>
              <a:endCxn id="1290" idx="2"/>
            </p:cNvCxnSpPr>
            <p:nvPr/>
          </p:nvCxnSpPr>
          <p:spPr>
            <a:xfrm rot="-5400000">
              <a:off x="2469650" y="2526447"/>
              <a:ext cx="119700" cy="3885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298" name="Google Shape;1298;p48"/>
            <p:cNvCxnSpPr>
              <a:stCxn id="1295" idx="0"/>
              <a:endCxn id="1290" idx="2"/>
            </p:cNvCxnSpPr>
            <p:nvPr/>
          </p:nvCxnSpPr>
          <p:spPr>
            <a:xfrm rot="-5400000">
              <a:off x="2664100" y="2720547"/>
              <a:ext cx="119700" cy="3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299" name="Google Shape;1299;p48"/>
            <p:cNvCxnSpPr>
              <a:stCxn id="1296" idx="0"/>
              <a:endCxn id="1290" idx="2"/>
            </p:cNvCxnSpPr>
            <p:nvPr/>
          </p:nvCxnSpPr>
          <p:spPr>
            <a:xfrm flipH="1" rot="5400000">
              <a:off x="2858250" y="2526447"/>
              <a:ext cx="119700" cy="388500"/>
            </a:xfrm>
            <a:prstGeom prst="curvedConnector3">
              <a:avLst>
                <a:gd fmla="val 49940" name="adj1"/>
              </a:avLst>
            </a:prstGeom>
            <a:noFill/>
            <a:ln cap="flat" cmpd="sng" w="19050">
              <a:solidFill>
                <a:srgbClr val="765186"/>
              </a:solidFill>
              <a:prstDash val="solid"/>
              <a:round/>
              <a:headEnd len="med" w="med" type="none"/>
              <a:tailEnd len="med" w="med" type="none"/>
            </a:ln>
          </p:spPr>
        </p:cxnSp>
        <p:cxnSp>
          <p:nvCxnSpPr>
            <p:cNvPr id="1300" name="Google Shape;1300;p48"/>
            <p:cNvCxnSpPr>
              <a:stCxn id="1291" idx="2"/>
              <a:endCxn id="1290" idx="0"/>
            </p:cNvCxnSpPr>
            <p:nvPr/>
          </p:nvCxnSpPr>
          <p:spPr>
            <a:xfrm flipH="1" rot="-5400000">
              <a:off x="2456300" y="2181043"/>
              <a:ext cx="146400" cy="388500"/>
            </a:xfrm>
            <a:prstGeom prst="curvedConnector3">
              <a:avLst>
                <a:gd fmla="val 50034" name="adj1"/>
              </a:avLst>
            </a:prstGeom>
            <a:noFill/>
            <a:ln cap="flat" cmpd="sng" w="19050">
              <a:solidFill>
                <a:srgbClr val="765186"/>
              </a:solidFill>
              <a:prstDash val="solid"/>
              <a:round/>
              <a:headEnd len="med" w="med" type="none"/>
              <a:tailEnd len="med" w="med" type="none"/>
            </a:ln>
          </p:spPr>
        </p:cxnSp>
        <p:cxnSp>
          <p:nvCxnSpPr>
            <p:cNvPr id="1301" name="Google Shape;1301;p48"/>
            <p:cNvCxnSpPr>
              <a:stCxn id="1292" idx="2"/>
              <a:endCxn id="1290" idx="0"/>
            </p:cNvCxnSpPr>
            <p:nvPr/>
          </p:nvCxnSpPr>
          <p:spPr>
            <a:xfrm flipH="1" rot="-5400000">
              <a:off x="2650750" y="2375143"/>
              <a:ext cx="146400" cy="300"/>
            </a:xfrm>
            <a:prstGeom prst="curvedConnector3">
              <a:avLst>
                <a:gd fmla="val 50034" name="adj1"/>
              </a:avLst>
            </a:prstGeom>
            <a:noFill/>
            <a:ln cap="flat" cmpd="sng" w="19050">
              <a:solidFill>
                <a:srgbClr val="765186"/>
              </a:solidFill>
              <a:prstDash val="solid"/>
              <a:round/>
              <a:headEnd len="med" w="med" type="none"/>
              <a:tailEnd len="med" w="med" type="none"/>
            </a:ln>
          </p:spPr>
        </p:cxnSp>
        <p:cxnSp>
          <p:nvCxnSpPr>
            <p:cNvPr id="1302" name="Google Shape;1302;p48"/>
            <p:cNvCxnSpPr>
              <a:stCxn id="1293" idx="2"/>
              <a:endCxn id="1290" idx="0"/>
            </p:cNvCxnSpPr>
            <p:nvPr/>
          </p:nvCxnSpPr>
          <p:spPr>
            <a:xfrm rot="5400000">
              <a:off x="2844900" y="2181043"/>
              <a:ext cx="146400" cy="388500"/>
            </a:xfrm>
            <a:prstGeom prst="curvedConnector3">
              <a:avLst>
                <a:gd fmla="val 50034" name="adj1"/>
              </a:avLst>
            </a:prstGeom>
            <a:noFill/>
            <a:ln cap="flat" cmpd="sng" w="19050">
              <a:solidFill>
                <a:srgbClr val="765186"/>
              </a:solidFill>
              <a:prstDash val="solid"/>
              <a:round/>
              <a:headEnd len="med" w="med" type="none"/>
              <a:tailEnd len="med" w="med" type="none"/>
            </a:ln>
          </p:spPr>
        </p:cxnSp>
      </p:grpSp>
      <p:grpSp>
        <p:nvGrpSpPr>
          <p:cNvPr id="1303" name="Google Shape;1303;p48"/>
          <p:cNvGrpSpPr/>
          <p:nvPr/>
        </p:nvGrpSpPr>
        <p:grpSpPr>
          <a:xfrm>
            <a:off x="6833476" y="2793506"/>
            <a:ext cx="1592486" cy="250093"/>
            <a:chOff x="6833476" y="2830651"/>
            <a:chExt cx="1592486" cy="250093"/>
          </a:xfrm>
        </p:grpSpPr>
        <p:sp>
          <p:nvSpPr>
            <p:cNvPr id="1304" name="Google Shape;1304;p48"/>
            <p:cNvSpPr/>
            <p:nvPr/>
          </p:nvSpPr>
          <p:spPr>
            <a:xfrm>
              <a:off x="6833476" y="2830651"/>
              <a:ext cx="173700" cy="1737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7306243" y="2906744"/>
              <a:ext cx="174000" cy="1740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7779343" y="2830651"/>
              <a:ext cx="173700" cy="1737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8252262" y="2906851"/>
              <a:ext cx="173700" cy="1737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8" name="Google Shape;1308;p48"/>
            <p:cNvCxnSpPr>
              <a:stCxn id="1304" idx="6"/>
              <a:endCxn id="1305" idx="2"/>
            </p:cNvCxnSpPr>
            <p:nvPr/>
          </p:nvCxnSpPr>
          <p:spPr>
            <a:xfrm>
              <a:off x="7007176" y="2917501"/>
              <a:ext cx="299100" cy="76200"/>
            </a:xfrm>
            <a:prstGeom prst="curvedConnector3">
              <a:avLst>
                <a:gd fmla="val 49994" name="adj1"/>
              </a:avLst>
            </a:prstGeom>
            <a:noFill/>
            <a:ln cap="flat" cmpd="sng" w="19050">
              <a:solidFill>
                <a:srgbClr val="22244E"/>
              </a:solidFill>
              <a:prstDash val="solid"/>
              <a:round/>
              <a:headEnd len="med" w="med" type="none"/>
              <a:tailEnd len="med" w="med" type="none"/>
            </a:ln>
          </p:spPr>
        </p:cxnSp>
        <p:cxnSp>
          <p:nvCxnSpPr>
            <p:cNvPr id="1309" name="Google Shape;1309;p48"/>
            <p:cNvCxnSpPr>
              <a:stCxn id="1305" idx="6"/>
              <a:endCxn id="1306" idx="2"/>
            </p:cNvCxnSpPr>
            <p:nvPr/>
          </p:nvCxnSpPr>
          <p:spPr>
            <a:xfrm flipH="1" rot="10800000">
              <a:off x="7480243" y="2917544"/>
              <a:ext cx="299100" cy="76200"/>
            </a:xfrm>
            <a:prstGeom prst="curvedConnector3">
              <a:avLst>
                <a:gd fmla="val 50000" name="adj1"/>
              </a:avLst>
            </a:prstGeom>
            <a:noFill/>
            <a:ln cap="flat" cmpd="sng" w="19050">
              <a:solidFill>
                <a:srgbClr val="503259"/>
              </a:solidFill>
              <a:prstDash val="solid"/>
              <a:round/>
              <a:headEnd len="med" w="med" type="none"/>
              <a:tailEnd len="med" w="med" type="none"/>
            </a:ln>
          </p:spPr>
        </p:cxnSp>
        <p:cxnSp>
          <p:nvCxnSpPr>
            <p:cNvPr id="1310" name="Google Shape;1310;p48"/>
            <p:cNvCxnSpPr>
              <a:stCxn id="1306" idx="6"/>
              <a:endCxn id="1307" idx="2"/>
            </p:cNvCxnSpPr>
            <p:nvPr/>
          </p:nvCxnSpPr>
          <p:spPr>
            <a:xfrm>
              <a:off x="7953043" y="2917501"/>
              <a:ext cx="299100" cy="76200"/>
            </a:xfrm>
            <a:prstGeom prst="curvedConnector3">
              <a:avLst>
                <a:gd fmla="val 50020" name="adj1"/>
              </a:avLst>
            </a:prstGeom>
            <a:noFill/>
            <a:ln cap="flat" cmpd="sng" w="19050">
              <a:solidFill>
                <a:srgbClr val="765186"/>
              </a:solidFill>
              <a:prstDash val="solid"/>
              <a:round/>
              <a:headEnd len="med" w="med" type="none"/>
              <a:tailEnd len="med" w="med" type="none"/>
            </a:ln>
          </p:spPr>
        </p:cxnSp>
      </p:grpSp>
      <p:grpSp>
        <p:nvGrpSpPr>
          <p:cNvPr id="1311" name="Google Shape;1311;p48"/>
          <p:cNvGrpSpPr/>
          <p:nvPr/>
        </p:nvGrpSpPr>
        <p:grpSpPr>
          <a:xfrm>
            <a:off x="722334" y="2116997"/>
            <a:ext cx="2507630" cy="1468266"/>
            <a:chOff x="722459" y="2026426"/>
            <a:chExt cx="2507630" cy="1468266"/>
          </a:xfrm>
        </p:grpSpPr>
        <p:sp>
          <p:nvSpPr>
            <p:cNvPr id="1312" name="Google Shape;1312;p48"/>
            <p:cNvSpPr/>
            <p:nvPr/>
          </p:nvSpPr>
          <p:spPr>
            <a:xfrm>
              <a:off x="1610539" y="2397143"/>
              <a:ext cx="726600" cy="726600"/>
            </a:xfrm>
            <a:prstGeom prst="ellipse">
              <a:avLst/>
            </a:prstGeom>
            <a:noFill/>
            <a:ln cap="flat" cmpd="sng" w="28575">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313" name="Google Shape;1313;p48"/>
            <p:cNvGrpSpPr/>
            <p:nvPr/>
          </p:nvGrpSpPr>
          <p:grpSpPr>
            <a:xfrm>
              <a:off x="1729857" y="2506271"/>
              <a:ext cx="488119" cy="508407"/>
              <a:chOff x="-165066" y="3843615"/>
              <a:chExt cx="221259" cy="230455"/>
            </a:xfrm>
          </p:grpSpPr>
          <p:sp>
            <p:nvSpPr>
              <p:cNvPr id="1314" name="Google Shape;1314;p4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113855" y="3879078"/>
                <a:ext cx="8986" cy="21785"/>
              </a:xfrm>
              <a:custGeom>
                <a:rect b="b" l="l" r="r" t="t"/>
                <a:pathLst>
                  <a:path extrusionOk="0" fill="none" h="1862" w="768">
                    <a:moveTo>
                      <a:pt x="1" y="1"/>
                    </a:moveTo>
                    <a:cubicBezTo>
                      <a:pt x="1" y="1"/>
                      <a:pt x="1" y="1056"/>
                      <a:pt x="768" y="186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B07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49692" y="3906105"/>
                <a:ext cx="41804" cy="52708"/>
              </a:xfrm>
              <a:custGeom>
                <a:rect b="b" l="l" r="r" t="t"/>
                <a:pathLst>
                  <a:path extrusionOk="0" fill="none" h="4505" w="3573">
                    <a:moveTo>
                      <a:pt x="1" y="1"/>
                    </a:moveTo>
                    <a:cubicBezTo>
                      <a:pt x="1" y="1"/>
                      <a:pt x="3572" y="221"/>
                      <a:pt x="2573" y="4504"/>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4003" y="3879078"/>
                <a:ext cx="8986" cy="21785"/>
              </a:xfrm>
              <a:custGeom>
                <a:rect b="b" l="l" r="r" t="t"/>
                <a:pathLst>
                  <a:path extrusionOk="0" fill="none" h="1862" w="768">
                    <a:moveTo>
                      <a:pt x="767" y="1"/>
                    </a:moveTo>
                    <a:cubicBezTo>
                      <a:pt x="767" y="1"/>
                      <a:pt x="767" y="1056"/>
                      <a:pt x="1" y="186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688" y="4015429"/>
                <a:ext cx="12472" cy="32374"/>
              </a:xfrm>
              <a:custGeom>
                <a:rect b="b" l="l" r="r" t="t"/>
                <a:pathLst>
                  <a:path extrusionOk="0" fill="none" h="2767" w="1066">
                    <a:moveTo>
                      <a:pt x="1" y="0"/>
                    </a:moveTo>
                    <a:cubicBezTo>
                      <a:pt x="1" y="0"/>
                      <a:pt x="1065" y="1146"/>
                      <a:pt x="363" y="276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17517" y="3941357"/>
                <a:ext cx="32000" cy="17913"/>
              </a:xfrm>
              <a:custGeom>
                <a:rect b="b" l="l" r="r" t="t"/>
                <a:pathLst>
                  <a:path extrusionOk="0" fill="none" h="1531" w="2735">
                    <a:moveTo>
                      <a:pt x="1" y="0"/>
                    </a:moveTo>
                    <a:cubicBezTo>
                      <a:pt x="1" y="0"/>
                      <a:pt x="1651" y="1530"/>
                      <a:pt x="2734" y="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solidFill>
                <a:srgbClr val="E3DFD2"/>
              </a:solidFill>
              <a:ln cap="rnd" cmpd="sng" w="800">
                <a:solidFill>
                  <a:srgbClr val="E3DFD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 name="Google Shape;1334;p48"/>
            <p:cNvSpPr/>
            <p:nvPr/>
          </p:nvSpPr>
          <p:spPr>
            <a:xfrm>
              <a:off x="1233059" y="2026426"/>
              <a:ext cx="488100" cy="285000"/>
            </a:xfrm>
            <a:prstGeom prst="roundRect">
              <a:avLst>
                <a:gd fmla="val 2974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5" name="Google Shape;1335;p48"/>
            <p:cNvSpPr/>
            <p:nvPr/>
          </p:nvSpPr>
          <p:spPr>
            <a:xfrm>
              <a:off x="1176682" y="3209693"/>
              <a:ext cx="488100" cy="285000"/>
            </a:xfrm>
            <a:prstGeom prst="roundRect">
              <a:avLst>
                <a:gd fmla="val 2974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6" name="Google Shape;1336;p48"/>
            <p:cNvSpPr/>
            <p:nvPr/>
          </p:nvSpPr>
          <p:spPr>
            <a:xfrm>
              <a:off x="894422" y="2815271"/>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7" name="Google Shape;1337;p48"/>
            <p:cNvSpPr/>
            <p:nvPr/>
          </p:nvSpPr>
          <p:spPr>
            <a:xfrm>
              <a:off x="894422" y="2420848"/>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38" name="Google Shape;1338;p48"/>
            <p:cNvSpPr/>
            <p:nvPr/>
          </p:nvSpPr>
          <p:spPr>
            <a:xfrm>
              <a:off x="1776211" y="2384783"/>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39" name="Google Shape;1339;p48"/>
            <p:cNvSpPr/>
            <p:nvPr/>
          </p:nvSpPr>
          <p:spPr>
            <a:xfrm>
              <a:off x="1776211" y="3045153"/>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40" name="Google Shape;1340;p48"/>
            <p:cNvSpPr/>
            <p:nvPr/>
          </p:nvSpPr>
          <p:spPr>
            <a:xfrm>
              <a:off x="2080600" y="2384783"/>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41" name="Google Shape;1341;p48"/>
            <p:cNvSpPr/>
            <p:nvPr/>
          </p:nvSpPr>
          <p:spPr>
            <a:xfrm>
              <a:off x="2080600" y="3045153"/>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42" name="Google Shape;1342;p48"/>
            <p:cNvSpPr/>
            <p:nvPr/>
          </p:nvSpPr>
          <p:spPr>
            <a:xfrm>
              <a:off x="1566251" y="271496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43" name="Google Shape;1343;p48"/>
            <p:cNvSpPr/>
            <p:nvPr/>
          </p:nvSpPr>
          <p:spPr>
            <a:xfrm>
              <a:off x="2290478" y="271496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44" name="Google Shape;1344;p48"/>
            <p:cNvSpPr/>
            <p:nvPr/>
          </p:nvSpPr>
          <p:spPr>
            <a:xfrm flipH="1">
              <a:off x="2226589" y="2026426"/>
              <a:ext cx="488100" cy="285000"/>
            </a:xfrm>
            <a:prstGeom prst="roundRect">
              <a:avLst>
                <a:gd fmla="val 29747"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5" name="Google Shape;1345;p48"/>
            <p:cNvSpPr/>
            <p:nvPr/>
          </p:nvSpPr>
          <p:spPr>
            <a:xfrm flipH="1">
              <a:off x="2282966" y="3209693"/>
              <a:ext cx="488100" cy="285000"/>
            </a:xfrm>
            <a:prstGeom prst="roundRect">
              <a:avLst>
                <a:gd fmla="val 29747"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6" name="Google Shape;1346;p48"/>
            <p:cNvSpPr/>
            <p:nvPr/>
          </p:nvSpPr>
          <p:spPr>
            <a:xfrm flipH="1">
              <a:off x="2565227" y="2815271"/>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47" name="Google Shape;1347;p48"/>
            <p:cNvSpPr/>
            <p:nvPr/>
          </p:nvSpPr>
          <p:spPr>
            <a:xfrm flipH="1">
              <a:off x="2565227" y="2420848"/>
              <a:ext cx="488100" cy="285000"/>
            </a:xfrm>
            <a:prstGeom prst="roundRect">
              <a:avLst>
                <a:gd fmla="val 29747"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348" name="Google Shape;1348;p48"/>
            <p:cNvCxnSpPr>
              <a:stCxn id="1334" idx="3"/>
              <a:endCxn id="1338" idx="0"/>
            </p:cNvCxnSpPr>
            <p:nvPr/>
          </p:nvCxnSpPr>
          <p:spPr>
            <a:xfrm>
              <a:off x="1721159" y="2168926"/>
              <a:ext cx="100500" cy="216000"/>
            </a:xfrm>
            <a:prstGeom prst="bentConnector2">
              <a:avLst/>
            </a:prstGeom>
            <a:noFill/>
            <a:ln cap="flat" cmpd="sng" w="19050">
              <a:solidFill>
                <a:srgbClr val="22244E"/>
              </a:solidFill>
              <a:prstDash val="solid"/>
              <a:round/>
              <a:headEnd len="med" w="med" type="none"/>
              <a:tailEnd len="med" w="med" type="none"/>
            </a:ln>
          </p:spPr>
        </p:cxnSp>
        <p:cxnSp>
          <p:nvCxnSpPr>
            <p:cNvPr id="1349" name="Google Shape;1349;p48"/>
            <p:cNvCxnSpPr>
              <a:stCxn id="1340" idx="0"/>
              <a:endCxn id="1344" idx="3"/>
            </p:cNvCxnSpPr>
            <p:nvPr/>
          </p:nvCxnSpPr>
          <p:spPr>
            <a:xfrm rot="-5400000">
              <a:off x="2068300" y="2226533"/>
              <a:ext cx="216000" cy="100500"/>
            </a:xfrm>
            <a:prstGeom prst="bentConnector2">
              <a:avLst/>
            </a:prstGeom>
            <a:noFill/>
            <a:ln cap="flat" cmpd="sng" w="19050">
              <a:solidFill>
                <a:srgbClr val="765186"/>
              </a:solidFill>
              <a:prstDash val="solid"/>
              <a:round/>
              <a:headEnd len="med" w="med" type="none"/>
              <a:tailEnd len="med" w="med" type="none"/>
            </a:ln>
          </p:spPr>
        </p:cxnSp>
        <p:cxnSp>
          <p:nvCxnSpPr>
            <p:cNvPr id="1350" name="Google Shape;1350;p48"/>
            <p:cNvCxnSpPr>
              <a:stCxn id="1342" idx="2"/>
              <a:endCxn id="1337" idx="3"/>
            </p:cNvCxnSpPr>
            <p:nvPr/>
          </p:nvCxnSpPr>
          <p:spPr>
            <a:xfrm rot="10800000">
              <a:off x="1382651" y="2563318"/>
              <a:ext cx="183600" cy="197100"/>
            </a:xfrm>
            <a:prstGeom prst="bentConnector3">
              <a:avLst>
                <a:gd fmla="val 50035" name="adj1"/>
              </a:avLst>
            </a:prstGeom>
            <a:noFill/>
            <a:ln cap="flat" cmpd="sng" w="19050">
              <a:solidFill>
                <a:srgbClr val="503259"/>
              </a:solidFill>
              <a:prstDash val="solid"/>
              <a:round/>
              <a:headEnd len="med" w="med" type="none"/>
              <a:tailEnd len="med" w="med" type="none"/>
            </a:ln>
          </p:spPr>
        </p:cxnSp>
        <p:cxnSp>
          <p:nvCxnSpPr>
            <p:cNvPr id="1351" name="Google Shape;1351;p48"/>
            <p:cNvCxnSpPr>
              <a:stCxn id="1342" idx="2"/>
              <a:endCxn id="1336" idx="3"/>
            </p:cNvCxnSpPr>
            <p:nvPr/>
          </p:nvCxnSpPr>
          <p:spPr>
            <a:xfrm flipH="1">
              <a:off x="1382651" y="2760418"/>
              <a:ext cx="183600" cy="197400"/>
            </a:xfrm>
            <a:prstGeom prst="bentConnector3">
              <a:avLst>
                <a:gd fmla="val 50035" name="adj1"/>
              </a:avLst>
            </a:prstGeom>
            <a:noFill/>
            <a:ln cap="flat" cmpd="sng" w="19050">
              <a:solidFill>
                <a:srgbClr val="503259"/>
              </a:solidFill>
              <a:prstDash val="solid"/>
              <a:round/>
              <a:headEnd len="med" w="med" type="none"/>
              <a:tailEnd len="med" w="med" type="none"/>
            </a:ln>
          </p:spPr>
        </p:cxnSp>
        <p:cxnSp>
          <p:nvCxnSpPr>
            <p:cNvPr id="1352" name="Google Shape;1352;p48"/>
            <p:cNvCxnSpPr>
              <a:stCxn id="1339" idx="4"/>
              <a:endCxn id="1335" idx="3"/>
            </p:cNvCxnSpPr>
            <p:nvPr/>
          </p:nvCxnSpPr>
          <p:spPr>
            <a:xfrm rot="5400000">
              <a:off x="1635211" y="3165603"/>
              <a:ext cx="216000" cy="156900"/>
            </a:xfrm>
            <a:prstGeom prst="bentConnector2">
              <a:avLst/>
            </a:prstGeom>
            <a:noFill/>
            <a:ln cap="flat" cmpd="sng" w="19050">
              <a:solidFill>
                <a:srgbClr val="765186"/>
              </a:solidFill>
              <a:prstDash val="solid"/>
              <a:round/>
              <a:headEnd len="med" w="med" type="none"/>
              <a:tailEnd len="med" w="med" type="none"/>
            </a:ln>
          </p:spPr>
        </p:cxnSp>
        <p:cxnSp>
          <p:nvCxnSpPr>
            <p:cNvPr id="1353" name="Google Shape;1353;p48"/>
            <p:cNvCxnSpPr>
              <a:stCxn id="1343" idx="6"/>
              <a:endCxn id="1347" idx="3"/>
            </p:cNvCxnSpPr>
            <p:nvPr/>
          </p:nvCxnSpPr>
          <p:spPr>
            <a:xfrm flipH="1" rot="10800000">
              <a:off x="2381378" y="2563318"/>
              <a:ext cx="183900" cy="197100"/>
            </a:xfrm>
            <a:prstGeom prst="bentConnector3">
              <a:avLst>
                <a:gd fmla="val 49986" name="adj1"/>
              </a:avLst>
            </a:prstGeom>
            <a:noFill/>
            <a:ln cap="flat" cmpd="sng" w="19050">
              <a:solidFill>
                <a:srgbClr val="503259"/>
              </a:solidFill>
              <a:prstDash val="solid"/>
              <a:round/>
              <a:headEnd len="med" w="med" type="none"/>
              <a:tailEnd len="med" w="med" type="none"/>
            </a:ln>
          </p:spPr>
        </p:cxnSp>
        <p:cxnSp>
          <p:nvCxnSpPr>
            <p:cNvPr id="1354" name="Google Shape;1354;p48"/>
            <p:cNvCxnSpPr>
              <a:stCxn id="1343" idx="6"/>
              <a:endCxn id="1346" idx="3"/>
            </p:cNvCxnSpPr>
            <p:nvPr/>
          </p:nvCxnSpPr>
          <p:spPr>
            <a:xfrm>
              <a:off x="2381378" y="2760418"/>
              <a:ext cx="183900" cy="197400"/>
            </a:xfrm>
            <a:prstGeom prst="bentConnector3">
              <a:avLst>
                <a:gd fmla="val 49986" name="adj1"/>
              </a:avLst>
            </a:prstGeom>
            <a:noFill/>
            <a:ln cap="flat" cmpd="sng" w="19050">
              <a:solidFill>
                <a:srgbClr val="503259"/>
              </a:solidFill>
              <a:prstDash val="solid"/>
              <a:round/>
              <a:headEnd len="med" w="med" type="none"/>
              <a:tailEnd len="med" w="med" type="none"/>
            </a:ln>
          </p:spPr>
        </p:cxnSp>
        <p:cxnSp>
          <p:nvCxnSpPr>
            <p:cNvPr id="1355" name="Google Shape;1355;p48"/>
            <p:cNvCxnSpPr>
              <a:stCxn id="1341" idx="4"/>
              <a:endCxn id="1345" idx="3"/>
            </p:cNvCxnSpPr>
            <p:nvPr/>
          </p:nvCxnSpPr>
          <p:spPr>
            <a:xfrm flipH="1" rot="-5400000">
              <a:off x="2096500" y="3165603"/>
              <a:ext cx="216000" cy="156900"/>
            </a:xfrm>
            <a:prstGeom prst="bentConnector2">
              <a:avLst/>
            </a:prstGeom>
            <a:noFill/>
            <a:ln cap="flat" cmpd="sng" w="19050">
              <a:solidFill>
                <a:srgbClr val="22244E"/>
              </a:solidFill>
              <a:prstDash val="solid"/>
              <a:round/>
              <a:headEnd len="med" w="med" type="none"/>
              <a:tailEnd len="med" w="med" type="none"/>
            </a:ln>
          </p:spPr>
        </p:cxnSp>
        <p:cxnSp>
          <p:nvCxnSpPr>
            <p:cNvPr id="1356" name="Google Shape;1356;p48"/>
            <p:cNvCxnSpPr>
              <a:stCxn id="1334" idx="1"/>
            </p:cNvCxnSpPr>
            <p:nvPr/>
          </p:nvCxnSpPr>
          <p:spPr>
            <a:xfrm rot="10800000">
              <a:off x="722459" y="2168926"/>
              <a:ext cx="510600" cy="0"/>
            </a:xfrm>
            <a:prstGeom prst="straightConnector1">
              <a:avLst/>
            </a:prstGeom>
            <a:noFill/>
            <a:ln cap="flat" cmpd="sng" w="19050">
              <a:solidFill>
                <a:srgbClr val="22244E"/>
              </a:solidFill>
              <a:prstDash val="solid"/>
              <a:round/>
              <a:headEnd len="med" w="med" type="none"/>
              <a:tailEnd len="med" w="med" type="oval"/>
            </a:ln>
          </p:spPr>
        </p:cxnSp>
        <p:cxnSp>
          <p:nvCxnSpPr>
            <p:cNvPr id="1357" name="Google Shape;1357;p48"/>
            <p:cNvCxnSpPr>
              <a:stCxn id="1337" idx="1"/>
            </p:cNvCxnSpPr>
            <p:nvPr/>
          </p:nvCxnSpPr>
          <p:spPr>
            <a:xfrm rot="10800000">
              <a:off x="722522" y="2563348"/>
              <a:ext cx="171900" cy="0"/>
            </a:xfrm>
            <a:prstGeom prst="straightConnector1">
              <a:avLst/>
            </a:prstGeom>
            <a:noFill/>
            <a:ln cap="flat" cmpd="sng" w="19050">
              <a:solidFill>
                <a:srgbClr val="503259"/>
              </a:solidFill>
              <a:prstDash val="solid"/>
              <a:round/>
              <a:headEnd len="med" w="med" type="none"/>
              <a:tailEnd len="med" w="med" type="oval"/>
            </a:ln>
          </p:spPr>
        </p:cxnSp>
        <p:cxnSp>
          <p:nvCxnSpPr>
            <p:cNvPr id="1358" name="Google Shape;1358;p48"/>
            <p:cNvCxnSpPr>
              <a:stCxn id="1336" idx="1"/>
            </p:cNvCxnSpPr>
            <p:nvPr/>
          </p:nvCxnSpPr>
          <p:spPr>
            <a:xfrm rot="10800000">
              <a:off x="722522" y="2957771"/>
              <a:ext cx="171900" cy="0"/>
            </a:xfrm>
            <a:prstGeom prst="straightConnector1">
              <a:avLst/>
            </a:prstGeom>
            <a:noFill/>
            <a:ln cap="flat" cmpd="sng" w="19050">
              <a:solidFill>
                <a:srgbClr val="503259"/>
              </a:solidFill>
              <a:prstDash val="solid"/>
              <a:round/>
              <a:headEnd len="med" w="med" type="none"/>
              <a:tailEnd len="med" w="med" type="oval"/>
            </a:ln>
          </p:spPr>
        </p:cxnSp>
        <p:cxnSp>
          <p:nvCxnSpPr>
            <p:cNvPr id="1359" name="Google Shape;1359;p48"/>
            <p:cNvCxnSpPr>
              <a:stCxn id="1335" idx="1"/>
            </p:cNvCxnSpPr>
            <p:nvPr/>
          </p:nvCxnSpPr>
          <p:spPr>
            <a:xfrm rot="10800000">
              <a:off x="722482" y="3352193"/>
              <a:ext cx="454200" cy="0"/>
            </a:xfrm>
            <a:prstGeom prst="straightConnector1">
              <a:avLst/>
            </a:prstGeom>
            <a:noFill/>
            <a:ln cap="flat" cmpd="sng" w="19050">
              <a:solidFill>
                <a:srgbClr val="765186"/>
              </a:solidFill>
              <a:prstDash val="solid"/>
              <a:round/>
              <a:headEnd len="med" w="med" type="none"/>
              <a:tailEnd len="med" w="med" type="oval"/>
            </a:ln>
          </p:spPr>
        </p:cxnSp>
        <p:cxnSp>
          <p:nvCxnSpPr>
            <p:cNvPr id="1360" name="Google Shape;1360;p48"/>
            <p:cNvCxnSpPr>
              <a:stCxn id="1345" idx="1"/>
            </p:cNvCxnSpPr>
            <p:nvPr/>
          </p:nvCxnSpPr>
          <p:spPr>
            <a:xfrm>
              <a:off x="2771066" y="3352193"/>
              <a:ext cx="458700" cy="0"/>
            </a:xfrm>
            <a:prstGeom prst="straightConnector1">
              <a:avLst/>
            </a:prstGeom>
            <a:noFill/>
            <a:ln cap="flat" cmpd="sng" w="19050">
              <a:solidFill>
                <a:srgbClr val="22244E"/>
              </a:solidFill>
              <a:prstDash val="solid"/>
              <a:round/>
              <a:headEnd len="med" w="med" type="none"/>
              <a:tailEnd len="med" w="med" type="oval"/>
            </a:ln>
          </p:spPr>
        </p:cxnSp>
        <p:cxnSp>
          <p:nvCxnSpPr>
            <p:cNvPr id="1361" name="Google Shape;1361;p48"/>
            <p:cNvCxnSpPr>
              <a:stCxn id="1346" idx="1"/>
            </p:cNvCxnSpPr>
            <p:nvPr/>
          </p:nvCxnSpPr>
          <p:spPr>
            <a:xfrm>
              <a:off x="3053327" y="2957771"/>
              <a:ext cx="176400" cy="0"/>
            </a:xfrm>
            <a:prstGeom prst="straightConnector1">
              <a:avLst/>
            </a:prstGeom>
            <a:noFill/>
            <a:ln cap="flat" cmpd="sng" w="19050">
              <a:solidFill>
                <a:srgbClr val="503259"/>
              </a:solidFill>
              <a:prstDash val="solid"/>
              <a:round/>
              <a:headEnd len="med" w="med" type="none"/>
              <a:tailEnd len="med" w="med" type="oval"/>
            </a:ln>
          </p:spPr>
        </p:cxnSp>
        <p:cxnSp>
          <p:nvCxnSpPr>
            <p:cNvPr id="1362" name="Google Shape;1362;p48"/>
            <p:cNvCxnSpPr>
              <a:stCxn id="1347" idx="1"/>
            </p:cNvCxnSpPr>
            <p:nvPr/>
          </p:nvCxnSpPr>
          <p:spPr>
            <a:xfrm>
              <a:off x="3053327" y="2563348"/>
              <a:ext cx="176400" cy="0"/>
            </a:xfrm>
            <a:prstGeom prst="straightConnector1">
              <a:avLst/>
            </a:prstGeom>
            <a:noFill/>
            <a:ln cap="flat" cmpd="sng" w="19050">
              <a:solidFill>
                <a:srgbClr val="503259"/>
              </a:solidFill>
              <a:prstDash val="solid"/>
              <a:round/>
              <a:headEnd len="med" w="med" type="none"/>
              <a:tailEnd len="med" w="med" type="oval"/>
            </a:ln>
          </p:spPr>
        </p:cxnSp>
        <p:cxnSp>
          <p:nvCxnSpPr>
            <p:cNvPr id="1363" name="Google Shape;1363;p48"/>
            <p:cNvCxnSpPr>
              <a:stCxn id="1344" idx="1"/>
            </p:cNvCxnSpPr>
            <p:nvPr/>
          </p:nvCxnSpPr>
          <p:spPr>
            <a:xfrm>
              <a:off x="2714689" y="2168926"/>
              <a:ext cx="515400" cy="0"/>
            </a:xfrm>
            <a:prstGeom prst="straightConnector1">
              <a:avLst/>
            </a:prstGeom>
            <a:noFill/>
            <a:ln cap="flat" cmpd="sng" w="19050">
              <a:solidFill>
                <a:srgbClr val="765186"/>
              </a:solidFill>
              <a:prstDash val="solid"/>
              <a:round/>
              <a:headEnd len="med" w="med" type="none"/>
              <a:tailEnd len="med" w="med" type="oval"/>
            </a:ln>
          </p:spPr>
        </p:cxnSp>
      </p:grpSp>
      <p:grpSp>
        <p:nvGrpSpPr>
          <p:cNvPr id="1364" name="Google Shape;1364;p48"/>
          <p:cNvGrpSpPr/>
          <p:nvPr/>
        </p:nvGrpSpPr>
        <p:grpSpPr>
          <a:xfrm>
            <a:off x="6833413" y="3291630"/>
            <a:ext cx="1592347" cy="1317003"/>
            <a:chOff x="6833413" y="3291630"/>
            <a:chExt cx="1592347" cy="1317003"/>
          </a:xfrm>
        </p:grpSpPr>
        <p:cxnSp>
          <p:nvCxnSpPr>
            <p:cNvPr id="1365" name="Google Shape;1365;p48"/>
            <p:cNvCxnSpPr>
              <a:stCxn id="1366" idx="4"/>
              <a:endCxn id="1367" idx="4"/>
            </p:cNvCxnSpPr>
            <p:nvPr/>
          </p:nvCxnSpPr>
          <p:spPr>
            <a:xfrm>
              <a:off x="7931660" y="3495899"/>
              <a:ext cx="374400" cy="207900"/>
            </a:xfrm>
            <a:prstGeom prst="bentConnector2">
              <a:avLst/>
            </a:prstGeom>
            <a:noFill/>
            <a:ln cap="flat" cmpd="sng" w="19050">
              <a:solidFill>
                <a:srgbClr val="22244E"/>
              </a:solidFill>
              <a:prstDash val="solid"/>
              <a:round/>
              <a:headEnd len="med" w="med" type="none"/>
              <a:tailEnd len="med" w="med" type="none"/>
            </a:ln>
          </p:spPr>
        </p:cxnSp>
        <p:cxnSp>
          <p:nvCxnSpPr>
            <p:cNvPr id="1368" name="Google Shape;1368;p48"/>
            <p:cNvCxnSpPr>
              <a:stCxn id="1367" idx="2"/>
              <a:endCxn id="1369" idx="5"/>
            </p:cNvCxnSpPr>
            <p:nvPr/>
          </p:nvCxnSpPr>
          <p:spPr>
            <a:xfrm rot="5400000">
              <a:off x="7803740" y="3490277"/>
              <a:ext cx="157200" cy="847500"/>
            </a:xfrm>
            <a:prstGeom prst="bentConnector2">
              <a:avLst/>
            </a:prstGeom>
            <a:noFill/>
            <a:ln cap="flat" cmpd="sng" w="19050">
              <a:solidFill>
                <a:srgbClr val="22244E"/>
              </a:solidFill>
              <a:prstDash val="solid"/>
              <a:round/>
              <a:headEnd len="med" w="med" type="none"/>
              <a:tailEnd len="med" w="med" type="none"/>
            </a:ln>
          </p:spPr>
        </p:cxnSp>
        <p:cxnSp>
          <p:nvCxnSpPr>
            <p:cNvPr id="1370" name="Google Shape;1370;p48"/>
            <p:cNvCxnSpPr>
              <a:stCxn id="1369" idx="1"/>
              <a:endCxn id="1371" idx="4"/>
            </p:cNvCxnSpPr>
            <p:nvPr/>
          </p:nvCxnSpPr>
          <p:spPr>
            <a:xfrm flipH="1">
              <a:off x="6952496" y="3992740"/>
              <a:ext cx="374400" cy="148500"/>
            </a:xfrm>
            <a:prstGeom prst="bentConnector2">
              <a:avLst/>
            </a:prstGeom>
            <a:noFill/>
            <a:ln cap="flat" cmpd="sng" w="19050">
              <a:solidFill>
                <a:srgbClr val="22244E"/>
              </a:solidFill>
              <a:prstDash val="solid"/>
              <a:round/>
              <a:headEnd len="med" w="med" type="none"/>
              <a:tailEnd len="med" w="med" type="none"/>
            </a:ln>
          </p:spPr>
        </p:cxnSp>
        <p:cxnSp>
          <p:nvCxnSpPr>
            <p:cNvPr id="1372" name="Google Shape;1372;p48"/>
            <p:cNvCxnSpPr>
              <a:stCxn id="1371" idx="2"/>
              <a:endCxn id="1373" idx="2"/>
            </p:cNvCxnSpPr>
            <p:nvPr/>
          </p:nvCxnSpPr>
          <p:spPr>
            <a:xfrm flipH="1" rot="-5400000">
              <a:off x="7267766" y="3957529"/>
              <a:ext cx="216900" cy="847500"/>
            </a:xfrm>
            <a:prstGeom prst="bentConnector2">
              <a:avLst/>
            </a:prstGeom>
            <a:noFill/>
            <a:ln cap="flat" cmpd="sng" w="19050">
              <a:solidFill>
                <a:srgbClr val="22244E"/>
              </a:solidFill>
              <a:prstDash val="solid"/>
              <a:round/>
              <a:headEnd len="med" w="med" type="none"/>
              <a:tailEnd len="med" w="med" type="none"/>
            </a:ln>
          </p:spPr>
        </p:cxnSp>
        <p:cxnSp>
          <p:nvCxnSpPr>
            <p:cNvPr id="1374" name="Google Shape;1374;p48"/>
            <p:cNvCxnSpPr>
              <a:stCxn id="1366" idx="2"/>
            </p:cNvCxnSpPr>
            <p:nvPr/>
          </p:nvCxnSpPr>
          <p:spPr>
            <a:xfrm flipH="1">
              <a:off x="6840041" y="3495899"/>
              <a:ext cx="960000" cy="600"/>
            </a:xfrm>
            <a:prstGeom prst="bentConnector3">
              <a:avLst>
                <a:gd fmla="val 50000" name="adj1"/>
              </a:avLst>
            </a:prstGeom>
            <a:noFill/>
            <a:ln cap="flat" cmpd="sng" w="19050">
              <a:solidFill>
                <a:srgbClr val="22244E"/>
              </a:solidFill>
              <a:prstDash val="solid"/>
              <a:round/>
              <a:headEnd len="med" w="med" type="none"/>
              <a:tailEnd len="med" w="med" type="none"/>
            </a:ln>
          </p:spPr>
        </p:cxnSp>
        <p:cxnSp>
          <p:nvCxnSpPr>
            <p:cNvPr id="1375" name="Google Shape;1375;p48"/>
            <p:cNvCxnSpPr>
              <a:stCxn id="1373" idx="4"/>
            </p:cNvCxnSpPr>
            <p:nvPr/>
          </p:nvCxnSpPr>
          <p:spPr>
            <a:xfrm>
              <a:off x="7931660" y="4489580"/>
              <a:ext cx="494100" cy="600"/>
            </a:xfrm>
            <a:prstGeom prst="bentConnector3">
              <a:avLst>
                <a:gd fmla="val 50000" name="adj1"/>
              </a:avLst>
            </a:prstGeom>
            <a:noFill/>
            <a:ln cap="flat" cmpd="sng" w="19050">
              <a:solidFill>
                <a:srgbClr val="22244E"/>
              </a:solidFill>
              <a:prstDash val="solid"/>
              <a:round/>
              <a:headEnd len="med" w="med" type="none"/>
              <a:tailEnd len="med" w="med" type="none"/>
            </a:ln>
          </p:spPr>
        </p:cxnSp>
        <p:grpSp>
          <p:nvGrpSpPr>
            <p:cNvPr id="1376" name="Google Shape;1376;p48"/>
            <p:cNvGrpSpPr/>
            <p:nvPr/>
          </p:nvGrpSpPr>
          <p:grpSpPr>
            <a:xfrm>
              <a:off x="7800041" y="3291630"/>
              <a:ext cx="131619" cy="323322"/>
              <a:chOff x="7779692" y="3248738"/>
              <a:chExt cx="135900" cy="333838"/>
            </a:xfrm>
          </p:grpSpPr>
          <p:sp>
            <p:nvSpPr>
              <p:cNvPr id="1366" name="Google Shape;1366;p48"/>
              <p:cNvSpPr/>
              <p:nvPr/>
            </p:nvSpPr>
            <p:spPr>
              <a:xfrm rot="5400000">
                <a:off x="7769192" y="3436176"/>
                <a:ext cx="156900" cy="135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77" name="Google Shape;1377;p48"/>
              <p:cNvSpPr/>
              <p:nvPr/>
            </p:nvSpPr>
            <p:spPr>
              <a:xfrm>
                <a:off x="7802200" y="3248738"/>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378" name="Google Shape;1378;p48"/>
            <p:cNvGrpSpPr/>
            <p:nvPr/>
          </p:nvGrpSpPr>
          <p:grpSpPr>
            <a:xfrm>
              <a:off x="8110878" y="3703808"/>
              <a:ext cx="314266" cy="131619"/>
              <a:chOff x="8100638" y="3674321"/>
              <a:chExt cx="324487" cy="135900"/>
            </a:xfrm>
          </p:grpSpPr>
          <p:sp>
            <p:nvSpPr>
              <p:cNvPr id="1367" name="Google Shape;1367;p48"/>
              <p:cNvSpPr/>
              <p:nvPr/>
            </p:nvSpPr>
            <p:spPr>
              <a:xfrm>
                <a:off x="8268225" y="3674321"/>
                <a:ext cx="156900" cy="135900"/>
              </a:xfrm>
              <a:prstGeom prst="hexagon">
                <a:avLst>
                  <a:gd fmla="val 25000"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79" name="Google Shape;1379;p48"/>
              <p:cNvSpPr/>
              <p:nvPr/>
            </p:nvSpPr>
            <p:spPr>
              <a:xfrm>
                <a:off x="8100638" y="3696808"/>
                <a:ext cx="90900" cy="909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0" name="Google Shape;1380;p48"/>
              <p:cNvCxnSpPr>
                <a:stCxn id="1379" idx="6"/>
                <a:endCxn id="1367" idx="3"/>
              </p:cNvCxnSpPr>
              <p:nvPr/>
            </p:nvCxnSpPr>
            <p:spPr>
              <a:xfrm>
                <a:off x="8191538" y="3742258"/>
                <a:ext cx="76800" cy="0"/>
              </a:xfrm>
              <a:prstGeom prst="straightConnector1">
                <a:avLst/>
              </a:prstGeom>
              <a:noFill/>
              <a:ln cap="flat" cmpd="sng" w="19050">
                <a:solidFill>
                  <a:srgbClr val="503259"/>
                </a:solidFill>
                <a:prstDash val="solid"/>
                <a:round/>
                <a:headEnd len="med" w="med" type="none"/>
                <a:tailEnd len="med" w="med" type="none"/>
              </a:ln>
            </p:spPr>
          </p:cxnSp>
        </p:grpSp>
        <p:cxnSp>
          <p:nvCxnSpPr>
            <p:cNvPr id="1381" name="Google Shape;1381;p48"/>
            <p:cNvCxnSpPr>
              <a:stCxn id="1377" idx="4"/>
              <a:endCxn id="1366" idx="3"/>
            </p:cNvCxnSpPr>
            <p:nvPr/>
          </p:nvCxnSpPr>
          <p:spPr>
            <a:xfrm>
              <a:off x="7865859" y="3379667"/>
              <a:ext cx="0" cy="83400"/>
            </a:xfrm>
            <a:prstGeom prst="straightConnector1">
              <a:avLst/>
            </a:prstGeom>
            <a:noFill/>
            <a:ln cap="flat" cmpd="sng" w="19050">
              <a:solidFill>
                <a:srgbClr val="22244E"/>
              </a:solidFill>
              <a:prstDash val="solid"/>
              <a:round/>
              <a:headEnd len="med" w="med" type="none"/>
              <a:tailEnd len="med" w="med" type="none"/>
            </a:ln>
          </p:spPr>
        </p:cxnSp>
        <p:grpSp>
          <p:nvGrpSpPr>
            <p:cNvPr id="1382" name="Google Shape;1382;p48"/>
            <p:cNvGrpSpPr/>
            <p:nvPr/>
          </p:nvGrpSpPr>
          <p:grpSpPr>
            <a:xfrm>
              <a:off x="6833413" y="4141209"/>
              <a:ext cx="311850" cy="131619"/>
              <a:chOff x="6781625" y="4125949"/>
              <a:chExt cx="321993" cy="135900"/>
            </a:xfrm>
          </p:grpSpPr>
          <p:sp>
            <p:nvSpPr>
              <p:cNvPr id="1371" name="Google Shape;1371;p48"/>
              <p:cNvSpPr/>
              <p:nvPr/>
            </p:nvSpPr>
            <p:spPr>
              <a:xfrm flipH="1">
                <a:off x="6781625" y="4125949"/>
                <a:ext cx="156900" cy="135900"/>
              </a:xfrm>
              <a:prstGeom prst="hexagon">
                <a:avLst>
                  <a:gd fmla="val 25000"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83" name="Google Shape;1383;p48"/>
              <p:cNvSpPr/>
              <p:nvPr/>
            </p:nvSpPr>
            <p:spPr>
              <a:xfrm>
                <a:off x="7012718" y="4148449"/>
                <a:ext cx="90900" cy="909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4" name="Google Shape;1384;p48"/>
              <p:cNvCxnSpPr>
                <a:stCxn id="1383" idx="2"/>
                <a:endCxn id="1371" idx="3"/>
              </p:cNvCxnSpPr>
              <p:nvPr/>
            </p:nvCxnSpPr>
            <p:spPr>
              <a:xfrm rot="10800000">
                <a:off x="6938618" y="4193899"/>
                <a:ext cx="74100" cy="0"/>
              </a:xfrm>
              <a:prstGeom prst="straightConnector1">
                <a:avLst/>
              </a:prstGeom>
              <a:noFill/>
              <a:ln cap="flat" cmpd="sng" w="19050">
                <a:solidFill>
                  <a:srgbClr val="B07CC6"/>
                </a:solidFill>
                <a:prstDash val="solid"/>
                <a:round/>
                <a:headEnd len="med" w="med" type="none"/>
                <a:tailEnd len="med" w="med" type="none"/>
              </a:ln>
            </p:spPr>
          </p:cxnSp>
        </p:grpSp>
        <p:grpSp>
          <p:nvGrpSpPr>
            <p:cNvPr id="1385" name="Google Shape;1385;p48"/>
            <p:cNvGrpSpPr/>
            <p:nvPr/>
          </p:nvGrpSpPr>
          <p:grpSpPr>
            <a:xfrm>
              <a:off x="7326896" y="3795891"/>
              <a:ext cx="131619" cy="315901"/>
              <a:chOff x="7291158" y="3769400"/>
              <a:chExt cx="135900" cy="326176"/>
            </a:xfrm>
          </p:grpSpPr>
          <p:sp>
            <p:nvSpPr>
              <p:cNvPr id="1369" name="Google Shape;1369;p48"/>
              <p:cNvSpPr/>
              <p:nvPr/>
            </p:nvSpPr>
            <p:spPr>
              <a:xfrm flipH="1" rot="5400000">
                <a:off x="7280658" y="3949176"/>
                <a:ext cx="156900" cy="135900"/>
              </a:xfrm>
              <a:prstGeom prst="hexagon">
                <a:avLst>
                  <a:gd fmla="val 25000"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86" name="Google Shape;1386;p48"/>
              <p:cNvSpPr/>
              <p:nvPr/>
            </p:nvSpPr>
            <p:spPr>
              <a:xfrm>
                <a:off x="7313650" y="3769400"/>
                <a:ext cx="90900" cy="909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87" name="Google Shape;1387;p48"/>
              <p:cNvCxnSpPr>
                <a:stCxn id="1386" idx="4"/>
                <a:endCxn id="1369" idx="0"/>
              </p:cNvCxnSpPr>
              <p:nvPr/>
            </p:nvCxnSpPr>
            <p:spPr>
              <a:xfrm>
                <a:off x="7359100" y="3860300"/>
                <a:ext cx="0" cy="78300"/>
              </a:xfrm>
              <a:prstGeom prst="straightConnector1">
                <a:avLst/>
              </a:prstGeom>
              <a:noFill/>
              <a:ln cap="flat" cmpd="sng" w="19050">
                <a:solidFill>
                  <a:srgbClr val="765186"/>
                </a:solidFill>
                <a:prstDash val="solid"/>
                <a:round/>
                <a:headEnd len="med" w="med" type="none"/>
                <a:tailEnd len="med" w="med" type="none"/>
              </a:ln>
            </p:spPr>
          </p:cxnSp>
        </p:grpSp>
        <p:grpSp>
          <p:nvGrpSpPr>
            <p:cNvPr id="1388" name="Google Shape;1388;p48"/>
            <p:cNvGrpSpPr/>
            <p:nvPr/>
          </p:nvGrpSpPr>
          <p:grpSpPr>
            <a:xfrm>
              <a:off x="7800041" y="4285069"/>
              <a:ext cx="131619" cy="323564"/>
              <a:chOff x="7779692" y="4274488"/>
              <a:chExt cx="135900" cy="334088"/>
            </a:xfrm>
          </p:grpSpPr>
          <p:sp>
            <p:nvSpPr>
              <p:cNvPr id="1373" name="Google Shape;1373;p48"/>
              <p:cNvSpPr/>
              <p:nvPr/>
            </p:nvSpPr>
            <p:spPr>
              <a:xfrm rot="5400000">
                <a:off x="7769192" y="4462176"/>
                <a:ext cx="156900" cy="135900"/>
              </a:xfrm>
              <a:prstGeom prst="hexagon">
                <a:avLst>
                  <a:gd fmla="val 25000"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89" name="Google Shape;1389;p48"/>
              <p:cNvSpPr/>
              <p:nvPr/>
            </p:nvSpPr>
            <p:spPr>
              <a:xfrm>
                <a:off x="7802200" y="4274488"/>
                <a:ext cx="90900" cy="909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90" name="Google Shape;1390;p48"/>
              <p:cNvCxnSpPr>
                <a:stCxn id="1389" idx="4"/>
                <a:endCxn id="1373" idx="3"/>
              </p:cNvCxnSpPr>
              <p:nvPr/>
            </p:nvCxnSpPr>
            <p:spPr>
              <a:xfrm>
                <a:off x="7847650" y="4365388"/>
                <a:ext cx="0" cy="86400"/>
              </a:xfrm>
              <a:prstGeom prst="straightConnector1">
                <a:avLst/>
              </a:prstGeom>
              <a:noFill/>
              <a:ln cap="flat" cmpd="sng" w="19050">
                <a:solidFill>
                  <a:srgbClr val="22244E"/>
                </a:solidFill>
                <a:prstDash val="solid"/>
                <a:round/>
                <a:headEnd len="med" w="med" type="none"/>
                <a:tailEnd len="med" w="med" type="none"/>
              </a:ln>
            </p:spPr>
          </p:cxnSp>
        </p:grpSp>
      </p:grpSp>
      <p:grpSp>
        <p:nvGrpSpPr>
          <p:cNvPr id="1391" name="Google Shape;1391;p48"/>
          <p:cNvGrpSpPr/>
          <p:nvPr/>
        </p:nvGrpSpPr>
        <p:grpSpPr>
          <a:xfrm>
            <a:off x="713193" y="3716026"/>
            <a:ext cx="1944428" cy="892553"/>
            <a:chOff x="713193" y="3675176"/>
            <a:chExt cx="1944428" cy="892553"/>
          </a:xfrm>
        </p:grpSpPr>
        <p:grpSp>
          <p:nvGrpSpPr>
            <p:cNvPr id="1392" name="Google Shape;1392;p48"/>
            <p:cNvGrpSpPr/>
            <p:nvPr/>
          </p:nvGrpSpPr>
          <p:grpSpPr>
            <a:xfrm>
              <a:off x="713193" y="3903673"/>
              <a:ext cx="377379" cy="664057"/>
              <a:chOff x="713180" y="3914338"/>
              <a:chExt cx="394500" cy="694257"/>
            </a:xfrm>
          </p:grpSpPr>
          <p:sp>
            <p:nvSpPr>
              <p:cNvPr id="1393" name="Google Shape;1393;p48"/>
              <p:cNvSpPr/>
              <p:nvPr/>
            </p:nvSpPr>
            <p:spPr>
              <a:xfrm rot="5400000">
                <a:off x="682730" y="3944788"/>
                <a:ext cx="455400" cy="394500"/>
              </a:xfrm>
              <a:prstGeom prst="hexagon">
                <a:avLst>
                  <a:gd fmla="val 30376"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94" name="Google Shape;1394;p48"/>
              <p:cNvSpPr/>
              <p:nvPr/>
            </p:nvSpPr>
            <p:spPr>
              <a:xfrm flipH="1">
                <a:off x="854061" y="4492495"/>
                <a:ext cx="112800" cy="116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95" name="Google Shape;1395;p48"/>
              <p:cNvCxnSpPr>
                <a:stCxn id="1393" idx="0"/>
                <a:endCxn id="1394" idx="0"/>
              </p:cNvCxnSpPr>
              <p:nvPr/>
            </p:nvCxnSpPr>
            <p:spPr>
              <a:xfrm>
                <a:off x="910430" y="4369738"/>
                <a:ext cx="0" cy="122700"/>
              </a:xfrm>
              <a:prstGeom prst="straightConnector1">
                <a:avLst/>
              </a:prstGeom>
              <a:noFill/>
              <a:ln cap="flat" cmpd="sng" w="19050">
                <a:solidFill>
                  <a:srgbClr val="22244E"/>
                </a:solidFill>
                <a:prstDash val="solid"/>
                <a:round/>
                <a:headEnd len="med" w="med" type="none"/>
                <a:tailEnd len="med" w="med" type="none"/>
              </a:ln>
            </p:spPr>
          </p:cxnSp>
        </p:grpSp>
        <p:grpSp>
          <p:nvGrpSpPr>
            <p:cNvPr id="1396" name="Google Shape;1396;p48"/>
            <p:cNvGrpSpPr/>
            <p:nvPr/>
          </p:nvGrpSpPr>
          <p:grpSpPr>
            <a:xfrm>
              <a:off x="1104955" y="3675176"/>
              <a:ext cx="377379" cy="664087"/>
              <a:chOff x="1122716" y="3675450"/>
              <a:chExt cx="394500" cy="694288"/>
            </a:xfrm>
          </p:grpSpPr>
          <p:sp>
            <p:nvSpPr>
              <p:cNvPr id="1397" name="Google Shape;1397;p48"/>
              <p:cNvSpPr/>
              <p:nvPr/>
            </p:nvSpPr>
            <p:spPr>
              <a:xfrm rot="5400000">
                <a:off x="1092266" y="3944788"/>
                <a:ext cx="455400" cy="394500"/>
              </a:xfrm>
              <a:prstGeom prst="hexagon">
                <a:avLst>
                  <a:gd fmla="val 30376" name="adj"/>
                  <a:gd fmla="val 115470" name="vf"/>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398" name="Google Shape;1398;p48"/>
              <p:cNvSpPr/>
              <p:nvPr/>
            </p:nvSpPr>
            <p:spPr>
              <a:xfrm>
                <a:off x="1263598" y="3675450"/>
                <a:ext cx="112800" cy="116100"/>
              </a:xfrm>
              <a:prstGeom prst="rect">
                <a:avLst/>
              </a:prstGeom>
              <a:solidFill>
                <a:srgbClr val="503259"/>
              </a:solid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399" name="Google Shape;1399;p48"/>
              <p:cNvCxnSpPr>
                <a:stCxn id="1397" idx="3"/>
                <a:endCxn id="1398" idx="2"/>
              </p:cNvCxnSpPr>
              <p:nvPr/>
            </p:nvCxnSpPr>
            <p:spPr>
              <a:xfrm rot="10800000">
                <a:off x="1319966" y="3791638"/>
                <a:ext cx="0" cy="122700"/>
              </a:xfrm>
              <a:prstGeom prst="straightConnector1">
                <a:avLst/>
              </a:prstGeom>
              <a:noFill/>
              <a:ln cap="flat" cmpd="sng" w="19050">
                <a:solidFill>
                  <a:srgbClr val="503259"/>
                </a:solidFill>
                <a:prstDash val="solid"/>
                <a:round/>
                <a:headEnd len="med" w="med" type="none"/>
                <a:tailEnd len="med" w="med" type="none"/>
              </a:ln>
            </p:spPr>
          </p:cxnSp>
        </p:grpSp>
        <p:grpSp>
          <p:nvGrpSpPr>
            <p:cNvPr id="1400" name="Google Shape;1400;p48"/>
            <p:cNvGrpSpPr/>
            <p:nvPr/>
          </p:nvGrpSpPr>
          <p:grpSpPr>
            <a:xfrm>
              <a:off x="1496718" y="3903673"/>
              <a:ext cx="377379" cy="664057"/>
              <a:chOff x="1532253" y="3914338"/>
              <a:chExt cx="394500" cy="694257"/>
            </a:xfrm>
          </p:grpSpPr>
          <p:sp>
            <p:nvSpPr>
              <p:cNvPr id="1401" name="Google Shape;1401;p48"/>
              <p:cNvSpPr/>
              <p:nvPr/>
            </p:nvSpPr>
            <p:spPr>
              <a:xfrm rot="5400000">
                <a:off x="1501803" y="3944788"/>
                <a:ext cx="455400" cy="394500"/>
              </a:xfrm>
              <a:prstGeom prst="hexagon">
                <a:avLst>
                  <a:gd fmla="val 30376" name="adj"/>
                  <a:gd fmla="val 115470" name="vf"/>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02" name="Google Shape;1402;p48"/>
              <p:cNvSpPr/>
              <p:nvPr/>
            </p:nvSpPr>
            <p:spPr>
              <a:xfrm flipH="1">
                <a:off x="1673134" y="4492495"/>
                <a:ext cx="112800" cy="116100"/>
              </a:xfrm>
              <a:prstGeom prst="rect">
                <a:avLst/>
              </a:prstGeom>
              <a:solidFill>
                <a:srgbClr val="765186"/>
              </a:solid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03" name="Google Shape;1403;p48"/>
              <p:cNvCxnSpPr>
                <a:stCxn id="1401" idx="0"/>
                <a:endCxn id="1402" idx="0"/>
              </p:cNvCxnSpPr>
              <p:nvPr/>
            </p:nvCxnSpPr>
            <p:spPr>
              <a:xfrm>
                <a:off x="1729503" y="4369738"/>
                <a:ext cx="0" cy="122700"/>
              </a:xfrm>
              <a:prstGeom prst="straightConnector1">
                <a:avLst/>
              </a:prstGeom>
              <a:noFill/>
              <a:ln cap="flat" cmpd="sng" w="19050">
                <a:solidFill>
                  <a:srgbClr val="765186"/>
                </a:solidFill>
                <a:prstDash val="solid"/>
                <a:round/>
                <a:headEnd len="med" w="med" type="none"/>
                <a:tailEnd len="med" w="med" type="none"/>
              </a:ln>
            </p:spPr>
          </p:cxnSp>
        </p:grpSp>
        <p:grpSp>
          <p:nvGrpSpPr>
            <p:cNvPr id="1404" name="Google Shape;1404;p48"/>
            <p:cNvGrpSpPr/>
            <p:nvPr/>
          </p:nvGrpSpPr>
          <p:grpSpPr>
            <a:xfrm>
              <a:off x="1888480" y="3675176"/>
              <a:ext cx="377379" cy="664087"/>
              <a:chOff x="1941789" y="3675450"/>
              <a:chExt cx="394500" cy="694288"/>
            </a:xfrm>
          </p:grpSpPr>
          <p:sp>
            <p:nvSpPr>
              <p:cNvPr id="1405" name="Google Shape;1405;p48"/>
              <p:cNvSpPr/>
              <p:nvPr/>
            </p:nvSpPr>
            <p:spPr>
              <a:xfrm rot="5400000">
                <a:off x="1911339" y="3944788"/>
                <a:ext cx="455400" cy="394500"/>
              </a:xfrm>
              <a:prstGeom prst="hexagon">
                <a:avLst>
                  <a:gd fmla="val 30376" name="adj"/>
                  <a:gd fmla="val 115470" name="vf"/>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06" name="Google Shape;1406;p48"/>
              <p:cNvSpPr/>
              <p:nvPr/>
            </p:nvSpPr>
            <p:spPr>
              <a:xfrm>
                <a:off x="2082670" y="3675450"/>
                <a:ext cx="112800" cy="116100"/>
              </a:xfrm>
              <a:prstGeom prst="rect">
                <a:avLst/>
              </a:prstGeom>
              <a:solidFill>
                <a:srgbClr val="B07CC6"/>
              </a:solid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07" name="Google Shape;1407;p48"/>
              <p:cNvCxnSpPr>
                <a:stCxn id="1405" idx="3"/>
                <a:endCxn id="1406" idx="2"/>
              </p:cNvCxnSpPr>
              <p:nvPr/>
            </p:nvCxnSpPr>
            <p:spPr>
              <a:xfrm rot="10800000">
                <a:off x="2139039" y="3791638"/>
                <a:ext cx="0" cy="122700"/>
              </a:xfrm>
              <a:prstGeom prst="straightConnector1">
                <a:avLst/>
              </a:prstGeom>
              <a:noFill/>
              <a:ln cap="flat" cmpd="sng" w="19050">
                <a:solidFill>
                  <a:srgbClr val="B07CC6"/>
                </a:solidFill>
                <a:prstDash val="solid"/>
                <a:round/>
                <a:headEnd len="med" w="med" type="none"/>
                <a:tailEnd len="med" w="med" type="none"/>
              </a:ln>
            </p:spPr>
          </p:cxnSp>
        </p:grpSp>
        <p:grpSp>
          <p:nvGrpSpPr>
            <p:cNvPr id="1408" name="Google Shape;1408;p48"/>
            <p:cNvGrpSpPr/>
            <p:nvPr/>
          </p:nvGrpSpPr>
          <p:grpSpPr>
            <a:xfrm>
              <a:off x="2280242" y="3903673"/>
              <a:ext cx="377379" cy="664057"/>
              <a:chOff x="2351325" y="3914338"/>
              <a:chExt cx="394500" cy="694257"/>
            </a:xfrm>
          </p:grpSpPr>
          <p:sp>
            <p:nvSpPr>
              <p:cNvPr id="1409" name="Google Shape;1409;p48"/>
              <p:cNvSpPr/>
              <p:nvPr/>
            </p:nvSpPr>
            <p:spPr>
              <a:xfrm rot="5400000">
                <a:off x="2320875" y="3944788"/>
                <a:ext cx="455400" cy="394500"/>
              </a:xfrm>
              <a:prstGeom prst="hexagon">
                <a:avLst>
                  <a:gd fmla="val 30376" name="adj"/>
                  <a:gd fmla="val 115470" name="vf"/>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0" name="Google Shape;1410;p48"/>
              <p:cNvSpPr/>
              <p:nvPr/>
            </p:nvSpPr>
            <p:spPr>
              <a:xfrm flipH="1">
                <a:off x="2492206" y="4492495"/>
                <a:ext cx="112800" cy="116100"/>
              </a:xfrm>
              <a:prstGeom prst="rect">
                <a:avLst/>
              </a:prstGeom>
              <a:solidFill>
                <a:srgbClr val="22244E"/>
              </a:solidFill>
              <a:ln cap="flat" cmpd="sng" w="19050">
                <a:solidFill>
                  <a:srgbClr val="2224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11" name="Google Shape;1411;p48"/>
              <p:cNvCxnSpPr>
                <a:stCxn id="1409" idx="0"/>
                <a:endCxn id="1410" idx="0"/>
              </p:cNvCxnSpPr>
              <p:nvPr/>
            </p:nvCxnSpPr>
            <p:spPr>
              <a:xfrm>
                <a:off x="2548575" y="4369738"/>
                <a:ext cx="0" cy="122700"/>
              </a:xfrm>
              <a:prstGeom prst="straightConnector1">
                <a:avLst/>
              </a:prstGeom>
              <a:noFill/>
              <a:ln cap="flat" cmpd="sng" w="19050">
                <a:solidFill>
                  <a:srgbClr val="22244E"/>
                </a:solidFill>
                <a:prstDash val="solid"/>
                <a:round/>
                <a:headEnd len="med" w="med" type="none"/>
                <a:tailEnd len="med" w="med" type="none"/>
              </a:ln>
            </p:spPr>
          </p:cxnSp>
        </p:grpSp>
      </p:grpSp>
      <p:grpSp>
        <p:nvGrpSpPr>
          <p:cNvPr id="1412" name="Google Shape;1412;p48"/>
          <p:cNvGrpSpPr/>
          <p:nvPr/>
        </p:nvGrpSpPr>
        <p:grpSpPr>
          <a:xfrm>
            <a:off x="2800877" y="3965048"/>
            <a:ext cx="2157850" cy="394500"/>
            <a:chOff x="2746254" y="3914348"/>
            <a:chExt cx="2157850" cy="394500"/>
          </a:xfrm>
        </p:grpSpPr>
        <p:sp>
          <p:nvSpPr>
            <p:cNvPr id="1413" name="Google Shape;1413;p48"/>
            <p:cNvSpPr/>
            <p:nvPr/>
          </p:nvSpPr>
          <p:spPr>
            <a:xfrm>
              <a:off x="4818604" y="4068699"/>
              <a:ext cx="85500" cy="85800"/>
            </a:xfrm>
            <a:prstGeom prst="ellipse">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414" name="Google Shape;1414;p48"/>
            <p:cNvGrpSpPr/>
            <p:nvPr/>
          </p:nvGrpSpPr>
          <p:grpSpPr>
            <a:xfrm>
              <a:off x="2746254" y="3914348"/>
              <a:ext cx="2115087" cy="394500"/>
              <a:chOff x="2746254" y="3914348"/>
              <a:chExt cx="2115087" cy="394500"/>
            </a:xfrm>
          </p:grpSpPr>
          <p:grpSp>
            <p:nvGrpSpPr>
              <p:cNvPr id="1415" name="Google Shape;1415;p48"/>
              <p:cNvGrpSpPr/>
              <p:nvPr/>
            </p:nvGrpSpPr>
            <p:grpSpPr>
              <a:xfrm>
                <a:off x="2850789" y="3914348"/>
                <a:ext cx="394500" cy="394500"/>
                <a:chOff x="2850789" y="3914348"/>
                <a:chExt cx="394500" cy="394500"/>
              </a:xfrm>
            </p:grpSpPr>
            <p:sp>
              <p:nvSpPr>
                <p:cNvPr id="1416" name="Google Shape;1416;p48"/>
                <p:cNvSpPr/>
                <p:nvPr/>
              </p:nvSpPr>
              <p:spPr>
                <a:xfrm>
                  <a:off x="2850789" y="3914348"/>
                  <a:ext cx="394500" cy="394500"/>
                </a:xfrm>
                <a:prstGeom prst="roundRect">
                  <a:avLst>
                    <a:gd fmla="val 0" name="adj"/>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17" name="Google Shape;1417;p48"/>
                <p:cNvSpPr/>
                <p:nvPr/>
              </p:nvSpPr>
              <p:spPr>
                <a:xfrm>
                  <a:off x="2850789" y="3914348"/>
                  <a:ext cx="394500" cy="394500"/>
                </a:xfrm>
                <a:prstGeom prst="ellipse">
                  <a:avLst/>
                </a:prstGeom>
                <a:solidFill>
                  <a:srgbClr val="22244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18" name="Google Shape;1418;p48"/>
              <p:cNvGrpSpPr/>
              <p:nvPr/>
            </p:nvGrpSpPr>
            <p:grpSpPr>
              <a:xfrm>
                <a:off x="3368872" y="3914348"/>
                <a:ext cx="394500" cy="394500"/>
                <a:chOff x="3368872" y="3914348"/>
                <a:chExt cx="394500" cy="394500"/>
              </a:xfrm>
            </p:grpSpPr>
            <p:sp>
              <p:nvSpPr>
                <p:cNvPr id="1419" name="Google Shape;1419;p48"/>
                <p:cNvSpPr/>
                <p:nvPr/>
              </p:nvSpPr>
              <p:spPr>
                <a:xfrm>
                  <a:off x="3368872" y="3914348"/>
                  <a:ext cx="394500" cy="394500"/>
                </a:xfrm>
                <a:prstGeom prst="roundRect">
                  <a:avLst>
                    <a:gd fmla="val 0" name="adj"/>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20" name="Google Shape;1420;p48"/>
                <p:cNvSpPr/>
                <p:nvPr/>
              </p:nvSpPr>
              <p:spPr>
                <a:xfrm>
                  <a:off x="3368872" y="3914348"/>
                  <a:ext cx="394500" cy="394500"/>
                </a:xfrm>
                <a:prstGeom prst="ellipse">
                  <a:avLst/>
                </a:prstGeom>
                <a:solidFill>
                  <a:srgbClr val="503259"/>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21" name="Google Shape;1421;p48"/>
              <p:cNvGrpSpPr/>
              <p:nvPr/>
            </p:nvGrpSpPr>
            <p:grpSpPr>
              <a:xfrm>
                <a:off x="3886955" y="3914348"/>
                <a:ext cx="394500" cy="394500"/>
                <a:chOff x="3886955" y="3914348"/>
                <a:chExt cx="394500" cy="394500"/>
              </a:xfrm>
            </p:grpSpPr>
            <p:sp>
              <p:nvSpPr>
                <p:cNvPr id="1422" name="Google Shape;1422;p48"/>
                <p:cNvSpPr/>
                <p:nvPr/>
              </p:nvSpPr>
              <p:spPr>
                <a:xfrm>
                  <a:off x="3886955" y="3914348"/>
                  <a:ext cx="394500" cy="394500"/>
                </a:xfrm>
                <a:prstGeom prst="roundRect">
                  <a:avLst>
                    <a:gd fmla="val 0" name="adj"/>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23" name="Google Shape;1423;p48"/>
                <p:cNvSpPr/>
                <p:nvPr/>
              </p:nvSpPr>
              <p:spPr>
                <a:xfrm>
                  <a:off x="3886955" y="3914348"/>
                  <a:ext cx="394500" cy="394500"/>
                </a:xfrm>
                <a:prstGeom prst="ellipse">
                  <a:avLst/>
                </a:prstGeom>
                <a:solidFill>
                  <a:srgbClr val="765186"/>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24" name="Google Shape;1424;p48"/>
              <p:cNvGrpSpPr/>
              <p:nvPr/>
            </p:nvGrpSpPr>
            <p:grpSpPr>
              <a:xfrm>
                <a:off x="4405039" y="3914348"/>
                <a:ext cx="394500" cy="394500"/>
                <a:chOff x="4405039" y="3914348"/>
                <a:chExt cx="394500" cy="394500"/>
              </a:xfrm>
            </p:grpSpPr>
            <p:sp>
              <p:nvSpPr>
                <p:cNvPr id="1425" name="Google Shape;1425;p48"/>
                <p:cNvSpPr/>
                <p:nvPr/>
              </p:nvSpPr>
              <p:spPr>
                <a:xfrm>
                  <a:off x="4405039" y="3914348"/>
                  <a:ext cx="394500" cy="394500"/>
                </a:xfrm>
                <a:prstGeom prst="roundRect">
                  <a:avLst>
                    <a:gd fmla="val 0" name="adj"/>
                  </a:avLst>
                </a:prstGeom>
                <a:solidFill>
                  <a:srgbClr val="B07CC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26" name="Google Shape;1426;p48"/>
                <p:cNvSpPr/>
                <p:nvPr/>
              </p:nvSpPr>
              <p:spPr>
                <a:xfrm>
                  <a:off x="4405039" y="3914348"/>
                  <a:ext cx="394500" cy="394500"/>
                </a:xfrm>
                <a:prstGeom prst="ellipse">
                  <a:avLst/>
                </a:prstGeom>
                <a:solidFill>
                  <a:srgbClr val="B07CC6"/>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27" name="Google Shape;1427;p48"/>
              <p:cNvSpPr/>
              <p:nvPr/>
            </p:nvSpPr>
            <p:spPr>
              <a:xfrm>
                <a:off x="3264329" y="4068699"/>
                <a:ext cx="85500" cy="858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28" name="Google Shape;1428;p48"/>
              <p:cNvSpPr/>
              <p:nvPr/>
            </p:nvSpPr>
            <p:spPr>
              <a:xfrm>
                <a:off x="3782404" y="4068699"/>
                <a:ext cx="85500" cy="858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29" name="Google Shape;1429;p48"/>
              <p:cNvSpPr/>
              <p:nvPr/>
            </p:nvSpPr>
            <p:spPr>
              <a:xfrm>
                <a:off x="4300491" y="4068699"/>
                <a:ext cx="85500" cy="858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30" name="Google Shape;1430;p48"/>
              <p:cNvSpPr/>
              <p:nvPr/>
            </p:nvSpPr>
            <p:spPr>
              <a:xfrm>
                <a:off x="2746254" y="4068699"/>
                <a:ext cx="85500" cy="858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31" name="Google Shape;1431;p48"/>
              <p:cNvCxnSpPr>
                <a:stCxn id="1430" idx="0"/>
                <a:endCxn id="1427" idx="0"/>
              </p:cNvCxnSpPr>
              <p:nvPr/>
            </p:nvCxnSpPr>
            <p:spPr>
              <a:xfrm flipH="1" rot="-5400000">
                <a:off x="3047754" y="3809949"/>
                <a:ext cx="600" cy="518100"/>
              </a:xfrm>
              <a:prstGeom prst="curvedConnector3">
                <a:avLst>
                  <a:gd fmla="val -39687500" name="adj1"/>
                </a:avLst>
              </a:prstGeom>
              <a:noFill/>
              <a:ln cap="flat" cmpd="sng" w="19050">
                <a:solidFill>
                  <a:srgbClr val="22244E"/>
                </a:solidFill>
                <a:prstDash val="solid"/>
                <a:round/>
                <a:headEnd len="med" w="med" type="none"/>
                <a:tailEnd len="med" w="med" type="none"/>
              </a:ln>
            </p:spPr>
          </p:cxnSp>
          <p:cxnSp>
            <p:nvCxnSpPr>
              <p:cNvPr id="1432" name="Google Shape;1432;p48"/>
              <p:cNvCxnSpPr>
                <a:stCxn id="1427" idx="4"/>
                <a:endCxn id="1428" idx="4"/>
              </p:cNvCxnSpPr>
              <p:nvPr/>
            </p:nvCxnSpPr>
            <p:spPr>
              <a:xfrm flipH="1" rot="-5400000">
                <a:off x="3565829" y="3895749"/>
                <a:ext cx="600" cy="518100"/>
              </a:xfrm>
              <a:prstGeom prst="curvedConnector3">
                <a:avLst>
                  <a:gd fmla="val 39687500" name="adj1"/>
                </a:avLst>
              </a:prstGeom>
              <a:noFill/>
              <a:ln cap="flat" cmpd="sng" w="19050">
                <a:solidFill>
                  <a:srgbClr val="503259"/>
                </a:solidFill>
                <a:prstDash val="solid"/>
                <a:round/>
                <a:headEnd len="med" w="med" type="none"/>
                <a:tailEnd len="med" w="med" type="none"/>
              </a:ln>
            </p:spPr>
          </p:cxnSp>
          <p:cxnSp>
            <p:nvCxnSpPr>
              <p:cNvPr id="1433" name="Google Shape;1433;p48"/>
              <p:cNvCxnSpPr>
                <a:stCxn id="1428" idx="0"/>
                <a:endCxn id="1429" idx="0"/>
              </p:cNvCxnSpPr>
              <p:nvPr/>
            </p:nvCxnSpPr>
            <p:spPr>
              <a:xfrm flipH="1" rot="-5400000">
                <a:off x="4083904" y="3809949"/>
                <a:ext cx="600" cy="518100"/>
              </a:xfrm>
              <a:prstGeom prst="curvedConnector3">
                <a:avLst>
                  <a:gd fmla="val -39687500" name="adj1"/>
                </a:avLst>
              </a:prstGeom>
              <a:noFill/>
              <a:ln cap="flat" cmpd="sng" w="19050">
                <a:solidFill>
                  <a:srgbClr val="765186"/>
                </a:solidFill>
                <a:prstDash val="solid"/>
                <a:round/>
                <a:headEnd len="med" w="med" type="none"/>
                <a:tailEnd len="med" w="med" type="none"/>
              </a:ln>
            </p:spPr>
          </p:cxnSp>
          <p:cxnSp>
            <p:nvCxnSpPr>
              <p:cNvPr id="1434" name="Google Shape;1434;p48"/>
              <p:cNvCxnSpPr>
                <a:stCxn id="1429" idx="4"/>
                <a:endCxn id="1413" idx="4"/>
              </p:cNvCxnSpPr>
              <p:nvPr/>
            </p:nvCxnSpPr>
            <p:spPr>
              <a:xfrm flipH="1" rot="-5400000">
                <a:off x="4601991" y="3895749"/>
                <a:ext cx="600" cy="518100"/>
              </a:xfrm>
              <a:prstGeom prst="curvedConnector3">
                <a:avLst>
                  <a:gd fmla="val 39687500" name="adj1"/>
                </a:avLst>
              </a:prstGeom>
              <a:noFill/>
              <a:ln cap="flat" cmpd="sng" w="19050">
                <a:solidFill>
                  <a:srgbClr val="B07CC6"/>
                </a:solidFill>
                <a:prstDash val="solid"/>
                <a:round/>
                <a:headEnd len="med" w="med" type="none"/>
                <a:tailEnd len="med" w="med" type="none"/>
              </a:ln>
            </p:spPr>
          </p:cxnSp>
        </p:grpSp>
      </p:grpSp>
      <p:grpSp>
        <p:nvGrpSpPr>
          <p:cNvPr id="1435" name="Google Shape;1435;p48"/>
          <p:cNvGrpSpPr/>
          <p:nvPr/>
        </p:nvGrpSpPr>
        <p:grpSpPr>
          <a:xfrm>
            <a:off x="5103624" y="3935226"/>
            <a:ext cx="1533103" cy="673350"/>
            <a:chOff x="5103624" y="3935226"/>
            <a:chExt cx="1533103" cy="673350"/>
          </a:xfrm>
        </p:grpSpPr>
        <p:grpSp>
          <p:nvGrpSpPr>
            <p:cNvPr id="1436" name="Google Shape;1436;p48"/>
            <p:cNvGrpSpPr/>
            <p:nvPr/>
          </p:nvGrpSpPr>
          <p:grpSpPr>
            <a:xfrm>
              <a:off x="6125827" y="3935226"/>
              <a:ext cx="510900" cy="673350"/>
              <a:chOff x="6119344" y="3856251"/>
              <a:chExt cx="510900" cy="673350"/>
            </a:xfrm>
          </p:grpSpPr>
          <p:sp>
            <p:nvSpPr>
              <p:cNvPr id="1437" name="Google Shape;1437;p48"/>
              <p:cNvSpPr/>
              <p:nvPr/>
            </p:nvSpPr>
            <p:spPr>
              <a:xfrm>
                <a:off x="6119344" y="3856251"/>
                <a:ext cx="510900" cy="510900"/>
              </a:xfrm>
              <a:prstGeom prst="arc">
                <a:avLst>
                  <a:gd fmla="val 10788183" name="adj1"/>
                  <a:gd fmla="val 5348878" name="adj2"/>
                </a:avLst>
              </a:prstGeom>
              <a:noFill/>
              <a:ln cap="flat" cmpd="sng" w="19050">
                <a:solidFill>
                  <a:srgbClr val="B07C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38" name="Google Shape;1438;p48"/>
              <p:cNvCxnSpPr>
                <a:stCxn id="1437" idx="1"/>
              </p:cNvCxnSpPr>
              <p:nvPr/>
            </p:nvCxnSpPr>
            <p:spPr>
              <a:xfrm>
                <a:off x="6374794" y="4111701"/>
                <a:ext cx="0" cy="417900"/>
              </a:xfrm>
              <a:prstGeom prst="straightConnector1">
                <a:avLst/>
              </a:prstGeom>
              <a:noFill/>
              <a:ln cap="flat" cmpd="sng" w="19050">
                <a:solidFill>
                  <a:srgbClr val="B07CC6"/>
                </a:solidFill>
                <a:prstDash val="solid"/>
                <a:round/>
                <a:headEnd len="med" w="med" type="none"/>
                <a:tailEnd len="med" w="med" type="oval"/>
              </a:ln>
            </p:spPr>
          </p:cxnSp>
          <p:sp>
            <p:nvSpPr>
              <p:cNvPr id="1439" name="Google Shape;1439;p48"/>
              <p:cNvSpPr/>
              <p:nvPr/>
            </p:nvSpPr>
            <p:spPr>
              <a:xfrm>
                <a:off x="6177532" y="3914348"/>
                <a:ext cx="394500" cy="394500"/>
              </a:xfrm>
              <a:prstGeom prst="ellipse">
                <a:avLst/>
              </a:prstGeom>
              <a:solidFill>
                <a:srgbClr val="7651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40" name="Google Shape;1440;p48"/>
            <p:cNvGrpSpPr/>
            <p:nvPr/>
          </p:nvGrpSpPr>
          <p:grpSpPr>
            <a:xfrm>
              <a:off x="5614720" y="3935226"/>
              <a:ext cx="510900" cy="673350"/>
              <a:chOff x="5606594" y="3856251"/>
              <a:chExt cx="510900" cy="673350"/>
            </a:xfrm>
          </p:grpSpPr>
          <p:sp>
            <p:nvSpPr>
              <p:cNvPr id="1441" name="Google Shape;1441;p48"/>
              <p:cNvSpPr/>
              <p:nvPr/>
            </p:nvSpPr>
            <p:spPr>
              <a:xfrm>
                <a:off x="5606594" y="3856251"/>
                <a:ext cx="510900" cy="510900"/>
              </a:xfrm>
              <a:prstGeom prst="arc">
                <a:avLst>
                  <a:gd fmla="val 10788183" name="adj1"/>
                  <a:gd fmla="val 5348878" name="adj2"/>
                </a:avLst>
              </a:prstGeom>
              <a:noFill/>
              <a:ln cap="flat" cmpd="sng" w="19050">
                <a:solidFill>
                  <a:srgbClr val="76518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42" name="Google Shape;1442;p48"/>
              <p:cNvCxnSpPr>
                <a:stCxn id="1441" idx="1"/>
              </p:cNvCxnSpPr>
              <p:nvPr/>
            </p:nvCxnSpPr>
            <p:spPr>
              <a:xfrm>
                <a:off x="5862044" y="4111701"/>
                <a:ext cx="0" cy="417900"/>
              </a:xfrm>
              <a:prstGeom prst="straightConnector1">
                <a:avLst/>
              </a:prstGeom>
              <a:noFill/>
              <a:ln cap="flat" cmpd="sng" w="19050">
                <a:solidFill>
                  <a:srgbClr val="765186"/>
                </a:solidFill>
                <a:prstDash val="solid"/>
                <a:round/>
                <a:headEnd len="med" w="med" type="none"/>
                <a:tailEnd len="med" w="med" type="oval"/>
              </a:ln>
            </p:spPr>
          </p:cxnSp>
          <p:sp>
            <p:nvSpPr>
              <p:cNvPr id="1443" name="Google Shape;1443;p48"/>
              <p:cNvSpPr/>
              <p:nvPr/>
            </p:nvSpPr>
            <p:spPr>
              <a:xfrm>
                <a:off x="5664782" y="3914348"/>
                <a:ext cx="394500" cy="394500"/>
              </a:xfrm>
              <a:prstGeom prst="ellipse">
                <a:avLst/>
              </a:prstGeom>
              <a:solidFill>
                <a:srgbClr val="5032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44" name="Google Shape;1444;p48"/>
            <p:cNvGrpSpPr/>
            <p:nvPr/>
          </p:nvGrpSpPr>
          <p:grpSpPr>
            <a:xfrm>
              <a:off x="5103624" y="3935226"/>
              <a:ext cx="510900" cy="673350"/>
              <a:chOff x="5093856" y="3856251"/>
              <a:chExt cx="510900" cy="673350"/>
            </a:xfrm>
          </p:grpSpPr>
          <p:sp>
            <p:nvSpPr>
              <p:cNvPr id="1445" name="Google Shape;1445;p48"/>
              <p:cNvSpPr/>
              <p:nvPr/>
            </p:nvSpPr>
            <p:spPr>
              <a:xfrm>
                <a:off x="5093856" y="3856251"/>
                <a:ext cx="510900" cy="510900"/>
              </a:xfrm>
              <a:prstGeom prst="arc">
                <a:avLst>
                  <a:gd fmla="val 10788183" name="adj1"/>
                  <a:gd fmla="val 5348878" name="adj2"/>
                </a:avLst>
              </a:prstGeom>
              <a:noFill/>
              <a:ln cap="flat" cmpd="sng" w="19050">
                <a:solidFill>
                  <a:srgbClr val="5032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446" name="Google Shape;1446;p48"/>
              <p:cNvCxnSpPr>
                <a:stCxn id="1445" idx="1"/>
              </p:cNvCxnSpPr>
              <p:nvPr/>
            </p:nvCxnSpPr>
            <p:spPr>
              <a:xfrm>
                <a:off x="5349306" y="4111701"/>
                <a:ext cx="0" cy="417900"/>
              </a:xfrm>
              <a:prstGeom prst="straightConnector1">
                <a:avLst/>
              </a:prstGeom>
              <a:noFill/>
              <a:ln cap="flat" cmpd="sng" w="19050">
                <a:solidFill>
                  <a:srgbClr val="503259"/>
                </a:solidFill>
                <a:prstDash val="solid"/>
                <a:round/>
                <a:headEnd len="med" w="med" type="none"/>
                <a:tailEnd len="med" w="med" type="oval"/>
              </a:ln>
            </p:spPr>
          </p:cxnSp>
          <p:sp>
            <p:nvSpPr>
              <p:cNvPr id="1447" name="Google Shape;1447;p48"/>
              <p:cNvSpPr/>
              <p:nvPr/>
            </p:nvSpPr>
            <p:spPr>
              <a:xfrm>
                <a:off x="5152045" y="3914348"/>
                <a:ext cx="394500" cy="394500"/>
              </a:xfrm>
              <a:prstGeom prst="ellipse">
                <a:avLst/>
              </a:prstGeom>
              <a:solidFill>
                <a:srgbClr val="22244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graphicFrame>
        <p:nvGraphicFramePr>
          <p:cNvPr id="1452" name="Google Shape;1452;p49"/>
          <p:cNvGraphicFramePr/>
          <p:nvPr/>
        </p:nvGraphicFramePr>
        <p:xfrm>
          <a:off x="3372638" y="2034494"/>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aphicFrame>
        <p:nvGraphicFramePr>
          <p:cNvPr id="1453" name="Google Shape;1453;p49"/>
          <p:cNvGraphicFramePr/>
          <p:nvPr/>
        </p:nvGraphicFramePr>
        <p:xfrm>
          <a:off x="712575" y="649450"/>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6862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sp>
        <p:nvSpPr>
          <p:cNvPr id="1454" name="Google Shape;1454;p49"/>
          <p:cNvSpPr/>
          <p:nvPr/>
        </p:nvSpPr>
        <p:spPr>
          <a:xfrm>
            <a:off x="1510725" y="1112313"/>
            <a:ext cx="798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55" name="Google Shape;1455;p49"/>
          <p:cNvSpPr/>
          <p:nvPr/>
        </p:nvSpPr>
        <p:spPr>
          <a:xfrm>
            <a:off x="2309025" y="138093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56" name="Google Shape;1456;p49"/>
          <p:cNvSpPr/>
          <p:nvPr/>
        </p:nvSpPr>
        <p:spPr>
          <a:xfrm>
            <a:off x="2308725" y="1649563"/>
            <a:ext cx="798300" cy="7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aphicFrame>
        <p:nvGraphicFramePr>
          <p:cNvPr id="1457" name="Google Shape;1457;p49"/>
          <p:cNvGraphicFramePr/>
          <p:nvPr/>
        </p:nvGraphicFramePr>
        <p:xfrm>
          <a:off x="3372638" y="649450"/>
          <a:ext cx="3000000" cy="3000000"/>
        </p:xfrm>
        <a:graphic>
          <a:graphicData uri="http://schemas.openxmlformats.org/drawingml/2006/table">
            <a:tbl>
              <a:tblPr>
                <a:noFill/>
                <a:tableStyleId>{C3571173-536A-4A59-BF8F-3CE8AEE172FD}</a:tableStyleId>
              </a:tblPr>
              <a:tblGrid>
                <a:gridCol w="399075"/>
                <a:gridCol w="401025"/>
                <a:gridCol w="39712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Jan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Feb</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Mar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Apr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Jun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1</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2</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3</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aphicFrame>
        <p:nvGraphicFramePr>
          <p:cNvPr id="1458" name="Google Shape;1458;p49"/>
          <p:cNvGraphicFramePr/>
          <p:nvPr/>
        </p:nvGraphicFramePr>
        <p:xfrm>
          <a:off x="6032700" y="649450"/>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1459" name="Google Shape;1459;p49"/>
          <p:cNvGraphicFramePr/>
          <p:nvPr/>
        </p:nvGraphicFramePr>
        <p:xfrm>
          <a:off x="718250" y="2034506"/>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highlight>
                          <a:schemeClr val="dk1"/>
                        </a:highlight>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r>
            </a:tbl>
          </a:graphicData>
        </a:graphic>
      </p:graphicFrame>
      <p:grpSp>
        <p:nvGrpSpPr>
          <p:cNvPr id="1460" name="Google Shape;1460;p49"/>
          <p:cNvGrpSpPr/>
          <p:nvPr/>
        </p:nvGrpSpPr>
        <p:grpSpPr>
          <a:xfrm>
            <a:off x="3771725" y="2383156"/>
            <a:ext cx="1995300" cy="74400"/>
            <a:chOff x="3771725" y="2273200"/>
            <a:chExt cx="1995300" cy="74400"/>
          </a:xfrm>
        </p:grpSpPr>
        <p:sp>
          <p:nvSpPr>
            <p:cNvPr id="1461" name="Google Shape;1461;p49"/>
            <p:cNvSpPr/>
            <p:nvPr/>
          </p:nvSpPr>
          <p:spPr>
            <a:xfrm>
              <a:off x="3771725" y="2273200"/>
              <a:ext cx="19953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2" name="Google Shape;1462;p49"/>
            <p:cNvSpPr/>
            <p:nvPr/>
          </p:nvSpPr>
          <p:spPr>
            <a:xfrm>
              <a:off x="3771725" y="2273200"/>
              <a:ext cx="465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63" name="Google Shape;1463;p49"/>
          <p:cNvGrpSpPr/>
          <p:nvPr/>
        </p:nvGrpSpPr>
        <p:grpSpPr>
          <a:xfrm>
            <a:off x="3771725" y="2644506"/>
            <a:ext cx="1995300" cy="74400"/>
            <a:chOff x="3771725" y="2534550"/>
            <a:chExt cx="1995300" cy="74400"/>
          </a:xfrm>
        </p:grpSpPr>
        <p:sp>
          <p:nvSpPr>
            <p:cNvPr id="1464" name="Google Shape;1464;p49"/>
            <p:cNvSpPr/>
            <p:nvPr/>
          </p:nvSpPr>
          <p:spPr>
            <a:xfrm>
              <a:off x="3771725" y="2534550"/>
              <a:ext cx="19953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5" name="Google Shape;1465;p49"/>
            <p:cNvSpPr/>
            <p:nvPr/>
          </p:nvSpPr>
          <p:spPr>
            <a:xfrm>
              <a:off x="3771725" y="2534550"/>
              <a:ext cx="7983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466" name="Google Shape;1466;p49"/>
          <p:cNvGrpSpPr/>
          <p:nvPr/>
        </p:nvGrpSpPr>
        <p:grpSpPr>
          <a:xfrm>
            <a:off x="3771725" y="2905856"/>
            <a:ext cx="1995300" cy="74400"/>
            <a:chOff x="3771725" y="2795900"/>
            <a:chExt cx="1995300" cy="74400"/>
          </a:xfrm>
        </p:grpSpPr>
        <p:sp>
          <p:nvSpPr>
            <p:cNvPr id="1467" name="Google Shape;1467;p49"/>
            <p:cNvSpPr/>
            <p:nvPr/>
          </p:nvSpPr>
          <p:spPr>
            <a:xfrm>
              <a:off x="3771725" y="2795900"/>
              <a:ext cx="19953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68" name="Google Shape;1468;p49"/>
            <p:cNvSpPr/>
            <p:nvPr/>
          </p:nvSpPr>
          <p:spPr>
            <a:xfrm>
              <a:off x="3771725" y="2795900"/>
              <a:ext cx="1630500" cy="7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aphicFrame>
        <p:nvGraphicFramePr>
          <p:cNvPr id="1469" name="Google Shape;1469;p49"/>
          <p:cNvGraphicFramePr/>
          <p:nvPr/>
        </p:nvGraphicFramePr>
        <p:xfrm>
          <a:off x="6027038" y="2034494"/>
          <a:ext cx="3000000" cy="3000000"/>
        </p:xfrm>
        <a:graphic>
          <a:graphicData uri="http://schemas.openxmlformats.org/drawingml/2006/table">
            <a:tbl>
              <a:tblPr>
                <a:noFill/>
                <a:tableStyleId>{C3571173-536A-4A59-BF8F-3CE8AEE172FD}</a:tableStyleId>
              </a:tblPr>
              <a:tblGrid>
                <a:gridCol w="411725"/>
                <a:gridCol w="386425"/>
                <a:gridCol w="399075"/>
                <a:gridCol w="399075"/>
                <a:gridCol w="399075"/>
                <a:gridCol w="391250"/>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ctr">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accent3"/>
                      </a:solidFill>
                      <a:prstDash val="dot"/>
                      <a:round/>
                      <a:headEnd len="sm" w="sm" type="none"/>
                      <a:tailEnd len="sm" w="sm" type="none"/>
                    </a:lnB>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accent3"/>
                      </a:solidFill>
                      <a:prstDash val="dot"/>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r>
            </a:tbl>
          </a:graphicData>
        </a:graphic>
      </p:graphicFrame>
      <p:graphicFrame>
        <p:nvGraphicFramePr>
          <p:cNvPr id="1470" name="Google Shape;1470;p49"/>
          <p:cNvGraphicFramePr/>
          <p:nvPr/>
        </p:nvGraphicFramePr>
        <p:xfrm>
          <a:off x="722138" y="3419550"/>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lt1"/>
                    </a:solidFill>
                  </a:tcPr>
                </a:tc>
              </a:tr>
              <a:tr h="274975">
                <a:tc>
                  <a:txBody>
                    <a:bodyPr/>
                    <a:lstStyle/>
                    <a:p>
                      <a:pPr indent="0" lvl="0" marL="0" rtl="0" algn="l">
                        <a:spcBef>
                          <a:spcPts val="0"/>
                        </a:spcBef>
                        <a:spcAft>
                          <a:spcPts val="0"/>
                        </a:spcAft>
                        <a:buNone/>
                      </a:pPr>
                      <a:r>
                        <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Yes</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No</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bl>
          </a:graphicData>
        </a:graphic>
      </p:graphicFrame>
      <p:graphicFrame>
        <p:nvGraphicFramePr>
          <p:cNvPr id="1471" name="Google Shape;1471;p49"/>
          <p:cNvGraphicFramePr/>
          <p:nvPr/>
        </p:nvGraphicFramePr>
        <p:xfrm>
          <a:off x="3374600" y="3419550"/>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r h="274975">
                <a:tc>
                  <a:txBody>
                    <a:bodyPr/>
                    <a:lstStyle/>
                    <a:p>
                      <a:pPr indent="0" lvl="0" marL="0" rtl="0" algn="l">
                        <a:spcBef>
                          <a:spcPts val="0"/>
                        </a:spcBef>
                        <a:spcAft>
                          <a:spcPts val="0"/>
                        </a:spcAft>
                        <a:buNone/>
                      </a:pPr>
                      <a:r>
                        <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r>
            </a:tbl>
          </a:graphicData>
        </a:graphic>
      </p:graphicFrame>
      <p:graphicFrame>
        <p:nvGraphicFramePr>
          <p:cNvPr id="1472" name="Google Shape;1472;p49"/>
          <p:cNvGraphicFramePr/>
          <p:nvPr/>
        </p:nvGraphicFramePr>
        <p:xfrm>
          <a:off x="6027038" y="3419550"/>
          <a:ext cx="3000000" cy="3000000"/>
        </p:xfrm>
        <a:graphic>
          <a:graphicData uri="http://schemas.openxmlformats.org/drawingml/2006/table">
            <a:tbl>
              <a:tblPr>
                <a:noFill/>
                <a:tableStyleId>{C3571173-536A-4A59-BF8F-3CE8AEE172FD}</a:tableStyleId>
              </a:tblPr>
              <a:tblGrid>
                <a:gridCol w="399075"/>
                <a:gridCol w="399075"/>
                <a:gridCol w="399075"/>
                <a:gridCol w="399075"/>
                <a:gridCol w="399075"/>
                <a:gridCol w="399075"/>
              </a:tblGrid>
              <a:tr h="249575">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Jan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Feb</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Mar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Apr</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Jun</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1</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2</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solidFill>
                      <a:schemeClr val="accent3"/>
                    </a:solidFill>
                  </a:tcPr>
                </a:tc>
              </a:tr>
              <a:tr h="274975">
                <a:tc>
                  <a:txBody>
                    <a:bodyPr/>
                    <a:lstStyle/>
                    <a:p>
                      <a:pPr indent="0" lvl="0" marL="0" rtl="0" algn="ctr">
                        <a:spcBef>
                          <a:spcPts val="0"/>
                        </a:spcBef>
                        <a:spcAft>
                          <a:spcPts val="0"/>
                        </a:spcAft>
                        <a:buNone/>
                      </a:pPr>
                      <a:r>
                        <a:rPr b="1" lang="en" sz="400">
                          <a:solidFill>
                            <a:schemeClr val="dk1"/>
                          </a:solidFill>
                          <a:latin typeface="Inter"/>
                          <a:ea typeface="Inter"/>
                          <a:cs typeface="Inter"/>
                          <a:sym typeface="Inter"/>
                        </a:rPr>
                        <a:t>Task 3</a:t>
                      </a:r>
                      <a:endParaRPr b="1"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cxnSp>
        <p:nvCxnSpPr>
          <p:cNvPr id="1473" name="Google Shape;1473;p49"/>
          <p:cNvCxnSpPr/>
          <p:nvPr/>
        </p:nvCxnSpPr>
        <p:spPr>
          <a:xfrm>
            <a:off x="6438775" y="3814488"/>
            <a:ext cx="1974900" cy="0"/>
          </a:xfrm>
          <a:prstGeom prst="straightConnector1">
            <a:avLst/>
          </a:prstGeom>
          <a:noFill/>
          <a:ln cap="flat" cmpd="sng" w="19050">
            <a:solidFill>
              <a:schemeClr val="lt1"/>
            </a:solidFill>
            <a:prstDash val="solid"/>
            <a:round/>
            <a:headEnd len="med" w="med" type="none"/>
            <a:tailEnd len="med" w="med" type="none"/>
          </a:ln>
        </p:spPr>
      </p:cxnSp>
      <p:cxnSp>
        <p:nvCxnSpPr>
          <p:cNvPr id="1474" name="Google Shape;1474;p49"/>
          <p:cNvCxnSpPr/>
          <p:nvPr/>
        </p:nvCxnSpPr>
        <p:spPr>
          <a:xfrm>
            <a:off x="6438775" y="4075138"/>
            <a:ext cx="1974900" cy="0"/>
          </a:xfrm>
          <a:prstGeom prst="straightConnector1">
            <a:avLst/>
          </a:prstGeom>
          <a:noFill/>
          <a:ln cap="flat" cmpd="sng" w="19050">
            <a:solidFill>
              <a:schemeClr val="dk2"/>
            </a:solidFill>
            <a:prstDash val="solid"/>
            <a:round/>
            <a:headEnd len="med" w="med" type="none"/>
            <a:tailEnd len="med" w="med" type="none"/>
          </a:ln>
        </p:spPr>
      </p:cxnSp>
      <p:cxnSp>
        <p:nvCxnSpPr>
          <p:cNvPr id="1475" name="Google Shape;1475;p49"/>
          <p:cNvCxnSpPr/>
          <p:nvPr/>
        </p:nvCxnSpPr>
        <p:spPr>
          <a:xfrm>
            <a:off x="6438775" y="4335788"/>
            <a:ext cx="1974900" cy="0"/>
          </a:xfrm>
          <a:prstGeom prst="straightConnector1">
            <a:avLst/>
          </a:prstGeom>
          <a:noFill/>
          <a:ln cap="flat" cmpd="sng" w="19050">
            <a:solidFill>
              <a:schemeClr val="lt2"/>
            </a:solidFill>
            <a:prstDash val="solid"/>
            <a:round/>
            <a:headEnd len="med" w="med" type="none"/>
            <a:tailEnd len="med" w="med" type="none"/>
          </a:ln>
        </p:spPr>
      </p:cxnSp>
      <p:sp>
        <p:nvSpPr>
          <p:cNvPr id="1476" name="Google Shape;1476;p49"/>
          <p:cNvSpPr/>
          <p:nvPr/>
        </p:nvSpPr>
        <p:spPr>
          <a:xfrm>
            <a:off x="6431775"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7" name="Google Shape;1477;p49"/>
          <p:cNvSpPr/>
          <p:nvPr/>
        </p:nvSpPr>
        <p:spPr>
          <a:xfrm>
            <a:off x="6830850"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8" name="Google Shape;1478;p49"/>
          <p:cNvSpPr/>
          <p:nvPr/>
        </p:nvSpPr>
        <p:spPr>
          <a:xfrm>
            <a:off x="7226725" y="3777288"/>
            <a:ext cx="3990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79" name="Google Shape;1479;p49"/>
          <p:cNvSpPr/>
          <p:nvPr/>
        </p:nvSpPr>
        <p:spPr>
          <a:xfrm>
            <a:off x="6431775" y="4037938"/>
            <a:ext cx="399000" cy="74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0" name="Google Shape;1480;p49"/>
          <p:cNvSpPr/>
          <p:nvPr/>
        </p:nvSpPr>
        <p:spPr>
          <a:xfrm>
            <a:off x="6830850" y="429858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1" name="Google Shape;1481;p49"/>
          <p:cNvSpPr/>
          <p:nvPr/>
        </p:nvSpPr>
        <p:spPr>
          <a:xfrm>
            <a:off x="7226725" y="4298588"/>
            <a:ext cx="399000" cy="74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82" name="Google Shape;1482;p49"/>
          <p:cNvSpPr/>
          <p:nvPr/>
        </p:nvSpPr>
        <p:spPr>
          <a:xfrm>
            <a:off x="1919375" y="843700"/>
            <a:ext cx="1187700" cy="74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 name="Shape 1486"/>
        <p:cNvGrpSpPr/>
        <p:nvPr/>
      </p:nvGrpSpPr>
      <p:grpSpPr>
        <a:xfrm>
          <a:off x="0" y="0"/>
          <a:ext cx="0" cy="0"/>
          <a:chOff x="0" y="0"/>
          <a:chExt cx="0" cy="0"/>
        </a:xfrm>
      </p:grpSpPr>
      <p:grpSp>
        <p:nvGrpSpPr>
          <p:cNvPr id="1487" name="Google Shape;1487;p50"/>
          <p:cNvGrpSpPr/>
          <p:nvPr/>
        </p:nvGrpSpPr>
        <p:grpSpPr>
          <a:xfrm>
            <a:off x="4842026" y="534551"/>
            <a:ext cx="1039466" cy="1217093"/>
            <a:chOff x="4842026" y="534551"/>
            <a:chExt cx="1039466" cy="1217093"/>
          </a:xfrm>
        </p:grpSpPr>
        <p:grpSp>
          <p:nvGrpSpPr>
            <p:cNvPr id="1488" name="Google Shape;1488;p50"/>
            <p:cNvGrpSpPr/>
            <p:nvPr/>
          </p:nvGrpSpPr>
          <p:grpSpPr>
            <a:xfrm>
              <a:off x="4842026" y="534551"/>
              <a:ext cx="1039466" cy="1217093"/>
              <a:chOff x="5730743" y="656888"/>
              <a:chExt cx="812400" cy="951300"/>
            </a:xfrm>
          </p:grpSpPr>
          <p:grpSp>
            <p:nvGrpSpPr>
              <p:cNvPr id="1489" name="Google Shape;1489;p50"/>
              <p:cNvGrpSpPr/>
              <p:nvPr/>
            </p:nvGrpSpPr>
            <p:grpSpPr>
              <a:xfrm>
                <a:off x="5730743" y="726350"/>
                <a:ext cx="812400" cy="812400"/>
                <a:chOff x="5730743" y="726350"/>
                <a:chExt cx="812400" cy="812400"/>
              </a:xfrm>
            </p:grpSpPr>
            <p:sp>
              <p:nvSpPr>
                <p:cNvPr id="1490" name="Google Shape;1490;p50"/>
                <p:cNvSpPr/>
                <p:nvPr/>
              </p:nvSpPr>
              <p:spPr>
                <a:xfrm>
                  <a:off x="6136943" y="726350"/>
                  <a:ext cx="406200" cy="406200"/>
                </a:xfrm>
                <a:prstGeom prst="round2DiagRect">
                  <a:avLst>
                    <a:gd fmla="val 500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1" name="Google Shape;1491;p50"/>
                <p:cNvSpPr/>
                <p:nvPr/>
              </p:nvSpPr>
              <p:spPr>
                <a:xfrm flipH="1" rot="10800000">
                  <a:off x="6136943" y="1132550"/>
                  <a:ext cx="406200" cy="406200"/>
                </a:xfrm>
                <a:prstGeom prst="round2Diag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2" name="Google Shape;1492;p50"/>
                <p:cNvSpPr/>
                <p:nvPr/>
              </p:nvSpPr>
              <p:spPr>
                <a:xfrm flipH="1">
                  <a:off x="5730743" y="726350"/>
                  <a:ext cx="406200" cy="406200"/>
                </a:xfrm>
                <a:prstGeom prst="round2Diag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3" name="Google Shape;1493;p50"/>
                <p:cNvSpPr/>
                <p:nvPr/>
              </p:nvSpPr>
              <p:spPr>
                <a:xfrm rot="10800000">
                  <a:off x="5730743" y="1132550"/>
                  <a:ext cx="406200" cy="406200"/>
                </a:xfrm>
                <a:prstGeom prst="round2DiagRect">
                  <a:avLst>
                    <a:gd fmla="val 50000"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94" name="Google Shape;1494;p50"/>
              <p:cNvSpPr/>
              <p:nvPr/>
            </p:nvSpPr>
            <p:spPr>
              <a:xfrm>
                <a:off x="5973443" y="969050"/>
                <a:ext cx="327000" cy="3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5" name="Google Shape;1495;p50"/>
              <p:cNvSpPr/>
              <p:nvPr/>
            </p:nvSpPr>
            <p:spPr>
              <a:xfrm>
                <a:off x="5799987" y="656888"/>
                <a:ext cx="147900" cy="14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6" name="Google Shape;1496;p50"/>
              <p:cNvSpPr/>
              <p:nvPr/>
            </p:nvSpPr>
            <p:spPr>
              <a:xfrm>
                <a:off x="5799987" y="1460288"/>
                <a:ext cx="147900" cy="147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7" name="Google Shape;1497;p50"/>
              <p:cNvSpPr/>
              <p:nvPr/>
            </p:nvSpPr>
            <p:spPr>
              <a:xfrm>
                <a:off x="6326037" y="656888"/>
                <a:ext cx="147900" cy="147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498" name="Google Shape;1498;p50"/>
              <p:cNvSpPr/>
              <p:nvPr/>
            </p:nvSpPr>
            <p:spPr>
              <a:xfrm>
                <a:off x="6326037" y="1460288"/>
                <a:ext cx="147900" cy="147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499" name="Google Shape;1499;p50"/>
            <p:cNvSpPr/>
            <p:nvPr/>
          </p:nvSpPr>
          <p:spPr>
            <a:xfrm>
              <a:off x="5110626" y="892261"/>
              <a:ext cx="501900" cy="501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00" name="Google Shape;1500;p50"/>
          <p:cNvSpPr/>
          <p:nvPr/>
        </p:nvSpPr>
        <p:spPr>
          <a:xfrm flipH="1">
            <a:off x="3926963" y="3394775"/>
            <a:ext cx="496800" cy="509700"/>
          </a:xfrm>
          <a:prstGeom prst="wedgeRectCallout">
            <a:avLst>
              <a:gd fmla="val -20833" name="adj1"/>
              <a:gd fmla="val 625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501" name="Google Shape;1501;p50"/>
          <p:cNvGrpSpPr/>
          <p:nvPr/>
        </p:nvGrpSpPr>
        <p:grpSpPr>
          <a:xfrm>
            <a:off x="702941" y="2050687"/>
            <a:ext cx="1076771" cy="1049716"/>
            <a:chOff x="703000" y="2087175"/>
            <a:chExt cx="1002300" cy="977025"/>
          </a:xfrm>
        </p:grpSpPr>
        <p:sp>
          <p:nvSpPr>
            <p:cNvPr id="1502" name="Google Shape;1502;p50"/>
            <p:cNvSpPr/>
            <p:nvPr/>
          </p:nvSpPr>
          <p:spPr>
            <a:xfrm>
              <a:off x="868450" y="2087175"/>
              <a:ext cx="671400" cy="671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03" name="Google Shape;1503;p50"/>
            <p:cNvSpPr/>
            <p:nvPr/>
          </p:nvSpPr>
          <p:spPr>
            <a:xfrm>
              <a:off x="1033900" y="2392800"/>
              <a:ext cx="671400" cy="671400"/>
            </a:xfrm>
            <a:prstGeom prst="ellipse">
              <a:avLst/>
            </a:prstGeom>
            <a:solidFill>
              <a:srgbClr val="B07CC6">
                <a:alpha val="556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04" name="Google Shape;1504;p50"/>
            <p:cNvSpPr/>
            <p:nvPr/>
          </p:nvSpPr>
          <p:spPr>
            <a:xfrm>
              <a:off x="703000" y="2392800"/>
              <a:ext cx="671400" cy="671400"/>
            </a:xfrm>
            <a:prstGeom prst="ellipse">
              <a:avLst/>
            </a:prstGeom>
            <a:solidFill>
              <a:srgbClr val="503259">
                <a:alpha val="5874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05" name="Google Shape;1505;p50"/>
          <p:cNvGrpSpPr/>
          <p:nvPr/>
        </p:nvGrpSpPr>
        <p:grpSpPr>
          <a:xfrm>
            <a:off x="1906805" y="2058326"/>
            <a:ext cx="688976" cy="1049885"/>
            <a:chOff x="1992126" y="2083056"/>
            <a:chExt cx="750600" cy="1143790"/>
          </a:xfrm>
        </p:grpSpPr>
        <p:grpSp>
          <p:nvGrpSpPr>
            <p:cNvPr id="1506" name="Google Shape;1506;p50"/>
            <p:cNvGrpSpPr/>
            <p:nvPr/>
          </p:nvGrpSpPr>
          <p:grpSpPr>
            <a:xfrm>
              <a:off x="1992126" y="2083056"/>
              <a:ext cx="750600" cy="1143661"/>
              <a:chOff x="1992126" y="2083056"/>
              <a:chExt cx="750600" cy="1143661"/>
            </a:xfrm>
          </p:grpSpPr>
          <p:sp>
            <p:nvSpPr>
              <p:cNvPr id="1507" name="Google Shape;1507;p50"/>
              <p:cNvSpPr/>
              <p:nvPr/>
            </p:nvSpPr>
            <p:spPr>
              <a:xfrm>
                <a:off x="1992126" y="2083056"/>
                <a:ext cx="750600" cy="750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08" name="Google Shape;1508;p50"/>
              <p:cNvCxnSpPr/>
              <p:nvPr/>
            </p:nvCxnSpPr>
            <p:spPr>
              <a:xfrm>
                <a:off x="1992126" y="2458418"/>
                <a:ext cx="0" cy="768300"/>
              </a:xfrm>
              <a:prstGeom prst="straightConnector1">
                <a:avLst/>
              </a:prstGeom>
              <a:noFill/>
              <a:ln cap="flat" cmpd="sng" w="19050">
                <a:solidFill>
                  <a:schemeClr val="lt1"/>
                </a:solidFill>
                <a:prstDash val="solid"/>
                <a:round/>
                <a:headEnd len="med" w="med" type="none"/>
                <a:tailEnd len="med" w="med" type="none"/>
              </a:ln>
            </p:spPr>
          </p:cxnSp>
        </p:grpSp>
        <p:grpSp>
          <p:nvGrpSpPr>
            <p:cNvPr id="1509" name="Google Shape;1509;p50"/>
            <p:cNvGrpSpPr/>
            <p:nvPr/>
          </p:nvGrpSpPr>
          <p:grpSpPr>
            <a:xfrm>
              <a:off x="2045161" y="2136120"/>
              <a:ext cx="644700" cy="1090586"/>
              <a:chOff x="2045161" y="2136120"/>
              <a:chExt cx="644700" cy="1090586"/>
            </a:xfrm>
          </p:grpSpPr>
          <p:sp>
            <p:nvSpPr>
              <p:cNvPr id="1510" name="Google Shape;1510;p50"/>
              <p:cNvSpPr/>
              <p:nvPr/>
            </p:nvSpPr>
            <p:spPr>
              <a:xfrm>
                <a:off x="2045161" y="2136120"/>
                <a:ext cx="644700" cy="644700"/>
              </a:xfrm>
              <a:prstGeom prst="ellipse">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11" name="Google Shape;1511;p50"/>
              <p:cNvCxnSpPr>
                <a:stCxn id="1510" idx="3"/>
              </p:cNvCxnSpPr>
              <p:nvPr/>
            </p:nvCxnSpPr>
            <p:spPr>
              <a:xfrm>
                <a:off x="2139575" y="2686406"/>
                <a:ext cx="0" cy="540300"/>
              </a:xfrm>
              <a:prstGeom prst="straightConnector1">
                <a:avLst/>
              </a:prstGeom>
              <a:noFill/>
              <a:ln cap="flat" cmpd="sng" w="19050">
                <a:solidFill>
                  <a:schemeClr val="dk2"/>
                </a:solidFill>
                <a:prstDash val="solid"/>
                <a:round/>
                <a:headEnd len="med" w="med" type="none"/>
                <a:tailEnd len="med" w="med" type="none"/>
              </a:ln>
            </p:spPr>
          </p:cxnSp>
        </p:grpSp>
        <p:grpSp>
          <p:nvGrpSpPr>
            <p:cNvPr id="1512" name="Google Shape;1512;p50"/>
            <p:cNvGrpSpPr/>
            <p:nvPr/>
          </p:nvGrpSpPr>
          <p:grpSpPr>
            <a:xfrm>
              <a:off x="2101854" y="2192746"/>
              <a:ext cx="531300" cy="1034100"/>
              <a:chOff x="2101854" y="2192746"/>
              <a:chExt cx="531300" cy="1034100"/>
            </a:xfrm>
          </p:grpSpPr>
          <p:sp>
            <p:nvSpPr>
              <p:cNvPr id="1513" name="Google Shape;1513;p50"/>
              <p:cNvSpPr/>
              <p:nvPr/>
            </p:nvSpPr>
            <p:spPr>
              <a:xfrm>
                <a:off x="2101854" y="2192746"/>
                <a:ext cx="531300" cy="531300"/>
              </a:xfrm>
              <a:prstGeom prst="ellipse">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14" name="Google Shape;1514;p50"/>
              <p:cNvCxnSpPr>
                <a:stCxn id="1513" idx="4"/>
              </p:cNvCxnSpPr>
              <p:nvPr/>
            </p:nvCxnSpPr>
            <p:spPr>
              <a:xfrm>
                <a:off x="2367504" y="2724046"/>
                <a:ext cx="0" cy="502800"/>
              </a:xfrm>
              <a:prstGeom prst="straightConnector1">
                <a:avLst/>
              </a:prstGeom>
              <a:noFill/>
              <a:ln cap="flat" cmpd="sng" w="19050">
                <a:solidFill>
                  <a:schemeClr val="lt2"/>
                </a:solidFill>
                <a:prstDash val="solid"/>
                <a:round/>
                <a:headEnd len="med" w="med" type="none"/>
                <a:tailEnd len="med" w="med" type="none"/>
              </a:ln>
            </p:spPr>
          </p:cxnSp>
        </p:grpSp>
        <p:grpSp>
          <p:nvGrpSpPr>
            <p:cNvPr id="1515" name="Google Shape;1515;p50"/>
            <p:cNvGrpSpPr/>
            <p:nvPr/>
          </p:nvGrpSpPr>
          <p:grpSpPr>
            <a:xfrm>
              <a:off x="2162890" y="2253859"/>
              <a:ext cx="409200" cy="972900"/>
              <a:chOff x="2162890" y="2253859"/>
              <a:chExt cx="409200" cy="972900"/>
            </a:xfrm>
          </p:grpSpPr>
          <p:sp>
            <p:nvSpPr>
              <p:cNvPr id="1516" name="Google Shape;1516;p50"/>
              <p:cNvSpPr/>
              <p:nvPr/>
            </p:nvSpPr>
            <p:spPr>
              <a:xfrm>
                <a:off x="2162890" y="2253859"/>
                <a:ext cx="409200" cy="4092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17" name="Google Shape;1517;p50"/>
              <p:cNvCxnSpPr>
                <a:stCxn id="1516" idx="6"/>
              </p:cNvCxnSpPr>
              <p:nvPr/>
            </p:nvCxnSpPr>
            <p:spPr>
              <a:xfrm>
                <a:off x="2572090" y="2458459"/>
                <a:ext cx="0" cy="768300"/>
              </a:xfrm>
              <a:prstGeom prst="straightConnector1">
                <a:avLst/>
              </a:prstGeom>
              <a:noFill/>
              <a:ln cap="flat" cmpd="sng" w="19050">
                <a:solidFill>
                  <a:schemeClr val="accent1"/>
                </a:solidFill>
                <a:prstDash val="solid"/>
                <a:round/>
                <a:headEnd len="med" w="med" type="none"/>
                <a:tailEnd len="med" w="med" type="none"/>
              </a:ln>
            </p:spPr>
          </p:cxnSp>
        </p:grpSp>
        <p:grpSp>
          <p:nvGrpSpPr>
            <p:cNvPr id="1518" name="Google Shape;1518;p50"/>
            <p:cNvGrpSpPr/>
            <p:nvPr/>
          </p:nvGrpSpPr>
          <p:grpSpPr>
            <a:xfrm>
              <a:off x="2212739" y="2303722"/>
              <a:ext cx="309600" cy="923060"/>
              <a:chOff x="2212739" y="2303722"/>
              <a:chExt cx="309600" cy="923060"/>
            </a:xfrm>
          </p:grpSpPr>
          <p:sp>
            <p:nvSpPr>
              <p:cNvPr id="1519" name="Google Shape;1519;p50"/>
              <p:cNvSpPr/>
              <p:nvPr/>
            </p:nvSpPr>
            <p:spPr>
              <a:xfrm>
                <a:off x="2212739" y="2303722"/>
                <a:ext cx="309600" cy="309600"/>
              </a:xfrm>
              <a:prstGeom prst="ellipse">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20" name="Google Shape;1520;p50"/>
              <p:cNvCxnSpPr>
                <a:stCxn id="1519" idx="5"/>
              </p:cNvCxnSpPr>
              <p:nvPr/>
            </p:nvCxnSpPr>
            <p:spPr>
              <a:xfrm>
                <a:off x="2476999" y="2567982"/>
                <a:ext cx="0" cy="658800"/>
              </a:xfrm>
              <a:prstGeom prst="straightConnector1">
                <a:avLst/>
              </a:prstGeom>
              <a:noFill/>
              <a:ln cap="flat" cmpd="sng" w="19050">
                <a:solidFill>
                  <a:schemeClr val="accent3"/>
                </a:solidFill>
                <a:prstDash val="solid"/>
                <a:round/>
                <a:headEnd len="med" w="med" type="none"/>
                <a:tailEnd len="med" w="med" type="none"/>
              </a:ln>
            </p:spPr>
          </p:cxnSp>
        </p:grpSp>
      </p:grpSp>
      <p:grpSp>
        <p:nvGrpSpPr>
          <p:cNvPr id="1521" name="Google Shape;1521;p50"/>
          <p:cNvGrpSpPr/>
          <p:nvPr/>
        </p:nvGrpSpPr>
        <p:grpSpPr>
          <a:xfrm>
            <a:off x="7677625" y="547580"/>
            <a:ext cx="753078" cy="752223"/>
            <a:chOff x="1186975" y="238125"/>
            <a:chExt cx="5244275" cy="5238325"/>
          </a:xfrm>
        </p:grpSpPr>
        <p:sp>
          <p:nvSpPr>
            <p:cNvPr id="1522" name="Google Shape;1522;p5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50"/>
          <p:cNvGrpSpPr/>
          <p:nvPr/>
        </p:nvGrpSpPr>
        <p:grpSpPr>
          <a:xfrm>
            <a:off x="702950" y="3398221"/>
            <a:ext cx="1292910" cy="430549"/>
            <a:chOff x="238125" y="1335475"/>
            <a:chExt cx="5418735" cy="3034175"/>
          </a:xfrm>
        </p:grpSpPr>
        <p:sp>
          <p:nvSpPr>
            <p:cNvPr id="1527" name="Google Shape;1527;p5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50"/>
          <p:cNvGrpSpPr/>
          <p:nvPr/>
        </p:nvGrpSpPr>
        <p:grpSpPr>
          <a:xfrm>
            <a:off x="713215" y="551136"/>
            <a:ext cx="1590024" cy="1217116"/>
            <a:chOff x="688541" y="663825"/>
            <a:chExt cx="1287052" cy="985200"/>
          </a:xfrm>
        </p:grpSpPr>
        <p:grpSp>
          <p:nvGrpSpPr>
            <p:cNvPr id="1531" name="Google Shape;1531;p50"/>
            <p:cNvGrpSpPr/>
            <p:nvPr/>
          </p:nvGrpSpPr>
          <p:grpSpPr>
            <a:xfrm>
              <a:off x="855600" y="663825"/>
              <a:ext cx="1119992" cy="985200"/>
              <a:chOff x="855600" y="663825"/>
              <a:chExt cx="1119992" cy="985200"/>
            </a:xfrm>
          </p:grpSpPr>
          <p:grpSp>
            <p:nvGrpSpPr>
              <p:cNvPr id="1532" name="Google Shape;1532;p50"/>
              <p:cNvGrpSpPr/>
              <p:nvPr/>
            </p:nvGrpSpPr>
            <p:grpSpPr>
              <a:xfrm>
                <a:off x="855600" y="663825"/>
                <a:ext cx="1119992" cy="985200"/>
                <a:chOff x="855600" y="663825"/>
                <a:chExt cx="1119992" cy="985200"/>
              </a:xfrm>
            </p:grpSpPr>
            <p:sp>
              <p:nvSpPr>
                <p:cNvPr id="1533" name="Google Shape;1533;p50"/>
                <p:cNvSpPr/>
                <p:nvPr/>
              </p:nvSpPr>
              <p:spPr>
                <a:xfrm>
                  <a:off x="1249592" y="663825"/>
                  <a:ext cx="726000" cy="234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34" name="Google Shape;1534;p50"/>
                <p:cNvSpPr/>
                <p:nvPr/>
              </p:nvSpPr>
              <p:spPr>
                <a:xfrm>
                  <a:off x="855600" y="663825"/>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35" name="Google Shape;1535;p50"/>
              <p:cNvSpPr/>
              <p:nvPr/>
            </p:nvSpPr>
            <p:spPr>
              <a:xfrm>
                <a:off x="1765067" y="696725"/>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36" name="Google Shape;1536;p50"/>
            <p:cNvGrpSpPr/>
            <p:nvPr/>
          </p:nvGrpSpPr>
          <p:grpSpPr>
            <a:xfrm>
              <a:off x="688550" y="733463"/>
              <a:ext cx="1082650" cy="846000"/>
              <a:chOff x="688550" y="733463"/>
              <a:chExt cx="1082650" cy="846000"/>
            </a:xfrm>
          </p:grpSpPr>
          <p:grpSp>
            <p:nvGrpSpPr>
              <p:cNvPr id="1537" name="Google Shape;1537;p50"/>
              <p:cNvGrpSpPr/>
              <p:nvPr/>
            </p:nvGrpSpPr>
            <p:grpSpPr>
              <a:xfrm>
                <a:off x="688550" y="733463"/>
                <a:ext cx="1082650" cy="846000"/>
                <a:chOff x="688550" y="733463"/>
                <a:chExt cx="1082650" cy="846000"/>
              </a:xfrm>
            </p:grpSpPr>
            <p:sp>
              <p:nvSpPr>
                <p:cNvPr id="1538" name="Google Shape;1538;p50"/>
                <p:cNvSpPr/>
                <p:nvPr/>
              </p:nvSpPr>
              <p:spPr>
                <a:xfrm>
                  <a:off x="925200" y="733463"/>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39" name="Google Shape;1539;p50"/>
                <p:cNvSpPr/>
                <p:nvPr/>
              </p:nvSpPr>
              <p:spPr>
                <a:xfrm>
                  <a:off x="688550" y="733475"/>
                  <a:ext cx="726000" cy="234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40" name="Google Shape;1540;p50"/>
              <p:cNvSpPr/>
              <p:nvPr/>
            </p:nvSpPr>
            <p:spPr>
              <a:xfrm>
                <a:off x="728636" y="764183"/>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41" name="Google Shape;1541;p50"/>
            <p:cNvGrpSpPr/>
            <p:nvPr/>
          </p:nvGrpSpPr>
          <p:grpSpPr>
            <a:xfrm>
              <a:off x="688541" y="807775"/>
              <a:ext cx="1008259" cy="697200"/>
              <a:chOff x="688541" y="807775"/>
              <a:chExt cx="1008259" cy="697200"/>
            </a:xfrm>
          </p:grpSpPr>
          <p:grpSp>
            <p:nvGrpSpPr>
              <p:cNvPr id="1542" name="Google Shape;1542;p50"/>
              <p:cNvGrpSpPr/>
              <p:nvPr/>
            </p:nvGrpSpPr>
            <p:grpSpPr>
              <a:xfrm>
                <a:off x="688541" y="807775"/>
                <a:ext cx="1008259" cy="697200"/>
                <a:chOff x="688541" y="807775"/>
                <a:chExt cx="1008259" cy="697200"/>
              </a:xfrm>
            </p:grpSpPr>
            <p:sp>
              <p:nvSpPr>
                <p:cNvPr id="1543" name="Google Shape;1543;p50"/>
                <p:cNvSpPr/>
                <p:nvPr/>
              </p:nvSpPr>
              <p:spPr>
                <a:xfrm>
                  <a:off x="999600" y="807775"/>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4" name="Google Shape;1544;p50"/>
                <p:cNvSpPr/>
                <p:nvPr/>
              </p:nvSpPr>
              <p:spPr>
                <a:xfrm>
                  <a:off x="688541" y="1268927"/>
                  <a:ext cx="726000" cy="234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45" name="Google Shape;1545;p50"/>
              <p:cNvSpPr/>
              <p:nvPr/>
            </p:nvSpPr>
            <p:spPr>
              <a:xfrm>
                <a:off x="728636" y="1300541"/>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46" name="Google Shape;1546;p50"/>
            <p:cNvGrpSpPr/>
            <p:nvPr/>
          </p:nvGrpSpPr>
          <p:grpSpPr>
            <a:xfrm>
              <a:off x="1079700" y="887975"/>
              <a:ext cx="895892" cy="539681"/>
              <a:chOff x="1079700" y="887975"/>
              <a:chExt cx="895892" cy="539681"/>
            </a:xfrm>
          </p:grpSpPr>
          <p:grpSp>
            <p:nvGrpSpPr>
              <p:cNvPr id="1547" name="Google Shape;1547;p50"/>
              <p:cNvGrpSpPr/>
              <p:nvPr/>
            </p:nvGrpSpPr>
            <p:grpSpPr>
              <a:xfrm>
                <a:off x="1079700" y="887975"/>
                <a:ext cx="895892" cy="539681"/>
                <a:chOff x="1079700" y="887975"/>
                <a:chExt cx="895892" cy="539681"/>
              </a:xfrm>
            </p:grpSpPr>
            <p:sp>
              <p:nvSpPr>
                <p:cNvPr id="1548" name="Google Shape;1548;p50"/>
                <p:cNvSpPr/>
                <p:nvPr/>
              </p:nvSpPr>
              <p:spPr>
                <a:xfrm>
                  <a:off x="1079700" y="887975"/>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49" name="Google Shape;1549;p50"/>
                <p:cNvSpPr/>
                <p:nvPr/>
              </p:nvSpPr>
              <p:spPr>
                <a:xfrm>
                  <a:off x="1249592" y="1192756"/>
                  <a:ext cx="726000" cy="234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50" name="Google Shape;1550;p50"/>
              <p:cNvSpPr/>
              <p:nvPr/>
            </p:nvSpPr>
            <p:spPr>
              <a:xfrm>
                <a:off x="1765067" y="1226950"/>
                <a:ext cx="166500" cy="16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551" name="Google Shape;1551;p50"/>
            <p:cNvSpPr/>
            <p:nvPr/>
          </p:nvSpPr>
          <p:spPr>
            <a:xfrm>
              <a:off x="1145118" y="953413"/>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52" name="Google Shape;1552;p50"/>
          <p:cNvGrpSpPr/>
          <p:nvPr/>
        </p:nvGrpSpPr>
        <p:grpSpPr>
          <a:xfrm>
            <a:off x="2359674" y="539588"/>
            <a:ext cx="1119708" cy="1217144"/>
            <a:chOff x="2404275" y="663825"/>
            <a:chExt cx="906206" cy="985063"/>
          </a:xfrm>
        </p:grpSpPr>
        <p:cxnSp>
          <p:nvCxnSpPr>
            <p:cNvPr id="1553" name="Google Shape;1553;p50"/>
            <p:cNvCxnSpPr>
              <a:stCxn id="1554" idx="5"/>
              <a:endCxn id="1555" idx="1"/>
            </p:cNvCxnSpPr>
            <p:nvPr/>
          </p:nvCxnSpPr>
          <p:spPr>
            <a:xfrm>
              <a:off x="2961111" y="914258"/>
              <a:ext cx="99000" cy="138300"/>
            </a:xfrm>
            <a:prstGeom prst="straightConnector1">
              <a:avLst/>
            </a:prstGeom>
            <a:noFill/>
            <a:ln cap="flat" cmpd="sng" w="19050">
              <a:solidFill>
                <a:schemeClr val="lt1"/>
              </a:solidFill>
              <a:prstDash val="solid"/>
              <a:round/>
              <a:headEnd len="med" w="med" type="none"/>
              <a:tailEnd len="med" w="med" type="none"/>
            </a:ln>
          </p:spPr>
        </p:cxnSp>
        <p:cxnSp>
          <p:nvCxnSpPr>
            <p:cNvPr id="1556" name="Google Shape;1556;p50"/>
            <p:cNvCxnSpPr>
              <a:stCxn id="1555" idx="3"/>
              <a:endCxn id="1557" idx="7"/>
            </p:cNvCxnSpPr>
            <p:nvPr/>
          </p:nvCxnSpPr>
          <p:spPr>
            <a:xfrm flipH="1">
              <a:off x="2961048" y="1260089"/>
              <a:ext cx="99000" cy="138300"/>
            </a:xfrm>
            <a:prstGeom prst="straightConnector1">
              <a:avLst/>
            </a:prstGeom>
            <a:noFill/>
            <a:ln cap="flat" cmpd="sng" w="19050">
              <a:solidFill>
                <a:schemeClr val="dk2"/>
              </a:solidFill>
              <a:prstDash val="solid"/>
              <a:round/>
              <a:headEnd len="med" w="med" type="none"/>
              <a:tailEnd len="med" w="med" type="none"/>
            </a:ln>
          </p:spPr>
        </p:cxnSp>
        <p:cxnSp>
          <p:nvCxnSpPr>
            <p:cNvPr id="1558" name="Google Shape;1558;p50"/>
            <p:cNvCxnSpPr>
              <a:stCxn id="1557" idx="1"/>
              <a:endCxn id="1559" idx="5"/>
            </p:cNvCxnSpPr>
            <p:nvPr/>
          </p:nvCxnSpPr>
          <p:spPr>
            <a:xfrm rot="10800000">
              <a:off x="2654645" y="1260155"/>
              <a:ext cx="99000" cy="138300"/>
            </a:xfrm>
            <a:prstGeom prst="straightConnector1">
              <a:avLst/>
            </a:prstGeom>
            <a:noFill/>
            <a:ln cap="flat" cmpd="sng" w="19050">
              <a:solidFill>
                <a:schemeClr val="lt2"/>
              </a:solidFill>
              <a:prstDash val="solid"/>
              <a:round/>
              <a:headEnd len="med" w="med" type="none"/>
              <a:tailEnd len="med" w="med" type="none"/>
            </a:ln>
          </p:spPr>
        </p:cxnSp>
        <p:cxnSp>
          <p:nvCxnSpPr>
            <p:cNvPr id="1560" name="Google Shape;1560;p50"/>
            <p:cNvCxnSpPr>
              <a:stCxn id="1559" idx="7"/>
              <a:endCxn id="1554" idx="3"/>
            </p:cNvCxnSpPr>
            <p:nvPr/>
          </p:nvCxnSpPr>
          <p:spPr>
            <a:xfrm flipH="1" rot="10800000">
              <a:off x="2654708" y="914324"/>
              <a:ext cx="99000" cy="138300"/>
            </a:xfrm>
            <a:prstGeom prst="straightConnector1">
              <a:avLst/>
            </a:prstGeom>
            <a:noFill/>
            <a:ln cap="flat" cmpd="sng" w="19050">
              <a:solidFill>
                <a:schemeClr val="accent1"/>
              </a:solidFill>
              <a:prstDash val="solid"/>
              <a:round/>
              <a:headEnd len="med" w="med" type="none"/>
              <a:tailEnd len="med" w="med" type="none"/>
            </a:ln>
          </p:spPr>
        </p:cxnSp>
        <p:sp>
          <p:nvSpPr>
            <p:cNvPr id="1554" name="Google Shape;1554;p50"/>
            <p:cNvSpPr/>
            <p:nvPr/>
          </p:nvSpPr>
          <p:spPr>
            <a:xfrm>
              <a:off x="2710678" y="663825"/>
              <a:ext cx="293400" cy="293400"/>
            </a:xfrm>
            <a:prstGeom prst="ellipse">
              <a:avLst/>
            </a:prstGeom>
            <a:solidFill>
              <a:schemeClr val="dk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9" name="Google Shape;1559;p50"/>
            <p:cNvSpPr/>
            <p:nvPr/>
          </p:nvSpPr>
          <p:spPr>
            <a:xfrm>
              <a:off x="2404275" y="1009656"/>
              <a:ext cx="293400" cy="293400"/>
            </a:xfrm>
            <a:prstGeom prst="ellipse">
              <a:avLst/>
            </a:prstGeom>
            <a:solidFill>
              <a:schemeClr val="dk1"/>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7" name="Google Shape;1557;p50"/>
            <p:cNvSpPr/>
            <p:nvPr/>
          </p:nvSpPr>
          <p:spPr>
            <a:xfrm>
              <a:off x="2710678" y="1355488"/>
              <a:ext cx="293400" cy="293400"/>
            </a:xfrm>
            <a:prstGeom prst="ellipse">
              <a:avLst/>
            </a:prstGeom>
            <a:solidFill>
              <a:schemeClr val="dk1"/>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55" name="Google Shape;1555;p50"/>
            <p:cNvSpPr/>
            <p:nvPr/>
          </p:nvSpPr>
          <p:spPr>
            <a:xfrm>
              <a:off x="3017081" y="1009656"/>
              <a:ext cx="293400" cy="293400"/>
            </a:xfrm>
            <a:prstGeom prst="ellipse">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561" name="Google Shape;1561;p50"/>
          <p:cNvGrpSpPr/>
          <p:nvPr/>
        </p:nvGrpSpPr>
        <p:grpSpPr>
          <a:xfrm>
            <a:off x="3535817" y="533799"/>
            <a:ext cx="1249565" cy="1216897"/>
            <a:chOff x="4002252" y="539625"/>
            <a:chExt cx="1139490" cy="1109700"/>
          </a:xfrm>
        </p:grpSpPr>
        <p:sp>
          <p:nvSpPr>
            <p:cNvPr id="1562" name="Google Shape;1562;p50"/>
            <p:cNvSpPr/>
            <p:nvPr/>
          </p:nvSpPr>
          <p:spPr>
            <a:xfrm>
              <a:off x="4118850" y="663825"/>
              <a:ext cx="906300" cy="861300"/>
            </a:xfrm>
            <a:prstGeom prst="pentagon">
              <a:avLst>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3" name="Google Shape;1563;p50"/>
            <p:cNvSpPr/>
            <p:nvPr/>
          </p:nvSpPr>
          <p:spPr>
            <a:xfrm>
              <a:off x="4425291" y="539625"/>
              <a:ext cx="293400" cy="293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4" name="Google Shape;1564;p50"/>
            <p:cNvSpPr/>
            <p:nvPr/>
          </p:nvSpPr>
          <p:spPr>
            <a:xfrm>
              <a:off x="4848342" y="833050"/>
              <a:ext cx="293400" cy="29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5" name="Google Shape;1565;p50"/>
            <p:cNvSpPr/>
            <p:nvPr/>
          </p:nvSpPr>
          <p:spPr>
            <a:xfrm>
              <a:off x="4002252" y="833050"/>
              <a:ext cx="293400" cy="29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6" name="Google Shape;1566;p50"/>
            <p:cNvSpPr/>
            <p:nvPr/>
          </p:nvSpPr>
          <p:spPr>
            <a:xfrm>
              <a:off x="4156253" y="1345613"/>
              <a:ext cx="293400" cy="293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7" name="Google Shape;1567;p50"/>
            <p:cNvSpPr/>
            <p:nvPr/>
          </p:nvSpPr>
          <p:spPr>
            <a:xfrm>
              <a:off x="4694328" y="1355925"/>
              <a:ext cx="293400" cy="293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68" name="Google Shape;1568;p50"/>
            <p:cNvCxnSpPr>
              <a:stCxn id="1565" idx="0"/>
              <a:endCxn id="1563" idx="2"/>
            </p:cNvCxnSpPr>
            <p:nvPr/>
          </p:nvCxnSpPr>
          <p:spPr>
            <a:xfrm rot="-5400000">
              <a:off x="4213752" y="621550"/>
              <a:ext cx="146700" cy="276300"/>
            </a:xfrm>
            <a:prstGeom prst="curvedConnector2">
              <a:avLst/>
            </a:prstGeom>
            <a:noFill/>
            <a:ln cap="flat" cmpd="sng" w="19050">
              <a:solidFill>
                <a:schemeClr val="dk2"/>
              </a:solidFill>
              <a:prstDash val="solid"/>
              <a:round/>
              <a:headEnd len="med" w="med" type="none"/>
              <a:tailEnd len="med" w="med" type="oval"/>
            </a:ln>
          </p:spPr>
        </p:cxnSp>
        <p:cxnSp>
          <p:nvCxnSpPr>
            <p:cNvPr id="1569" name="Google Shape;1569;p50"/>
            <p:cNvCxnSpPr>
              <a:stCxn id="1563" idx="6"/>
              <a:endCxn id="1564" idx="0"/>
            </p:cNvCxnSpPr>
            <p:nvPr/>
          </p:nvCxnSpPr>
          <p:spPr>
            <a:xfrm>
              <a:off x="4718691" y="686325"/>
              <a:ext cx="276300" cy="146700"/>
            </a:xfrm>
            <a:prstGeom prst="curvedConnector2">
              <a:avLst/>
            </a:prstGeom>
            <a:noFill/>
            <a:ln cap="flat" cmpd="sng" w="19050">
              <a:solidFill>
                <a:schemeClr val="lt1"/>
              </a:solidFill>
              <a:prstDash val="solid"/>
              <a:round/>
              <a:headEnd len="med" w="med" type="none"/>
              <a:tailEnd len="med" w="med" type="oval"/>
            </a:ln>
          </p:spPr>
        </p:cxnSp>
        <p:cxnSp>
          <p:nvCxnSpPr>
            <p:cNvPr id="1570" name="Google Shape;1570;p50"/>
            <p:cNvCxnSpPr>
              <a:stCxn id="1564" idx="5"/>
              <a:endCxn id="1567" idx="6"/>
            </p:cNvCxnSpPr>
            <p:nvPr/>
          </p:nvCxnSpPr>
          <p:spPr>
            <a:xfrm rot="5400000">
              <a:off x="4833725" y="1237533"/>
              <a:ext cx="419100" cy="111000"/>
            </a:xfrm>
            <a:prstGeom prst="curvedConnector2">
              <a:avLst/>
            </a:prstGeom>
            <a:noFill/>
            <a:ln cap="flat" cmpd="sng" w="19050">
              <a:solidFill>
                <a:schemeClr val="dk2"/>
              </a:solidFill>
              <a:prstDash val="solid"/>
              <a:round/>
              <a:headEnd len="med" w="med" type="none"/>
              <a:tailEnd len="med" w="med" type="oval"/>
            </a:ln>
          </p:spPr>
        </p:cxnSp>
        <p:cxnSp>
          <p:nvCxnSpPr>
            <p:cNvPr id="1571" name="Google Shape;1571;p50"/>
            <p:cNvCxnSpPr>
              <a:stCxn id="1567" idx="3"/>
              <a:endCxn id="1566" idx="5"/>
            </p:cNvCxnSpPr>
            <p:nvPr/>
          </p:nvCxnSpPr>
          <p:spPr>
            <a:xfrm flipH="1" rot="5400000">
              <a:off x="4566896" y="1435958"/>
              <a:ext cx="10200" cy="330600"/>
            </a:xfrm>
            <a:prstGeom prst="curvedConnector3">
              <a:avLst>
                <a:gd fmla="val -593612" name="adj1"/>
              </a:avLst>
            </a:prstGeom>
            <a:noFill/>
            <a:ln cap="flat" cmpd="sng" w="19050">
              <a:solidFill>
                <a:schemeClr val="lt2"/>
              </a:solidFill>
              <a:prstDash val="solid"/>
              <a:round/>
              <a:headEnd len="med" w="med" type="none"/>
              <a:tailEnd len="med" w="med" type="oval"/>
            </a:ln>
          </p:spPr>
        </p:cxnSp>
        <p:cxnSp>
          <p:nvCxnSpPr>
            <p:cNvPr id="1572" name="Google Shape;1572;p50"/>
            <p:cNvCxnSpPr>
              <a:stCxn id="1566" idx="2"/>
              <a:endCxn id="1565" idx="3"/>
            </p:cNvCxnSpPr>
            <p:nvPr/>
          </p:nvCxnSpPr>
          <p:spPr>
            <a:xfrm rot="10800000">
              <a:off x="4045253" y="1083413"/>
              <a:ext cx="111000" cy="408900"/>
            </a:xfrm>
            <a:prstGeom prst="curvedConnector2">
              <a:avLst/>
            </a:prstGeom>
            <a:noFill/>
            <a:ln cap="flat" cmpd="sng" w="19050">
              <a:solidFill>
                <a:schemeClr val="lt1"/>
              </a:solidFill>
              <a:prstDash val="solid"/>
              <a:round/>
              <a:headEnd len="med" w="med" type="none"/>
              <a:tailEnd len="med" w="med" type="oval"/>
            </a:ln>
          </p:spPr>
        </p:cxnSp>
      </p:grpSp>
      <p:grpSp>
        <p:nvGrpSpPr>
          <p:cNvPr id="1573" name="Google Shape;1573;p50"/>
          <p:cNvGrpSpPr/>
          <p:nvPr/>
        </p:nvGrpSpPr>
        <p:grpSpPr>
          <a:xfrm>
            <a:off x="5937690" y="534494"/>
            <a:ext cx="1683499" cy="1217116"/>
            <a:chOff x="6995517" y="647238"/>
            <a:chExt cx="1251300" cy="904650"/>
          </a:xfrm>
        </p:grpSpPr>
        <p:grpSp>
          <p:nvGrpSpPr>
            <p:cNvPr id="1574" name="Google Shape;1574;p50"/>
            <p:cNvGrpSpPr/>
            <p:nvPr/>
          </p:nvGrpSpPr>
          <p:grpSpPr>
            <a:xfrm>
              <a:off x="6995517" y="1027188"/>
              <a:ext cx="1251300" cy="524700"/>
              <a:chOff x="6995517" y="1027188"/>
              <a:chExt cx="1251300" cy="524700"/>
            </a:xfrm>
          </p:grpSpPr>
          <p:sp>
            <p:nvSpPr>
              <p:cNvPr id="1575" name="Google Shape;1575;p50"/>
              <p:cNvSpPr/>
              <p:nvPr/>
            </p:nvSpPr>
            <p:spPr>
              <a:xfrm>
                <a:off x="7001525" y="1027188"/>
                <a:ext cx="1053900" cy="5247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76" name="Google Shape;1576;p50"/>
              <p:cNvCxnSpPr/>
              <p:nvPr/>
            </p:nvCxnSpPr>
            <p:spPr>
              <a:xfrm flipH="1" rot="10800000">
                <a:off x="6995517" y="1287585"/>
                <a:ext cx="1251300" cy="1200"/>
              </a:xfrm>
              <a:prstGeom prst="straightConnector1">
                <a:avLst/>
              </a:prstGeom>
              <a:noFill/>
              <a:ln cap="flat" cmpd="sng" w="19050">
                <a:solidFill>
                  <a:schemeClr val="accent1"/>
                </a:solidFill>
                <a:prstDash val="solid"/>
                <a:round/>
                <a:headEnd len="med" w="med" type="none"/>
                <a:tailEnd len="med" w="med" type="oval"/>
              </a:ln>
            </p:spPr>
          </p:cxnSp>
        </p:grpSp>
        <p:grpSp>
          <p:nvGrpSpPr>
            <p:cNvPr id="1577" name="Google Shape;1577;p50"/>
            <p:cNvGrpSpPr/>
            <p:nvPr/>
          </p:nvGrpSpPr>
          <p:grpSpPr>
            <a:xfrm>
              <a:off x="7001525" y="900538"/>
              <a:ext cx="1245000" cy="524700"/>
              <a:chOff x="7001525" y="900538"/>
              <a:chExt cx="1245000" cy="524700"/>
            </a:xfrm>
          </p:grpSpPr>
          <p:sp>
            <p:nvSpPr>
              <p:cNvPr id="1578" name="Google Shape;1578;p50"/>
              <p:cNvSpPr/>
              <p:nvPr/>
            </p:nvSpPr>
            <p:spPr>
              <a:xfrm>
                <a:off x="7001525" y="900538"/>
                <a:ext cx="1053900" cy="5247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79" name="Google Shape;1579;p50"/>
              <p:cNvCxnSpPr>
                <a:stCxn id="1578" idx="1"/>
              </p:cNvCxnSpPr>
              <p:nvPr/>
            </p:nvCxnSpPr>
            <p:spPr>
              <a:xfrm flipH="1" rot="10800000">
                <a:off x="7001525" y="1159588"/>
                <a:ext cx="1245000" cy="3300"/>
              </a:xfrm>
              <a:prstGeom prst="straightConnector1">
                <a:avLst/>
              </a:prstGeom>
              <a:noFill/>
              <a:ln cap="flat" cmpd="sng" w="19050">
                <a:solidFill>
                  <a:schemeClr val="lt2"/>
                </a:solidFill>
                <a:prstDash val="solid"/>
                <a:round/>
                <a:headEnd len="med" w="med" type="none"/>
                <a:tailEnd len="med" w="med" type="oval"/>
              </a:ln>
            </p:spPr>
          </p:cxnSp>
        </p:grpSp>
        <p:grpSp>
          <p:nvGrpSpPr>
            <p:cNvPr id="1580" name="Google Shape;1580;p50"/>
            <p:cNvGrpSpPr/>
            <p:nvPr/>
          </p:nvGrpSpPr>
          <p:grpSpPr>
            <a:xfrm>
              <a:off x="7001525" y="773888"/>
              <a:ext cx="1245000" cy="524700"/>
              <a:chOff x="7001525" y="773888"/>
              <a:chExt cx="1245000" cy="524700"/>
            </a:xfrm>
          </p:grpSpPr>
          <p:sp>
            <p:nvSpPr>
              <p:cNvPr id="1581" name="Google Shape;1581;p50"/>
              <p:cNvSpPr/>
              <p:nvPr/>
            </p:nvSpPr>
            <p:spPr>
              <a:xfrm>
                <a:off x="7001525" y="773888"/>
                <a:ext cx="1053900" cy="524700"/>
              </a:xfrm>
              <a:prstGeom prst="diamond">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82" name="Google Shape;1582;p50"/>
              <p:cNvCxnSpPr>
                <a:stCxn id="1581" idx="1"/>
              </p:cNvCxnSpPr>
              <p:nvPr/>
            </p:nvCxnSpPr>
            <p:spPr>
              <a:xfrm flipH="1" rot="10800000">
                <a:off x="7001525" y="1031438"/>
                <a:ext cx="1245000" cy="4800"/>
              </a:xfrm>
              <a:prstGeom prst="straightConnector1">
                <a:avLst/>
              </a:prstGeom>
              <a:noFill/>
              <a:ln cap="flat" cmpd="sng" w="19050">
                <a:solidFill>
                  <a:schemeClr val="dk2"/>
                </a:solidFill>
                <a:prstDash val="solid"/>
                <a:round/>
                <a:headEnd len="med" w="med" type="none"/>
                <a:tailEnd len="med" w="med" type="oval"/>
              </a:ln>
            </p:spPr>
          </p:cxnSp>
        </p:grpSp>
        <p:grpSp>
          <p:nvGrpSpPr>
            <p:cNvPr id="1583" name="Google Shape;1583;p50"/>
            <p:cNvGrpSpPr/>
            <p:nvPr/>
          </p:nvGrpSpPr>
          <p:grpSpPr>
            <a:xfrm>
              <a:off x="7001525" y="647238"/>
              <a:ext cx="1245000" cy="524700"/>
              <a:chOff x="7001525" y="647238"/>
              <a:chExt cx="1245000" cy="524700"/>
            </a:xfrm>
          </p:grpSpPr>
          <p:sp>
            <p:nvSpPr>
              <p:cNvPr id="1584" name="Google Shape;1584;p50"/>
              <p:cNvSpPr/>
              <p:nvPr/>
            </p:nvSpPr>
            <p:spPr>
              <a:xfrm>
                <a:off x="7001525" y="647238"/>
                <a:ext cx="1053900" cy="5247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85" name="Google Shape;1585;p50"/>
              <p:cNvCxnSpPr>
                <a:stCxn id="1584" idx="1"/>
              </p:cNvCxnSpPr>
              <p:nvPr/>
            </p:nvCxnSpPr>
            <p:spPr>
              <a:xfrm>
                <a:off x="7001525" y="909588"/>
                <a:ext cx="1245000" cy="0"/>
              </a:xfrm>
              <a:prstGeom prst="straightConnector1">
                <a:avLst/>
              </a:prstGeom>
              <a:noFill/>
              <a:ln cap="flat" cmpd="sng" w="19050">
                <a:solidFill>
                  <a:schemeClr val="lt1"/>
                </a:solidFill>
                <a:prstDash val="solid"/>
                <a:round/>
                <a:headEnd len="med" w="med" type="none"/>
                <a:tailEnd len="med" w="med" type="oval"/>
              </a:ln>
            </p:spPr>
          </p:cxnSp>
        </p:grpSp>
      </p:grpSp>
      <p:grpSp>
        <p:nvGrpSpPr>
          <p:cNvPr id="1586" name="Google Shape;1586;p50"/>
          <p:cNvGrpSpPr/>
          <p:nvPr/>
        </p:nvGrpSpPr>
        <p:grpSpPr>
          <a:xfrm>
            <a:off x="2722986" y="2040746"/>
            <a:ext cx="1076798" cy="1053164"/>
            <a:chOff x="2829888" y="2087062"/>
            <a:chExt cx="992075" cy="970300"/>
          </a:xfrm>
        </p:grpSpPr>
        <p:grpSp>
          <p:nvGrpSpPr>
            <p:cNvPr id="1587" name="Google Shape;1587;p50"/>
            <p:cNvGrpSpPr/>
            <p:nvPr/>
          </p:nvGrpSpPr>
          <p:grpSpPr>
            <a:xfrm>
              <a:off x="2829888" y="2412087"/>
              <a:ext cx="449100" cy="293700"/>
              <a:chOff x="2829888" y="2412087"/>
              <a:chExt cx="449100" cy="293700"/>
            </a:xfrm>
          </p:grpSpPr>
          <p:sp>
            <p:nvSpPr>
              <p:cNvPr id="1588" name="Google Shape;1588;p50"/>
              <p:cNvSpPr/>
              <p:nvPr/>
            </p:nvSpPr>
            <p:spPr>
              <a:xfrm flipH="1">
                <a:off x="2984988" y="2412087"/>
                <a:ext cx="294000" cy="293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89" name="Google Shape;1589;p50"/>
              <p:cNvCxnSpPr>
                <a:stCxn id="1588" idx="6"/>
                <a:endCxn id="1590" idx="6"/>
              </p:cNvCxnSpPr>
              <p:nvPr/>
            </p:nvCxnSpPr>
            <p:spPr>
              <a:xfrm rot="10800000">
                <a:off x="2829888" y="2558937"/>
                <a:ext cx="155100" cy="0"/>
              </a:xfrm>
              <a:prstGeom prst="straightConnector1">
                <a:avLst/>
              </a:prstGeom>
              <a:noFill/>
              <a:ln cap="flat" cmpd="sng" w="19050">
                <a:solidFill>
                  <a:schemeClr val="accent3"/>
                </a:solidFill>
                <a:prstDash val="solid"/>
                <a:round/>
                <a:headEnd len="med" w="med" type="none"/>
                <a:tailEnd len="med" w="med" type="none"/>
              </a:ln>
            </p:spPr>
          </p:cxnSp>
        </p:grpSp>
        <p:grpSp>
          <p:nvGrpSpPr>
            <p:cNvPr id="1591" name="Google Shape;1591;p50"/>
            <p:cNvGrpSpPr/>
            <p:nvPr/>
          </p:nvGrpSpPr>
          <p:grpSpPr>
            <a:xfrm>
              <a:off x="3056019" y="2604662"/>
              <a:ext cx="294000" cy="452700"/>
              <a:chOff x="3056019" y="2604662"/>
              <a:chExt cx="294000" cy="452700"/>
            </a:xfrm>
          </p:grpSpPr>
          <p:sp>
            <p:nvSpPr>
              <p:cNvPr id="1592" name="Google Shape;1592;p50"/>
              <p:cNvSpPr/>
              <p:nvPr/>
            </p:nvSpPr>
            <p:spPr>
              <a:xfrm flipH="1">
                <a:off x="3056019" y="2604662"/>
                <a:ext cx="294000" cy="293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93" name="Google Shape;1593;p50"/>
              <p:cNvCxnSpPr>
                <a:stCxn id="1592" idx="4"/>
                <a:endCxn id="1594" idx="0"/>
              </p:cNvCxnSpPr>
              <p:nvPr/>
            </p:nvCxnSpPr>
            <p:spPr>
              <a:xfrm>
                <a:off x="3203019" y="2898362"/>
                <a:ext cx="0" cy="159000"/>
              </a:xfrm>
              <a:prstGeom prst="straightConnector1">
                <a:avLst/>
              </a:prstGeom>
              <a:noFill/>
              <a:ln cap="flat" cmpd="sng" w="19050">
                <a:solidFill>
                  <a:schemeClr val="accent1"/>
                </a:solidFill>
                <a:prstDash val="solid"/>
                <a:round/>
                <a:headEnd len="med" w="med" type="none"/>
                <a:tailEnd len="med" w="med" type="none"/>
              </a:ln>
            </p:spPr>
          </p:cxnSp>
        </p:grpSp>
        <p:grpSp>
          <p:nvGrpSpPr>
            <p:cNvPr id="1595" name="Google Shape;1595;p50"/>
            <p:cNvGrpSpPr/>
            <p:nvPr/>
          </p:nvGrpSpPr>
          <p:grpSpPr>
            <a:xfrm>
              <a:off x="3301813" y="2604662"/>
              <a:ext cx="294000" cy="452700"/>
              <a:chOff x="3301813" y="2604662"/>
              <a:chExt cx="294000" cy="452700"/>
            </a:xfrm>
          </p:grpSpPr>
          <p:sp>
            <p:nvSpPr>
              <p:cNvPr id="1596" name="Google Shape;1596;p50"/>
              <p:cNvSpPr/>
              <p:nvPr/>
            </p:nvSpPr>
            <p:spPr>
              <a:xfrm>
                <a:off x="3301813" y="2604662"/>
                <a:ext cx="294000" cy="293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597" name="Google Shape;1597;p50"/>
              <p:cNvCxnSpPr>
                <a:stCxn id="1596" idx="4"/>
                <a:endCxn id="1598" idx="0"/>
              </p:cNvCxnSpPr>
              <p:nvPr/>
            </p:nvCxnSpPr>
            <p:spPr>
              <a:xfrm>
                <a:off x="3448813" y="2898362"/>
                <a:ext cx="0" cy="159000"/>
              </a:xfrm>
              <a:prstGeom prst="straightConnector1">
                <a:avLst/>
              </a:prstGeom>
              <a:noFill/>
              <a:ln cap="flat" cmpd="sng" w="19050">
                <a:solidFill>
                  <a:schemeClr val="lt2"/>
                </a:solidFill>
                <a:prstDash val="solid"/>
                <a:round/>
                <a:headEnd len="med" w="med" type="none"/>
                <a:tailEnd len="med" w="med" type="none"/>
              </a:ln>
            </p:spPr>
          </p:cxnSp>
        </p:grpSp>
        <p:grpSp>
          <p:nvGrpSpPr>
            <p:cNvPr id="1599" name="Google Shape;1599;p50"/>
            <p:cNvGrpSpPr/>
            <p:nvPr/>
          </p:nvGrpSpPr>
          <p:grpSpPr>
            <a:xfrm>
              <a:off x="3372863" y="2412087"/>
              <a:ext cx="449100" cy="293700"/>
              <a:chOff x="3372863" y="2412087"/>
              <a:chExt cx="449100" cy="293700"/>
            </a:xfrm>
          </p:grpSpPr>
          <p:sp>
            <p:nvSpPr>
              <p:cNvPr id="1600" name="Google Shape;1600;p50"/>
              <p:cNvSpPr/>
              <p:nvPr/>
            </p:nvSpPr>
            <p:spPr>
              <a:xfrm>
                <a:off x="3372863" y="2412087"/>
                <a:ext cx="294000" cy="293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01" name="Google Shape;1601;p50"/>
              <p:cNvCxnSpPr>
                <a:stCxn id="1600" idx="6"/>
                <a:endCxn id="1602" idx="2"/>
              </p:cNvCxnSpPr>
              <p:nvPr/>
            </p:nvCxnSpPr>
            <p:spPr>
              <a:xfrm>
                <a:off x="3666863" y="2558937"/>
                <a:ext cx="155100" cy="0"/>
              </a:xfrm>
              <a:prstGeom prst="straightConnector1">
                <a:avLst/>
              </a:prstGeom>
              <a:noFill/>
              <a:ln cap="flat" cmpd="sng" w="19050">
                <a:solidFill>
                  <a:schemeClr val="dk2"/>
                </a:solidFill>
                <a:prstDash val="solid"/>
                <a:round/>
                <a:headEnd len="med" w="med" type="none"/>
                <a:tailEnd len="med" w="med" type="none"/>
              </a:ln>
            </p:spPr>
          </p:cxnSp>
        </p:grpSp>
        <p:grpSp>
          <p:nvGrpSpPr>
            <p:cNvPr id="1603" name="Google Shape;1603;p50"/>
            <p:cNvGrpSpPr/>
            <p:nvPr/>
          </p:nvGrpSpPr>
          <p:grpSpPr>
            <a:xfrm>
              <a:off x="3178916" y="2087062"/>
              <a:ext cx="294000" cy="451800"/>
              <a:chOff x="3178916" y="2087062"/>
              <a:chExt cx="294000" cy="451800"/>
            </a:xfrm>
          </p:grpSpPr>
          <p:sp>
            <p:nvSpPr>
              <p:cNvPr id="1604" name="Google Shape;1604;p50"/>
              <p:cNvSpPr/>
              <p:nvPr/>
            </p:nvSpPr>
            <p:spPr>
              <a:xfrm>
                <a:off x="3178916" y="2245162"/>
                <a:ext cx="294000" cy="293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05" name="Google Shape;1605;p50"/>
              <p:cNvCxnSpPr>
                <a:stCxn id="1604" idx="0"/>
                <a:endCxn id="1606" idx="4"/>
              </p:cNvCxnSpPr>
              <p:nvPr/>
            </p:nvCxnSpPr>
            <p:spPr>
              <a:xfrm rot="10800000">
                <a:off x="3325916" y="2087062"/>
                <a:ext cx="0" cy="158100"/>
              </a:xfrm>
              <a:prstGeom prst="straightConnector1">
                <a:avLst/>
              </a:prstGeom>
              <a:noFill/>
              <a:ln cap="flat" cmpd="sng" w="19050">
                <a:solidFill>
                  <a:schemeClr val="lt1"/>
                </a:solidFill>
                <a:prstDash val="solid"/>
                <a:round/>
                <a:headEnd len="med" w="med" type="none"/>
                <a:tailEnd len="med" w="med" type="none"/>
              </a:ln>
            </p:spPr>
          </p:cxnSp>
        </p:grpSp>
      </p:grpSp>
      <p:grpSp>
        <p:nvGrpSpPr>
          <p:cNvPr id="1607" name="Google Shape;1607;p50"/>
          <p:cNvGrpSpPr/>
          <p:nvPr/>
        </p:nvGrpSpPr>
        <p:grpSpPr>
          <a:xfrm>
            <a:off x="3926878" y="2054651"/>
            <a:ext cx="1039408" cy="1039406"/>
            <a:chOff x="4102175" y="2252050"/>
            <a:chExt cx="641412" cy="641411"/>
          </a:xfrm>
        </p:grpSpPr>
        <p:grpSp>
          <p:nvGrpSpPr>
            <p:cNvPr id="1608" name="Google Shape;1608;p50"/>
            <p:cNvGrpSpPr/>
            <p:nvPr/>
          </p:nvGrpSpPr>
          <p:grpSpPr>
            <a:xfrm>
              <a:off x="4102175" y="2252050"/>
              <a:ext cx="641412" cy="641400"/>
              <a:chOff x="5322600" y="2738950"/>
              <a:chExt cx="641412" cy="641400"/>
            </a:xfrm>
          </p:grpSpPr>
          <p:sp>
            <p:nvSpPr>
              <p:cNvPr id="1609" name="Google Shape;1609;p50"/>
              <p:cNvSpPr/>
              <p:nvPr/>
            </p:nvSpPr>
            <p:spPr>
              <a:xfrm>
                <a:off x="5322600" y="2738950"/>
                <a:ext cx="641400" cy="641400"/>
              </a:xfrm>
              <a:prstGeom prst="blockArc">
                <a:avLst>
                  <a:gd fmla="val 16197084" name="adj1"/>
                  <a:gd fmla="val 0" name="adj2"/>
                  <a:gd fmla="val 25000" name="adj3"/>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0" name="Google Shape;1610;p50"/>
              <p:cNvSpPr/>
              <p:nvPr/>
            </p:nvSpPr>
            <p:spPr>
              <a:xfrm>
                <a:off x="5810712" y="2738961"/>
                <a:ext cx="153300" cy="1533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11" name="Google Shape;1611;p50"/>
            <p:cNvGrpSpPr/>
            <p:nvPr/>
          </p:nvGrpSpPr>
          <p:grpSpPr>
            <a:xfrm>
              <a:off x="4102175" y="2252050"/>
              <a:ext cx="641400" cy="641400"/>
              <a:chOff x="5322600" y="2738950"/>
              <a:chExt cx="641400" cy="641400"/>
            </a:xfrm>
          </p:grpSpPr>
          <p:sp>
            <p:nvSpPr>
              <p:cNvPr id="1612" name="Google Shape;1612;p50"/>
              <p:cNvSpPr/>
              <p:nvPr/>
            </p:nvSpPr>
            <p:spPr>
              <a:xfrm flipH="1">
                <a:off x="5322600" y="2738950"/>
                <a:ext cx="641400" cy="641400"/>
              </a:xfrm>
              <a:prstGeom prst="blockArc">
                <a:avLst>
                  <a:gd fmla="val 16197084" name="adj1"/>
                  <a:gd fmla="val 0" name="adj2"/>
                  <a:gd fmla="val 25000" name="adj3"/>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3" name="Google Shape;1613;p50"/>
              <p:cNvSpPr/>
              <p:nvPr/>
            </p:nvSpPr>
            <p:spPr>
              <a:xfrm>
                <a:off x="5322612" y="2738961"/>
                <a:ext cx="153300" cy="1533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14" name="Google Shape;1614;p50"/>
            <p:cNvGrpSpPr/>
            <p:nvPr/>
          </p:nvGrpSpPr>
          <p:grpSpPr>
            <a:xfrm>
              <a:off x="4102175" y="2252050"/>
              <a:ext cx="641412" cy="641411"/>
              <a:chOff x="5322600" y="2738950"/>
              <a:chExt cx="641412" cy="641411"/>
            </a:xfrm>
          </p:grpSpPr>
          <p:sp>
            <p:nvSpPr>
              <p:cNvPr id="1615" name="Google Shape;1615;p50"/>
              <p:cNvSpPr/>
              <p:nvPr/>
            </p:nvSpPr>
            <p:spPr>
              <a:xfrm flipH="1" rot="10800000">
                <a:off x="5322600" y="2738950"/>
                <a:ext cx="641400" cy="641400"/>
              </a:xfrm>
              <a:prstGeom prst="blockArc">
                <a:avLst>
                  <a:gd fmla="val 16197084" name="adj1"/>
                  <a:gd fmla="val 0" name="adj2"/>
                  <a:gd fmla="val 2500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6" name="Google Shape;1616;p50"/>
              <p:cNvSpPr/>
              <p:nvPr/>
            </p:nvSpPr>
            <p:spPr>
              <a:xfrm>
                <a:off x="5810712" y="3227061"/>
                <a:ext cx="153300" cy="1533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17" name="Google Shape;1617;p50"/>
            <p:cNvGrpSpPr/>
            <p:nvPr/>
          </p:nvGrpSpPr>
          <p:grpSpPr>
            <a:xfrm>
              <a:off x="4102175" y="2252050"/>
              <a:ext cx="641400" cy="641411"/>
              <a:chOff x="5322600" y="2738950"/>
              <a:chExt cx="641400" cy="641411"/>
            </a:xfrm>
          </p:grpSpPr>
          <p:sp>
            <p:nvSpPr>
              <p:cNvPr id="1618" name="Google Shape;1618;p50"/>
              <p:cNvSpPr/>
              <p:nvPr/>
            </p:nvSpPr>
            <p:spPr>
              <a:xfrm rot="10800000">
                <a:off x="5322600" y="2738950"/>
                <a:ext cx="641400" cy="641400"/>
              </a:xfrm>
              <a:prstGeom prst="blockArc">
                <a:avLst>
                  <a:gd fmla="val 16197084" name="adj1"/>
                  <a:gd fmla="val 0" name="adj2"/>
                  <a:gd fmla="val 25000" name="adj3"/>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19" name="Google Shape;1619;p50"/>
              <p:cNvSpPr/>
              <p:nvPr/>
            </p:nvSpPr>
            <p:spPr>
              <a:xfrm>
                <a:off x="5322612" y="3227061"/>
                <a:ext cx="153300" cy="1533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grpSp>
        <p:nvGrpSpPr>
          <p:cNvPr id="1620" name="Google Shape;1620;p50"/>
          <p:cNvGrpSpPr/>
          <p:nvPr/>
        </p:nvGrpSpPr>
        <p:grpSpPr>
          <a:xfrm>
            <a:off x="5093379" y="2043560"/>
            <a:ext cx="1053080" cy="1053080"/>
            <a:chOff x="855600" y="663825"/>
            <a:chExt cx="985200" cy="985200"/>
          </a:xfrm>
        </p:grpSpPr>
        <p:sp>
          <p:nvSpPr>
            <p:cNvPr id="1621" name="Google Shape;1621;p50"/>
            <p:cNvSpPr/>
            <p:nvPr/>
          </p:nvSpPr>
          <p:spPr>
            <a:xfrm>
              <a:off x="855600" y="663825"/>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2" name="Google Shape;1622;p50"/>
            <p:cNvSpPr/>
            <p:nvPr/>
          </p:nvSpPr>
          <p:spPr>
            <a:xfrm>
              <a:off x="925200" y="733463"/>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3" name="Google Shape;1623;p50"/>
            <p:cNvSpPr/>
            <p:nvPr/>
          </p:nvSpPr>
          <p:spPr>
            <a:xfrm>
              <a:off x="999600" y="807775"/>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4" name="Google Shape;1624;p50"/>
            <p:cNvSpPr/>
            <p:nvPr/>
          </p:nvSpPr>
          <p:spPr>
            <a:xfrm>
              <a:off x="1079700" y="887975"/>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5" name="Google Shape;1625;p50"/>
            <p:cNvSpPr/>
            <p:nvPr/>
          </p:nvSpPr>
          <p:spPr>
            <a:xfrm>
              <a:off x="1145118" y="953413"/>
              <a:ext cx="406200" cy="40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26" name="Google Shape;1626;p50"/>
          <p:cNvGrpSpPr/>
          <p:nvPr/>
        </p:nvGrpSpPr>
        <p:grpSpPr>
          <a:xfrm>
            <a:off x="6273552" y="2043576"/>
            <a:ext cx="1053080" cy="1053080"/>
            <a:chOff x="6548850" y="2086550"/>
            <a:chExt cx="985200" cy="985200"/>
          </a:xfrm>
        </p:grpSpPr>
        <p:sp>
          <p:nvSpPr>
            <p:cNvPr id="1627" name="Google Shape;1627;p50"/>
            <p:cNvSpPr/>
            <p:nvPr/>
          </p:nvSpPr>
          <p:spPr>
            <a:xfrm>
              <a:off x="6548850" y="2086550"/>
              <a:ext cx="985200" cy="98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8" name="Google Shape;1628;p50"/>
            <p:cNvSpPr/>
            <p:nvPr/>
          </p:nvSpPr>
          <p:spPr>
            <a:xfrm>
              <a:off x="6618450" y="2225750"/>
              <a:ext cx="846000" cy="84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29" name="Google Shape;1629;p50"/>
            <p:cNvSpPr/>
            <p:nvPr/>
          </p:nvSpPr>
          <p:spPr>
            <a:xfrm>
              <a:off x="6692850" y="2374550"/>
              <a:ext cx="697200" cy="697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30" name="Google Shape;1630;p50"/>
            <p:cNvSpPr/>
            <p:nvPr/>
          </p:nvSpPr>
          <p:spPr>
            <a:xfrm>
              <a:off x="6772950" y="2534750"/>
              <a:ext cx="537000" cy="53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31" name="Google Shape;1631;p50"/>
            <p:cNvSpPr/>
            <p:nvPr/>
          </p:nvSpPr>
          <p:spPr>
            <a:xfrm>
              <a:off x="6838368" y="2665550"/>
              <a:ext cx="406200" cy="40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32" name="Google Shape;1632;p50"/>
          <p:cNvGrpSpPr/>
          <p:nvPr/>
        </p:nvGrpSpPr>
        <p:grpSpPr>
          <a:xfrm>
            <a:off x="713226" y="3965261"/>
            <a:ext cx="1292928" cy="1292928"/>
            <a:chOff x="925400" y="4161775"/>
            <a:chExt cx="906300" cy="906300"/>
          </a:xfrm>
        </p:grpSpPr>
        <p:sp>
          <p:nvSpPr>
            <p:cNvPr id="1633" name="Google Shape;1633;p50"/>
            <p:cNvSpPr/>
            <p:nvPr/>
          </p:nvSpPr>
          <p:spPr>
            <a:xfrm>
              <a:off x="925400" y="4161775"/>
              <a:ext cx="906300" cy="906300"/>
            </a:xfrm>
            <a:prstGeom prst="blockArc">
              <a:avLst>
                <a:gd fmla="val 10800000" name="adj1"/>
                <a:gd fmla="val 73138" name="adj2"/>
                <a:gd fmla="val 14731" name="adj3"/>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34" name="Google Shape;1634;p50"/>
            <p:cNvSpPr/>
            <p:nvPr/>
          </p:nvSpPr>
          <p:spPr>
            <a:xfrm>
              <a:off x="1240375" y="4467964"/>
              <a:ext cx="294000" cy="294000"/>
            </a:xfrm>
            <a:prstGeom prst="arc">
              <a:avLst>
                <a:gd fmla="val 10825091"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35" name="Google Shape;1635;p50"/>
            <p:cNvCxnSpPr>
              <a:stCxn id="1636" idx="4"/>
              <a:endCxn id="1634" idx="1"/>
            </p:cNvCxnSpPr>
            <p:nvPr/>
          </p:nvCxnSpPr>
          <p:spPr>
            <a:xfrm>
              <a:off x="1387388" y="4384651"/>
              <a:ext cx="0" cy="230400"/>
            </a:xfrm>
            <a:prstGeom prst="straightConnector1">
              <a:avLst/>
            </a:prstGeom>
            <a:noFill/>
            <a:ln cap="flat" cmpd="sng" w="19050">
              <a:solidFill>
                <a:schemeClr val="accent1"/>
              </a:solidFill>
              <a:prstDash val="solid"/>
              <a:round/>
              <a:headEnd len="med" w="med" type="none"/>
              <a:tailEnd len="med" w="med" type="none"/>
            </a:ln>
          </p:spPr>
        </p:cxnSp>
        <p:sp>
          <p:nvSpPr>
            <p:cNvPr id="1636" name="Google Shape;1636;p50"/>
            <p:cNvSpPr/>
            <p:nvPr/>
          </p:nvSpPr>
          <p:spPr>
            <a:xfrm>
              <a:off x="1309838" y="4229551"/>
              <a:ext cx="155100" cy="155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37" name="Google Shape;1637;p50"/>
          <p:cNvGrpSpPr/>
          <p:nvPr/>
        </p:nvGrpSpPr>
        <p:grpSpPr>
          <a:xfrm>
            <a:off x="6195637" y="3391776"/>
            <a:ext cx="2242003" cy="2025585"/>
            <a:chOff x="722669" y="3200400"/>
            <a:chExt cx="1311650" cy="1185038"/>
          </a:xfrm>
        </p:grpSpPr>
        <p:sp>
          <p:nvSpPr>
            <p:cNvPr id="1638" name="Google Shape;1638;p50"/>
            <p:cNvSpPr/>
            <p:nvPr/>
          </p:nvSpPr>
          <p:spPr>
            <a:xfrm rot="-5400000">
              <a:off x="894200" y="3416738"/>
              <a:ext cx="968700" cy="968700"/>
            </a:xfrm>
            <a:prstGeom prst="arc">
              <a:avLst>
                <a:gd fmla="val 16200000" name="adj1"/>
                <a:gd fmla="val 5481979"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39" name="Google Shape;1639;p50"/>
            <p:cNvSpPr/>
            <p:nvPr/>
          </p:nvSpPr>
          <p:spPr>
            <a:xfrm>
              <a:off x="957900" y="3480538"/>
              <a:ext cx="841200" cy="841200"/>
            </a:xfrm>
            <a:prstGeom prst="blockArc">
              <a:avLst>
                <a:gd fmla="val 10800000" name="adj1"/>
                <a:gd fmla="val 73138" name="adj2"/>
                <a:gd fmla="val 14731" name="adj3"/>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640" name="Google Shape;1640;p50"/>
            <p:cNvGrpSpPr/>
            <p:nvPr/>
          </p:nvGrpSpPr>
          <p:grpSpPr>
            <a:xfrm>
              <a:off x="1335344" y="3200400"/>
              <a:ext cx="86400" cy="255000"/>
              <a:chOff x="1335344" y="3200400"/>
              <a:chExt cx="86400" cy="255000"/>
            </a:xfrm>
          </p:grpSpPr>
          <p:sp>
            <p:nvSpPr>
              <p:cNvPr id="1641" name="Google Shape;1641;p50"/>
              <p:cNvSpPr/>
              <p:nvPr/>
            </p:nvSpPr>
            <p:spPr>
              <a:xfrm>
                <a:off x="1335344" y="3369000"/>
                <a:ext cx="86400" cy="86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42" name="Google Shape;1642;p50"/>
              <p:cNvCxnSpPr>
                <a:stCxn id="1641" idx="0"/>
                <a:endCxn id="1643" idx="4"/>
              </p:cNvCxnSpPr>
              <p:nvPr/>
            </p:nvCxnSpPr>
            <p:spPr>
              <a:xfrm rot="10800000">
                <a:off x="1378544" y="3200400"/>
                <a:ext cx="0" cy="168600"/>
              </a:xfrm>
              <a:prstGeom prst="straightConnector1">
                <a:avLst/>
              </a:prstGeom>
              <a:noFill/>
              <a:ln cap="flat" cmpd="sng" w="19050">
                <a:solidFill>
                  <a:schemeClr val="dk2"/>
                </a:solidFill>
                <a:prstDash val="solid"/>
                <a:round/>
                <a:headEnd len="med" w="med" type="none"/>
                <a:tailEnd len="med" w="med" type="none"/>
              </a:ln>
            </p:spPr>
          </p:cxnSp>
        </p:grpSp>
        <p:grpSp>
          <p:nvGrpSpPr>
            <p:cNvPr id="1644" name="Google Shape;1644;p50"/>
            <p:cNvGrpSpPr/>
            <p:nvPr/>
          </p:nvGrpSpPr>
          <p:grpSpPr>
            <a:xfrm>
              <a:off x="1613944" y="3325788"/>
              <a:ext cx="252600" cy="216000"/>
              <a:chOff x="1613944" y="3325788"/>
              <a:chExt cx="252600" cy="216000"/>
            </a:xfrm>
          </p:grpSpPr>
          <p:sp>
            <p:nvSpPr>
              <p:cNvPr id="1645" name="Google Shape;1645;p50"/>
              <p:cNvSpPr/>
              <p:nvPr/>
            </p:nvSpPr>
            <p:spPr>
              <a:xfrm>
                <a:off x="1613944" y="3455388"/>
                <a:ext cx="86400" cy="8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46" name="Google Shape;1646;p50"/>
              <p:cNvCxnSpPr>
                <a:stCxn id="1645" idx="0"/>
                <a:endCxn id="1647" idx="2"/>
              </p:cNvCxnSpPr>
              <p:nvPr/>
            </p:nvCxnSpPr>
            <p:spPr>
              <a:xfrm rot="-5400000">
                <a:off x="1697044" y="3285888"/>
                <a:ext cx="129600" cy="209400"/>
              </a:xfrm>
              <a:prstGeom prst="bentConnector2">
                <a:avLst/>
              </a:prstGeom>
              <a:noFill/>
              <a:ln cap="flat" cmpd="sng" w="19050">
                <a:solidFill>
                  <a:schemeClr val="lt2"/>
                </a:solidFill>
                <a:prstDash val="solid"/>
                <a:round/>
                <a:headEnd len="med" w="med" type="none"/>
                <a:tailEnd len="med" w="med" type="none"/>
              </a:ln>
            </p:spPr>
          </p:cxnSp>
        </p:grpSp>
        <p:grpSp>
          <p:nvGrpSpPr>
            <p:cNvPr id="1648" name="Google Shape;1648;p50"/>
            <p:cNvGrpSpPr/>
            <p:nvPr/>
          </p:nvGrpSpPr>
          <p:grpSpPr>
            <a:xfrm>
              <a:off x="1780219" y="3669663"/>
              <a:ext cx="254100" cy="86400"/>
              <a:chOff x="1780219" y="3669663"/>
              <a:chExt cx="254100" cy="86400"/>
            </a:xfrm>
          </p:grpSpPr>
          <p:sp>
            <p:nvSpPr>
              <p:cNvPr id="1649" name="Google Shape;1649;p50"/>
              <p:cNvSpPr/>
              <p:nvPr/>
            </p:nvSpPr>
            <p:spPr>
              <a:xfrm>
                <a:off x="1780219" y="3669663"/>
                <a:ext cx="86400" cy="8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0" name="Google Shape;1650;p50"/>
              <p:cNvCxnSpPr>
                <a:stCxn id="1649" idx="6"/>
                <a:endCxn id="1651" idx="2"/>
              </p:cNvCxnSpPr>
              <p:nvPr/>
            </p:nvCxnSpPr>
            <p:spPr>
              <a:xfrm>
                <a:off x="1866619" y="3712863"/>
                <a:ext cx="167700" cy="600"/>
              </a:xfrm>
              <a:prstGeom prst="bentConnector3">
                <a:avLst>
                  <a:gd fmla="val 50000" name="adj1"/>
                </a:avLst>
              </a:prstGeom>
              <a:noFill/>
              <a:ln cap="flat" cmpd="sng" w="19050">
                <a:solidFill>
                  <a:schemeClr val="accent1"/>
                </a:solidFill>
                <a:prstDash val="solid"/>
                <a:round/>
                <a:headEnd len="med" w="med" type="none"/>
                <a:tailEnd len="med" w="med" type="none"/>
              </a:ln>
            </p:spPr>
          </p:cxnSp>
        </p:grpSp>
        <p:grpSp>
          <p:nvGrpSpPr>
            <p:cNvPr id="1652" name="Google Shape;1652;p50"/>
            <p:cNvGrpSpPr/>
            <p:nvPr/>
          </p:nvGrpSpPr>
          <p:grpSpPr>
            <a:xfrm>
              <a:off x="890544" y="3325788"/>
              <a:ext cx="252600" cy="216000"/>
              <a:chOff x="890544" y="3325788"/>
              <a:chExt cx="252600" cy="216000"/>
            </a:xfrm>
          </p:grpSpPr>
          <p:sp>
            <p:nvSpPr>
              <p:cNvPr id="1653" name="Google Shape;1653;p50"/>
              <p:cNvSpPr/>
              <p:nvPr/>
            </p:nvSpPr>
            <p:spPr>
              <a:xfrm>
                <a:off x="1056744" y="3455388"/>
                <a:ext cx="86400" cy="86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4" name="Google Shape;1654;p50"/>
              <p:cNvCxnSpPr>
                <a:stCxn id="1653" idx="0"/>
                <a:endCxn id="1655" idx="6"/>
              </p:cNvCxnSpPr>
              <p:nvPr/>
            </p:nvCxnSpPr>
            <p:spPr>
              <a:xfrm flipH="1" rot="5400000">
                <a:off x="930444" y="3285888"/>
                <a:ext cx="129600" cy="209400"/>
              </a:xfrm>
              <a:prstGeom prst="bentConnector2">
                <a:avLst/>
              </a:prstGeom>
              <a:noFill/>
              <a:ln cap="flat" cmpd="sng" w="19050">
                <a:solidFill>
                  <a:schemeClr val="lt2"/>
                </a:solidFill>
                <a:prstDash val="solid"/>
                <a:round/>
                <a:headEnd len="med" w="med" type="none"/>
                <a:tailEnd len="med" w="med" type="none"/>
              </a:ln>
            </p:spPr>
          </p:cxnSp>
        </p:grpSp>
        <p:grpSp>
          <p:nvGrpSpPr>
            <p:cNvPr id="1656" name="Google Shape;1656;p50"/>
            <p:cNvGrpSpPr/>
            <p:nvPr/>
          </p:nvGrpSpPr>
          <p:grpSpPr>
            <a:xfrm>
              <a:off x="722669" y="3669663"/>
              <a:ext cx="254100" cy="86400"/>
              <a:chOff x="722669" y="3669663"/>
              <a:chExt cx="254100" cy="86400"/>
            </a:xfrm>
          </p:grpSpPr>
          <p:sp>
            <p:nvSpPr>
              <p:cNvPr id="1657" name="Google Shape;1657;p50"/>
              <p:cNvSpPr/>
              <p:nvPr/>
            </p:nvSpPr>
            <p:spPr>
              <a:xfrm>
                <a:off x="890369" y="3669663"/>
                <a:ext cx="86400" cy="8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58" name="Google Shape;1658;p50"/>
              <p:cNvCxnSpPr>
                <a:stCxn id="1657" idx="2"/>
                <a:endCxn id="1659" idx="6"/>
              </p:cNvCxnSpPr>
              <p:nvPr/>
            </p:nvCxnSpPr>
            <p:spPr>
              <a:xfrm flipH="1">
                <a:off x="722669" y="3712863"/>
                <a:ext cx="167700" cy="600"/>
              </a:xfrm>
              <a:prstGeom prst="bentConnector3">
                <a:avLst>
                  <a:gd fmla="val 50000" name="adj1"/>
                </a:avLst>
              </a:prstGeom>
              <a:noFill/>
              <a:ln cap="flat" cmpd="sng" w="19050">
                <a:solidFill>
                  <a:schemeClr val="accent1"/>
                </a:solidFill>
                <a:prstDash val="solid"/>
                <a:round/>
                <a:headEnd len="med" w="med" type="none"/>
                <a:tailEnd len="med" w="med" type="none"/>
              </a:ln>
            </p:spPr>
          </p:cxnSp>
        </p:grpSp>
      </p:grpSp>
      <p:sp>
        <p:nvSpPr>
          <p:cNvPr id="1660" name="Google Shape;1660;p50"/>
          <p:cNvSpPr/>
          <p:nvPr/>
        </p:nvSpPr>
        <p:spPr>
          <a:xfrm>
            <a:off x="3926960" y="4131597"/>
            <a:ext cx="496800" cy="430500"/>
          </a:xfrm>
          <a:prstGeom prst="wedgeRoundRectCallout">
            <a:avLst>
              <a:gd fmla="val -32241" name="adj1"/>
              <a:gd fmla="val 62646" name="adj2"/>
              <a:gd fmla="val 0"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61" name="Google Shape;1661;p50"/>
          <p:cNvSpPr/>
          <p:nvPr/>
        </p:nvSpPr>
        <p:spPr>
          <a:xfrm flipH="1" rot="5400000">
            <a:off x="2581507" y="3370312"/>
            <a:ext cx="770100" cy="1706100"/>
          </a:xfrm>
          <a:prstGeom prst="bentArrow">
            <a:avLst>
              <a:gd fmla="val 25000" name="adj1"/>
              <a:gd fmla="val 19775" name="adj2"/>
              <a:gd fmla="val 25000" name="adj3"/>
              <a:gd fmla="val 43750" name="adj4"/>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662" name="Google Shape;1662;p50"/>
          <p:cNvGrpSpPr/>
          <p:nvPr/>
        </p:nvGrpSpPr>
        <p:grpSpPr>
          <a:xfrm flipH="1" rot="10800000">
            <a:off x="2113506" y="3398186"/>
            <a:ext cx="1292879" cy="923569"/>
            <a:chOff x="2536980" y="3717383"/>
            <a:chExt cx="1249400" cy="892509"/>
          </a:xfrm>
        </p:grpSpPr>
        <p:grpSp>
          <p:nvGrpSpPr>
            <p:cNvPr id="1663" name="Google Shape;1663;p50"/>
            <p:cNvGrpSpPr/>
            <p:nvPr/>
          </p:nvGrpSpPr>
          <p:grpSpPr>
            <a:xfrm>
              <a:off x="3192380" y="4230092"/>
              <a:ext cx="594000" cy="379800"/>
              <a:chOff x="3192380" y="4230092"/>
              <a:chExt cx="594000" cy="379800"/>
            </a:xfrm>
          </p:grpSpPr>
          <p:sp>
            <p:nvSpPr>
              <p:cNvPr id="1664" name="Google Shape;1664;p50"/>
              <p:cNvSpPr/>
              <p:nvPr/>
            </p:nvSpPr>
            <p:spPr>
              <a:xfrm>
                <a:off x="3192380" y="4230092"/>
                <a:ext cx="439200" cy="379800"/>
              </a:xfrm>
              <a:prstGeom prst="triangle">
                <a:avLst>
                  <a:gd fmla="val 50000"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65" name="Google Shape;1665;p50"/>
              <p:cNvCxnSpPr>
                <a:stCxn id="1664" idx="3"/>
              </p:cNvCxnSpPr>
              <p:nvPr/>
            </p:nvCxnSpPr>
            <p:spPr>
              <a:xfrm>
                <a:off x="3411980" y="4609892"/>
                <a:ext cx="374400" cy="0"/>
              </a:xfrm>
              <a:prstGeom prst="straightConnector1">
                <a:avLst/>
              </a:prstGeom>
              <a:noFill/>
              <a:ln cap="flat" cmpd="sng" w="19050">
                <a:solidFill>
                  <a:schemeClr val="accent1"/>
                </a:solidFill>
                <a:prstDash val="solid"/>
                <a:round/>
                <a:headEnd len="med" w="med" type="none"/>
                <a:tailEnd len="med" w="med" type="none"/>
              </a:ln>
            </p:spPr>
          </p:cxnSp>
        </p:grpSp>
        <p:grpSp>
          <p:nvGrpSpPr>
            <p:cNvPr id="1666" name="Google Shape;1666;p50"/>
            <p:cNvGrpSpPr/>
            <p:nvPr/>
          </p:nvGrpSpPr>
          <p:grpSpPr>
            <a:xfrm>
              <a:off x="2536980" y="4230092"/>
              <a:ext cx="585600" cy="379800"/>
              <a:chOff x="2536980" y="4230092"/>
              <a:chExt cx="585600" cy="379800"/>
            </a:xfrm>
          </p:grpSpPr>
          <p:sp>
            <p:nvSpPr>
              <p:cNvPr id="1667" name="Google Shape;1667;p50"/>
              <p:cNvSpPr/>
              <p:nvPr/>
            </p:nvSpPr>
            <p:spPr>
              <a:xfrm>
                <a:off x="2683380" y="4230092"/>
                <a:ext cx="439200" cy="379800"/>
              </a:xfrm>
              <a:prstGeom prst="triangle">
                <a:avLst>
                  <a:gd fmla="val 50000"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68" name="Google Shape;1668;p50"/>
              <p:cNvCxnSpPr>
                <a:endCxn id="1667" idx="3"/>
              </p:cNvCxnSpPr>
              <p:nvPr/>
            </p:nvCxnSpPr>
            <p:spPr>
              <a:xfrm>
                <a:off x="2536980" y="4609892"/>
                <a:ext cx="366000" cy="0"/>
              </a:xfrm>
              <a:prstGeom prst="straightConnector1">
                <a:avLst/>
              </a:prstGeom>
              <a:noFill/>
              <a:ln cap="flat" cmpd="sng" w="19050">
                <a:solidFill>
                  <a:schemeClr val="lt2"/>
                </a:solidFill>
                <a:prstDash val="solid"/>
                <a:round/>
                <a:headEnd len="med" w="med" type="none"/>
                <a:tailEnd len="med" w="med" type="none"/>
              </a:ln>
            </p:spPr>
          </p:cxnSp>
        </p:grpSp>
        <p:grpSp>
          <p:nvGrpSpPr>
            <p:cNvPr id="1669" name="Google Shape;1669;p50"/>
            <p:cNvGrpSpPr/>
            <p:nvPr/>
          </p:nvGrpSpPr>
          <p:grpSpPr>
            <a:xfrm>
              <a:off x="2942080" y="4160025"/>
              <a:ext cx="844200" cy="379800"/>
              <a:chOff x="2942080" y="4160025"/>
              <a:chExt cx="844200" cy="379800"/>
            </a:xfrm>
          </p:grpSpPr>
          <p:sp>
            <p:nvSpPr>
              <p:cNvPr id="1670" name="Google Shape;1670;p50"/>
              <p:cNvSpPr/>
              <p:nvPr/>
            </p:nvSpPr>
            <p:spPr>
              <a:xfrm flipH="1" rot="10800000">
                <a:off x="2942080" y="4160025"/>
                <a:ext cx="439200" cy="379800"/>
              </a:xfrm>
              <a:prstGeom prst="triangle">
                <a:avLst>
                  <a:gd fmla="val 50000" name="adj"/>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71" name="Google Shape;1671;p50"/>
              <p:cNvCxnSpPr>
                <a:stCxn id="1670" idx="3"/>
              </p:cNvCxnSpPr>
              <p:nvPr/>
            </p:nvCxnSpPr>
            <p:spPr>
              <a:xfrm>
                <a:off x="3161680" y="4160025"/>
                <a:ext cx="624600" cy="0"/>
              </a:xfrm>
              <a:prstGeom prst="straightConnector1">
                <a:avLst/>
              </a:prstGeom>
              <a:noFill/>
              <a:ln cap="flat" cmpd="sng" w="19050">
                <a:solidFill>
                  <a:schemeClr val="dk2"/>
                </a:solidFill>
                <a:prstDash val="solid"/>
                <a:round/>
                <a:headEnd len="med" w="med" type="none"/>
                <a:tailEnd len="med" w="med" type="none"/>
              </a:ln>
            </p:spPr>
          </p:cxnSp>
        </p:grpSp>
        <p:grpSp>
          <p:nvGrpSpPr>
            <p:cNvPr id="1672" name="Google Shape;1672;p50"/>
            <p:cNvGrpSpPr/>
            <p:nvPr/>
          </p:nvGrpSpPr>
          <p:grpSpPr>
            <a:xfrm>
              <a:off x="2537080" y="3717383"/>
              <a:ext cx="844200" cy="379800"/>
              <a:chOff x="2537080" y="3717383"/>
              <a:chExt cx="844200" cy="379800"/>
            </a:xfrm>
          </p:grpSpPr>
          <p:sp>
            <p:nvSpPr>
              <p:cNvPr id="1673" name="Google Shape;1673;p50"/>
              <p:cNvSpPr/>
              <p:nvPr/>
            </p:nvSpPr>
            <p:spPr>
              <a:xfrm>
                <a:off x="2942080" y="3717383"/>
                <a:ext cx="439200" cy="379800"/>
              </a:xfrm>
              <a:prstGeom prst="triangle">
                <a:avLst>
                  <a:gd fmla="val 50000" name="adj"/>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674" name="Google Shape;1674;p50"/>
              <p:cNvCxnSpPr>
                <a:endCxn id="1673" idx="3"/>
              </p:cNvCxnSpPr>
              <p:nvPr/>
            </p:nvCxnSpPr>
            <p:spPr>
              <a:xfrm>
                <a:off x="2537080" y="4097183"/>
                <a:ext cx="624600" cy="0"/>
              </a:xfrm>
              <a:prstGeom prst="straightConnector1">
                <a:avLst/>
              </a:prstGeom>
              <a:noFill/>
              <a:ln cap="flat" cmpd="sng" w="19050">
                <a:solidFill>
                  <a:schemeClr val="lt1"/>
                </a:solidFill>
                <a:prstDash val="solid"/>
                <a:round/>
                <a:headEnd len="med" w="med" type="none"/>
                <a:tailEnd len="med" w="med" type="none"/>
              </a:ln>
            </p:spPr>
          </p:cxnSp>
        </p:grpSp>
      </p:grpSp>
      <p:grpSp>
        <p:nvGrpSpPr>
          <p:cNvPr id="1675" name="Google Shape;1675;p50"/>
          <p:cNvGrpSpPr/>
          <p:nvPr/>
        </p:nvGrpSpPr>
        <p:grpSpPr>
          <a:xfrm>
            <a:off x="8134675" y="1463191"/>
            <a:ext cx="294000" cy="294000"/>
            <a:chOff x="2845025" y="3203566"/>
            <a:chExt cx="294000" cy="294000"/>
          </a:xfrm>
        </p:grpSpPr>
        <p:sp>
          <p:nvSpPr>
            <p:cNvPr id="1676" name="Google Shape;1676;p50"/>
            <p:cNvSpPr/>
            <p:nvPr/>
          </p:nvSpPr>
          <p:spPr>
            <a:xfrm flipH="1">
              <a:off x="2845025" y="3203566"/>
              <a:ext cx="294000" cy="294000"/>
            </a:xfrm>
            <a:prstGeom prst="teardrop">
              <a:avLst>
                <a:gd fmla="val 10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77" name="Google Shape;1677;p50"/>
            <p:cNvSpPr/>
            <p:nvPr/>
          </p:nvSpPr>
          <p:spPr>
            <a:xfrm flipH="1" rot="10800000">
              <a:off x="2867025" y="3228925"/>
              <a:ext cx="103500" cy="102600"/>
            </a:xfrm>
            <a:prstGeom prst="triangle">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78" name="Google Shape;1678;p50"/>
          <p:cNvGrpSpPr/>
          <p:nvPr/>
        </p:nvGrpSpPr>
        <p:grpSpPr>
          <a:xfrm>
            <a:off x="7677625" y="1468816"/>
            <a:ext cx="294000" cy="294000"/>
            <a:chOff x="3139025" y="3203566"/>
            <a:chExt cx="294000" cy="294000"/>
          </a:xfrm>
        </p:grpSpPr>
        <p:sp>
          <p:nvSpPr>
            <p:cNvPr id="1679" name="Google Shape;1679;p50"/>
            <p:cNvSpPr/>
            <p:nvPr/>
          </p:nvSpPr>
          <p:spPr>
            <a:xfrm flipH="1">
              <a:off x="3139025" y="3203566"/>
              <a:ext cx="294000" cy="294000"/>
            </a:xfrm>
            <a:prstGeom prst="round2SameRect">
              <a:avLst>
                <a:gd fmla="val 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80" name="Google Shape;1680;p50"/>
            <p:cNvSpPr/>
            <p:nvPr/>
          </p:nvSpPr>
          <p:spPr>
            <a:xfrm flipH="1" rot="10800000">
              <a:off x="3164625" y="3228925"/>
              <a:ext cx="103500" cy="102600"/>
            </a:xfrm>
            <a:prstGeom prst="triangle">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681" name="Google Shape;1681;p50"/>
          <p:cNvGrpSpPr/>
          <p:nvPr/>
        </p:nvGrpSpPr>
        <p:grpSpPr>
          <a:xfrm>
            <a:off x="4531113" y="3391755"/>
            <a:ext cx="1557172" cy="1217042"/>
            <a:chOff x="4119061" y="3203568"/>
            <a:chExt cx="1797912" cy="1405198"/>
          </a:xfrm>
        </p:grpSpPr>
        <p:grpSp>
          <p:nvGrpSpPr>
            <p:cNvPr id="1682" name="Google Shape;1682;p50"/>
            <p:cNvGrpSpPr/>
            <p:nvPr/>
          </p:nvGrpSpPr>
          <p:grpSpPr>
            <a:xfrm>
              <a:off x="4293061" y="3203568"/>
              <a:ext cx="1449912" cy="1405198"/>
              <a:chOff x="4293061" y="3203568"/>
              <a:chExt cx="1449912" cy="1405198"/>
            </a:xfrm>
          </p:grpSpPr>
          <p:grpSp>
            <p:nvGrpSpPr>
              <p:cNvPr id="1683" name="Google Shape;1683;p50"/>
              <p:cNvGrpSpPr/>
              <p:nvPr/>
            </p:nvGrpSpPr>
            <p:grpSpPr>
              <a:xfrm>
                <a:off x="4370871" y="3203568"/>
                <a:ext cx="1293846" cy="1405198"/>
                <a:chOff x="7734309" y="2063282"/>
                <a:chExt cx="570957" cy="620095"/>
              </a:xfrm>
            </p:grpSpPr>
            <p:grpSp>
              <p:nvGrpSpPr>
                <p:cNvPr id="1684" name="Google Shape;1684;p50"/>
                <p:cNvGrpSpPr/>
                <p:nvPr/>
              </p:nvGrpSpPr>
              <p:grpSpPr>
                <a:xfrm>
                  <a:off x="8031573" y="2063282"/>
                  <a:ext cx="273693" cy="620095"/>
                  <a:chOff x="8031573" y="2063282"/>
                  <a:chExt cx="273693" cy="620095"/>
                </a:xfrm>
              </p:grpSpPr>
              <p:sp>
                <p:nvSpPr>
                  <p:cNvPr id="1685" name="Google Shape;1685;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50"/>
                <p:cNvGrpSpPr/>
                <p:nvPr/>
              </p:nvGrpSpPr>
              <p:grpSpPr>
                <a:xfrm flipH="1">
                  <a:off x="7734309" y="2063282"/>
                  <a:ext cx="273693" cy="620095"/>
                  <a:chOff x="8031573" y="2063282"/>
                  <a:chExt cx="273693" cy="620095"/>
                </a:xfrm>
              </p:grpSpPr>
              <p:sp>
                <p:nvSpPr>
                  <p:cNvPr id="1690" name="Google Shape;1690;p5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4" name="Google Shape;1694;p50"/>
              <p:cNvGrpSpPr/>
              <p:nvPr/>
            </p:nvGrpSpPr>
            <p:grpSpPr>
              <a:xfrm>
                <a:off x="4293061" y="3409734"/>
                <a:ext cx="1449912" cy="992320"/>
                <a:chOff x="4287819" y="3435027"/>
                <a:chExt cx="1229051" cy="841163"/>
              </a:xfrm>
            </p:grpSpPr>
            <p:grpSp>
              <p:nvGrpSpPr>
                <p:cNvPr id="1695" name="Google Shape;1695;p50"/>
                <p:cNvGrpSpPr/>
                <p:nvPr/>
              </p:nvGrpSpPr>
              <p:grpSpPr>
                <a:xfrm>
                  <a:off x="4287819" y="3435027"/>
                  <a:ext cx="223500" cy="841163"/>
                  <a:chOff x="4287819" y="3435027"/>
                  <a:chExt cx="223500" cy="841163"/>
                </a:xfrm>
              </p:grpSpPr>
              <p:sp>
                <p:nvSpPr>
                  <p:cNvPr id="1696" name="Google Shape;1696;p50"/>
                  <p:cNvSpPr/>
                  <p:nvPr/>
                </p:nvSpPr>
                <p:spPr>
                  <a:xfrm>
                    <a:off x="4364019" y="3435027"/>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97" name="Google Shape;1697;p50"/>
                  <p:cNvSpPr/>
                  <p:nvPr/>
                </p:nvSpPr>
                <p:spPr>
                  <a:xfrm>
                    <a:off x="4287819" y="3781958"/>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98" name="Google Shape;1698;p50"/>
                  <p:cNvSpPr/>
                  <p:nvPr/>
                </p:nvSpPr>
                <p:spPr>
                  <a:xfrm>
                    <a:off x="4324616" y="4128890"/>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699" name="Google Shape;1699;p50"/>
                <p:cNvSpPr/>
                <p:nvPr/>
              </p:nvSpPr>
              <p:spPr>
                <a:xfrm>
                  <a:off x="5293371" y="3435027"/>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00" name="Google Shape;1700;p50"/>
                <p:cNvSpPr/>
                <p:nvPr/>
              </p:nvSpPr>
              <p:spPr>
                <a:xfrm>
                  <a:off x="5369571" y="3781958"/>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01" name="Google Shape;1701;p50"/>
                <p:cNvSpPr/>
                <p:nvPr/>
              </p:nvSpPr>
              <p:spPr>
                <a:xfrm>
                  <a:off x="5332774" y="4128890"/>
                  <a:ext cx="147300" cy="147300"/>
                </a:xfrm>
                <a:prstGeom prst="ellipse">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cxnSp>
          <p:nvCxnSpPr>
            <p:cNvPr id="1702" name="Google Shape;1702;p50"/>
            <p:cNvCxnSpPr>
              <a:endCxn id="1696" idx="0"/>
            </p:cNvCxnSpPr>
            <p:nvPr/>
          </p:nvCxnSpPr>
          <p:spPr>
            <a:xfrm>
              <a:off x="4119140" y="3261234"/>
              <a:ext cx="350700" cy="148500"/>
            </a:xfrm>
            <a:prstGeom prst="bentConnector2">
              <a:avLst/>
            </a:prstGeom>
            <a:noFill/>
            <a:ln cap="flat" cmpd="sng" w="19050">
              <a:solidFill>
                <a:schemeClr val="dk2"/>
              </a:solidFill>
              <a:prstDash val="solid"/>
              <a:round/>
              <a:headEnd len="med" w="med" type="none"/>
              <a:tailEnd len="med" w="med" type="none"/>
            </a:ln>
          </p:spPr>
        </p:cxnSp>
        <p:cxnSp>
          <p:nvCxnSpPr>
            <p:cNvPr id="1703" name="Google Shape;1703;p50"/>
            <p:cNvCxnSpPr>
              <a:endCxn id="1697" idx="2"/>
            </p:cNvCxnSpPr>
            <p:nvPr/>
          </p:nvCxnSpPr>
          <p:spPr>
            <a:xfrm>
              <a:off x="4119061" y="3905294"/>
              <a:ext cx="174000" cy="600"/>
            </a:xfrm>
            <a:prstGeom prst="bentConnector3">
              <a:avLst>
                <a:gd fmla="val 50000" name="adj1"/>
              </a:avLst>
            </a:prstGeom>
            <a:noFill/>
            <a:ln cap="flat" cmpd="sng" w="19050">
              <a:solidFill>
                <a:schemeClr val="dk2"/>
              </a:solidFill>
              <a:prstDash val="solid"/>
              <a:round/>
              <a:headEnd len="med" w="med" type="none"/>
              <a:tailEnd len="med" w="med" type="none"/>
            </a:ln>
          </p:spPr>
        </p:cxnSp>
        <p:cxnSp>
          <p:nvCxnSpPr>
            <p:cNvPr id="1704" name="Google Shape;1704;p50"/>
            <p:cNvCxnSpPr>
              <a:endCxn id="1698" idx="4"/>
            </p:cNvCxnSpPr>
            <p:nvPr/>
          </p:nvCxnSpPr>
          <p:spPr>
            <a:xfrm flipH="1" rot="10800000">
              <a:off x="4119456" y="4402054"/>
              <a:ext cx="303900" cy="147600"/>
            </a:xfrm>
            <a:prstGeom prst="bentConnector2">
              <a:avLst/>
            </a:prstGeom>
            <a:noFill/>
            <a:ln cap="flat" cmpd="sng" w="19050">
              <a:solidFill>
                <a:schemeClr val="dk2"/>
              </a:solidFill>
              <a:prstDash val="solid"/>
              <a:round/>
              <a:headEnd len="med" w="med" type="none"/>
              <a:tailEnd len="med" w="med" type="none"/>
            </a:ln>
          </p:spPr>
        </p:cxnSp>
        <p:cxnSp>
          <p:nvCxnSpPr>
            <p:cNvPr id="1705" name="Google Shape;1705;p50"/>
            <p:cNvCxnSpPr>
              <a:stCxn id="1699" idx="0"/>
            </p:cNvCxnSpPr>
            <p:nvPr/>
          </p:nvCxnSpPr>
          <p:spPr>
            <a:xfrm rot="-5400000">
              <a:off x="5667145" y="3160284"/>
              <a:ext cx="148500" cy="350400"/>
            </a:xfrm>
            <a:prstGeom prst="bentConnector2">
              <a:avLst/>
            </a:prstGeom>
            <a:noFill/>
            <a:ln cap="flat" cmpd="sng" w="19050">
              <a:solidFill>
                <a:schemeClr val="dk2"/>
              </a:solidFill>
              <a:prstDash val="solid"/>
              <a:round/>
              <a:headEnd len="med" w="med" type="none"/>
              <a:tailEnd len="med" w="med" type="none"/>
            </a:ln>
          </p:spPr>
        </p:cxnSp>
        <p:cxnSp>
          <p:nvCxnSpPr>
            <p:cNvPr id="1706" name="Google Shape;1706;p50"/>
            <p:cNvCxnSpPr>
              <a:stCxn id="1700" idx="6"/>
            </p:cNvCxnSpPr>
            <p:nvPr/>
          </p:nvCxnSpPr>
          <p:spPr>
            <a:xfrm>
              <a:off x="5742974" y="3905894"/>
              <a:ext cx="174000" cy="600"/>
            </a:xfrm>
            <a:prstGeom prst="bentConnector3">
              <a:avLst>
                <a:gd fmla="val 50000" name="adj1"/>
              </a:avLst>
            </a:prstGeom>
            <a:noFill/>
            <a:ln cap="flat" cmpd="sng" w="19050">
              <a:solidFill>
                <a:schemeClr val="dk2"/>
              </a:solidFill>
              <a:prstDash val="solid"/>
              <a:round/>
              <a:headEnd len="med" w="med" type="none"/>
              <a:tailEnd len="med" w="med" type="none"/>
            </a:ln>
          </p:spPr>
        </p:cxnSp>
        <p:cxnSp>
          <p:nvCxnSpPr>
            <p:cNvPr id="1707" name="Google Shape;1707;p50"/>
            <p:cNvCxnSpPr>
              <a:endCxn id="1701" idx="4"/>
            </p:cNvCxnSpPr>
            <p:nvPr/>
          </p:nvCxnSpPr>
          <p:spPr>
            <a:xfrm rot="10800000">
              <a:off x="5612679" y="4402054"/>
              <a:ext cx="303900" cy="147600"/>
            </a:xfrm>
            <a:prstGeom prst="bentConnector2">
              <a:avLst/>
            </a:prstGeom>
            <a:noFill/>
            <a:ln cap="flat" cmpd="sng" w="19050">
              <a:solidFill>
                <a:schemeClr val="dk2"/>
              </a:solidFill>
              <a:prstDash val="solid"/>
              <a:round/>
              <a:headEnd len="med" w="med" type="none"/>
              <a:tailEnd len="med" w="med" type="none"/>
            </a:ln>
          </p:spPr>
        </p:cxnSp>
      </p:grpSp>
      <p:grpSp>
        <p:nvGrpSpPr>
          <p:cNvPr id="1708" name="Google Shape;1708;p50"/>
          <p:cNvGrpSpPr/>
          <p:nvPr/>
        </p:nvGrpSpPr>
        <p:grpSpPr>
          <a:xfrm>
            <a:off x="7453725" y="2058438"/>
            <a:ext cx="461100" cy="1040700"/>
            <a:chOff x="7453725" y="2058438"/>
            <a:chExt cx="461100" cy="1040700"/>
          </a:xfrm>
        </p:grpSpPr>
        <p:sp>
          <p:nvSpPr>
            <p:cNvPr id="1709" name="Google Shape;1709;p50"/>
            <p:cNvSpPr/>
            <p:nvPr/>
          </p:nvSpPr>
          <p:spPr>
            <a:xfrm rot="5400000">
              <a:off x="7163925" y="2348238"/>
              <a:ext cx="1040700" cy="461100"/>
            </a:xfrm>
            <a:prstGeom prst="homePlate">
              <a:avLst>
                <a:gd fmla="val 39544"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10" name="Google Shape;1710;p50"/>
            <p:cNvSpPr/>
            <p:nvPr/>
          </p:nvSpPr>
          <p:spPr>
            <a:xfrm>
              <a:off x="7453725" y="2290325"/>
              <a:ext cx="461100" cy="19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711" name="Google Shape;1711;p50"/>
          <p:cNvGrpSpPr/>
          <p:nvPr/>
        </p:nvGrpSpPr>
        <p:grpSpPr>
          <a:xfrm>
            <a:off x="7982555" y="2045950"/>
            <a:ext cx="458370" cy="1053166"/>
            <a:chOff x="7982885" y="2045956"/>
            <a:chExt cx="462300" cy="1053166"/>
          </a:xfrm>
        </p:grpSpPr>
        <p:grpSp>
          <p:nvGrpSpPr>
            <p:cNvPr id="1712" name="Google Shape;1712;p50"/>
            <p:cNvGrpSpPr/>
            <p:nvPr/>
          </p:nvGrpSpPr>
          <p:grpSpPr>
            <a:xfrm>
              <a:off x="7982885" y="2045956"/>
              <a:ext cx="462300" cy="1053166"/>
              <a:chOff x="7982885" y="2045956"/>
              <a:chExt cx="462300" cy="1053166"/>
            </a:xfrm>
          </p:grpSpPr>
          <p:sp>
            <p:nvSpPr>
              <p:cNvPr id="1713" name="Google Shape;1713;p50"/>
              <p:cNvSpPr/>
              <p:nvPr/>
            </p:nvSpPr>
            <p:spPr>
              <a:xfrm rot="5400000">
                <a:off x="7816225" y="2470772"/>
                <a:ext cx="795600" cy="461100"/>
              </a:xfrm>
              <a:prstGeom prst="homePlate">
                <a:avLst>
                  <a:gd fmla="val 39544"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14" name="Google Shape;1714;p50"/>
              <p:cNvSpPr/>
              <p:nvPr/>
            </p:nvSpPr>
            <p:spPr>
              <a:xfrm rot="10800000">
                <a:off x="7982885" y="2045956"/>
                <a:ext cx="462300" cy="871500"/>
              </a:xfrm>
              <a:prstGeom prst="round2SameRect">
                <a:avLst>
                  <a:gd fmla="val 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715" name="Google Shape;1715;p50"/>
            <p:cNvSpPr/>
            <p:nvPr/>
          </p:nvSpPr>
          <p:spPr>
            <a:xfrm>
              <a:off x="8016175" y="2095025"/>
              <a:ext cx="395700" cy="395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graphicFrame>
        <p:nvGraphicFramePr>
          <p:cNvPr id="1720" name="Google Shape;1720;p51"/>
          <p:cNvGraphicFramePr/>
          <p:nvPr/>
        </p:nvGraphicFramePr>
        <p:xfrm>
          <a:off x="709825" y="538604"/>
          <a:ext cx="3000000" cy="3000000"/>
        </p:xfrm>
        <a:graphic>
          <a:graphicData uri="http://schemas.openxmlformats.org/drawingml/2006/table">
            <a:tbl>
              <a:tblPr>
                <a:noFill/>
                <a:tableStyleId>{C3571173-536A-4A59-BF8F-3CE8AEE172FD}</a:tableStyleId>
              </a:tblPr>
              <a:tblGrid>
                <a:gridCol w="409100"/>
                <a:gridCol w="409100"/>
                <a:gridCol w="409100"/>
                <a:gridCol w="409100"/>
              </a:tblGrid>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l">
                        <a:spcBef>
                          <a:spcPts val="0"/>
                        </a:spcBef>
                        <a:spcAft>
                          <a:spcPts val="0"/>
                        </a:spcAft>
                        <a:buNone/>
                      </a:pPr>
                      <a:r>
                        <a:t/>
                      </a:r>
                      <a:endParaRPr sz="400">
                        <a:solidFill>
                          <a:schemeClr val="dk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575">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6/10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8/10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7/10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400">
                          <a:solidFill>
                            <a:schemeClr val="lt1"/>
                          </a:solidFill>
                          <a:latin typeface="Inter"/>
                          <a:ea typeface="Inter"/>
                          <a:cs typeface="Inter"/>
                          <a:sym typeface="Inter"/>
                        </a:rPr>
                        <a:t>4/10</a:t>
                      </a:r>
                      <a:endParaRPr b="1" sz="400">
                        <a:solidFill>
                          <a:schemeClr val="lt1"/>
                        </a:solidFill>
                        <a:latin typeface="Inter"/>
                        <a:ea typeface="Inter"/>
                        <a:cs typeface="Inter"/>
                        <a:sym typeface="Inte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bl>
          </a:graphicData>
        </a:graphic>
      </p:graphicFrame>
      <p:grpSp>
        <p:nvGrpSpPr>
          <p:cNvPr id="1721" name="Google Shape;1721;p51"/>
          <p:cNvGrpSpPr/>
          <p:nvPr/>
        </p:nvGrpSpPr>
        <p:grpSpPr>
          <a:xfrm>
            <a:off x="4513247" y="4395555"/>
            <a:ext cx="1633002" cy="187242"/>
            <a:chOff x="2601154" y="2445833"/>
            <a:chExt cx="1387546" cy="159138"/>
          </a:xfrm>
        </p:grpSpPr>
        <p:grpSp>
          <p:nvGrpSpPr>
            <p:cNvPr id="1722" name="Google Shape;1722;p51"/>
            <p:cNvGrpSpPr/>
            <p:nvPr/>
          </p:nvGrpSpPr>
          <p:grpSpPr>
            <a:xfrm>
              <a:off x="2601154" y="2445833"/>
              <a:ext cx="840328" cy="159138"/>
              <a:chOff x="2601154" y="2445833"/>
              <a:chExt cx="840328" cy="159138"/>
            </a:xfrm>
          </p:grpSpPr>
          <p:sp>
            <p:nvSpPr>
              <p:cNvPr id="1723" name="Google Shape;1723;p51"/>
              <p:cNvSpPr/>
              <p:nvPr/>
            </p:nvSpPr>
            <p:spPr>
              <a:xfrm>
                <a:off x="2601154" y="2445833"/>
                <a:ext cx="58584" cy="159138"/>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2679327" y="2445833"/>
                <a:ext cx="58584" cy="159138"/>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a:off x="2757500" y="2445833"/>
                <a:ext cx="58584" cy="159138"/>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a:off x="2835673" y="2445833"/>
                <a:ext cx="58590" cy="159138"/>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2913853" y="2445833"/>
                <a:ext cx="58584" cy="159079"/>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2992026" y="2445833"/>
                <a:ext cx="58584" cy="159138"/>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3070199" y="2445833"/>
                <a:ext cx="58584" cy="159138"/>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3148372" y="2445833"/>
                <a:ext cx="58590" cy="159138"/>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3226552" y="2445833"/>
                <a:ext cx="58584" cy="159079"/>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3304725" y="2445833"/>
                <a:ext cx="58584" cy="159138"/>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3382898" y="2445833"/>
                <a:ext cx="58584" cy="159079"/>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4" name="Google Shape;1734;p51"/>
            <p:cNvSpPr/>
            <p:nvPr/>
          </p:nvSpPr>
          <p:spPr>
            <a:xfrm>
              <a:off x="3461071" y="2445833"/>
              <a:ext cx="58584" cy="159138"/>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3539244" y="2445833"/>
              <a:ext cx="58584" cy="159138"/>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3617417" y="2445833"/>
              <a:ext cx="58584" cy="159138"/>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a:off x="3695590" y="2445833"/>
              <a:ext cx="58584" cy="159138"/>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3773763" y="2445833"/>
              <a:ext cx="58584" cy="159138"/>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3851936" y="2445833"/>
              <a:ext cx="58584" cy="159079"/>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3930109" y="2445833"/>
              <a:ext cx="58590" cy="159138"/>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51"/>
          <p:cNvGrpSpPr/>
          <p:nvPr/>
        </p:nvGrpSpPr>
        <p:grpSpPr>
          <a:xfrm>
            <a:off x="4509949" y="4106638"/>
            <a:ext cx="1636295" cy="178683"/>
            <a:chOff x="3558802" y="4011244"/>
            <a:chExt cx="1866000" cy="111600"/>
          </a:xfrm>
        </p:grpSpPr>
        <p:sp>
          <p:nvSpPr>
            <p:cNvPr id="1742" name="Google Shape;1742;p51"/>
            <p:cNvSpPr/>
            <p:nvPr/>
          </p:nvSpPr>
          <p:spPr>
            <a:xfrm flipH="1" rot="5400000">
              <a:off x="4436152" y="3134077"/>
              <a:ext cx="111300" cy="1866000"/>
            </a:xfrm>
            <a:prstGeom prst="round2SameRect">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flipH="1" rot="5400000">
              <a:off x="4157232" y="3412894"/>
              <a:ext cx="111600" cy="1308300"/>
            </a:xfrm>
            <a:prstGeom prst="round2SameRect">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51"/>
          <p:cNvGrpSpPr/>
          <p:nvPr/>
        </p:nvGrpSpPr>
        <p:grpSpPr>
          <a:xfrm>
            <a:off x="717059" y="4106373"/>
            <a:ext cx="1636097" cy="141596"/>
            <a:chOff x="2598024" y="2207461"/>
            <a:chExt cx="1383474" cy="119733"/>
          </a:xfrm>
        </p:grpSpPr>
        <p:sp>
          <p:nvSpPr>
            <p:cNvPr id="1745" name="Google Shape;1745;p51"/>
            <p:cNvSpPr/>
            <p:nvPr/>
          </p:nvSpPr>
          <p:spPr>
            <a:xfrm rot="-5400000">
              <a:off x="2778563"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rot="-5400000">
              <a:off x="2959102"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rot="-5400000">
              <a:off x="3139642"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rot="-5400000">
              <a:off x="3320181"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rot="-5400000">
              <a:off x="3500720" y="2207493"/>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rot="-5400000">
              <a:off x="2598024" y="2207493"/>
              <a:ext cx="119700" cy="11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rot="-5400000">
              <a:off x="3681259" y="2207461"/>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rot="-5400000">
              <a:off x="3861798" y="2207461"/>
              <a:ext cx="119700" cy="119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51"/>
          <p:cNvGrpSpPr/>
          <p:nvPr/>
        </p:nvGrpSpPr>
        <p:grpSpPr>
          <a:xfrm>
            <a:off x="2615056" y="4378476"/>
            <a:ext cx="1636335" cy="229964"/>
            <a:chOff x="723300" y="4253549"/>
            <a:chExt cx="2276482" cy="324900"/>
          </a:xfrm>
        </p:grpSpPr>
        <p:sp>
          <p:nvSpPr>
            <p:cNvPr id="1754" name="Google Shape;1754;p51"/>
            <p:cNvSpPr/>
            <p:nvPr/>
          </p:nvSpPr>
          <p:spPr>
            <a:xfrm>
              <a:off x="723300"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1206995"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1690691"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2174386" y="4253549"/>
              <a:ext cx="341700" cy="324900"/>
            </a:xfrm>
            <a:prstGeom prst="star5">
              <a:avLst>
                <a:gd fmla="val 19098" name="adj"/>
                <a:gd fmla="val 105146" name="hf"/>
                <a:gd fmla="val 110557" name="vf"/>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2658082" y="4253549"/>
              <a:ext cx="341700" cy="324900"/>
            </a:xfrm>
            <a:prstGeom prst="star5">
              <a:avLst>
                <a:gd fmla="val 19098" name="adj"/>
                <a:gd fmla="val 105146" name="hf"/>
                <a:gd fmla="val 110557"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51"/>
          <p:cNvGrpSpPr/>
          <p:nvPr/>
        </p:nvGrpSpPr>
        <p:grpSpPr>
          <a:xfrm>
            <a:off x="2616017" y="4106810"/>
            <a:ext cx="1634508" cy="211915"/>
            <a:chOff x="705948" y="3788465"/>
            <a:chExt cx="2308953" cy="299400"/>
          </a:xfrm>
        </p:grpSpPr>
        <p:sp>
          <p:nvSpPr>
            <p:cNvPr id="1760" name="Google Shape;1760;p51"/>
            <p:cNvSpPr/>
            <p:nvPr/>
          </p:nvSpPr>
          <p:spPr>
            <a:xfrm>
              <a:off x="705948"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1209923"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1713905" y="3788465"/>
              <a:ext cx="335400" cy="299400"/>
            </a:xfrm>
            <a:prstGeom prst="hear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2189639" y="3788465"/>
              <a:ext cx="335400" cy="299400"/>
            </a:xfrm>
            <a:prstGeom prst="hear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2679500" y="3788465"/>
              <a:ext cx="335400" cy="299400"/>
            </a:xfrm>
            <a:prstGeom prst="hear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51"/>
          <p:cNvGrpSpPr/>
          <p:nvPr/>
        </p:nvGrpSpPr>
        <p:grpSpPr>
          <a:xfrm>
            <a:off x="717063" y="4466290"/>
            <a:ext cx="1636137" cy="142321"/>
            <a:chOff x="717063" y="4466290"/>
            <a:chExt cx="1636137" cy="142321"/>
          </a:xfrm>
        </p:grpSpPr>
        <p:grpSp>
          <p:nvGrpSpPr>
            <p:cNvPr id="1766" name="Google Shape;1766;p51"/>
            <p:cNvGrpSpPr/>
            <p:nvPr/>
          </p:nvGrpSpPr>
          <p:grpSpPr>
            <a:xfrm>
              <a:off x="717063" y="4466290"/>
              <a:ext cx="1636137" cy="0"/>
              <a:chOff x="5224975" y="2962250"/>
              <a:chExt cx="1544400" cy="0"/>
            </a:xfrm>
          </p:grpSpPr>
          <p:cxnSp>
            <p:nvCxnSpPr>
              <p:cNvPr id="1767" name="Google Shape;1767;p51"/>
              <p:cNvCxnSpPr/>
              <p:nvPr/>
            </p:nvCxnSpPr>
            <p:spPr>
              <a:xfrm>
                <a:off x="5224975" y="2962250"/>
                <a:ext cx="1544400" cy="0"/>
              </a:xfrm>
              <a:prstGeom prst="straightConnector1">
                <a:avLst/>
              </a:prstGeom>
              <a:noFill/>
              <a:ln cap="flat" cmpd="sng" w="19050">
                <a:solidFill>
                  <a:schemeClr val="lt1"/>
                </a:solidFill>
                <a:prstDash val="solid"/>
                <a:round/>
                <a:headEnd len="med" w="med" type="none"/>
                <a:tailEnd len="med" w="med" type="none"/>
              </a:ln>
            </p:spPr>
          </p:cxnSp>
          <p:cxnSp>
            <p:nvCxnSpPr>
              <p:cNvPr id="1768" name="Google Shape;1768;p51"/>
              <p:cNvCxnSpPr/>
              <p:nvPr/>
            </p:nvCxnSpPr>
            <p:spPr>
              <a:xfrm>
                <a:off x="5225150" y="2962250"/>
                <a:ext cx="453300" cy="0"/>
              </a:xfrm>
              <a:prstGeom prst="straightConnector1">
                <a:avLst/>
              </a:prstGeom>
              <a:noFill/>
              <a:ln cap="flat" cmpd="sng" w="19050">
                <a:solidFill>
                  <a:schemeClr val="accent1"/>
                </a:solidFill>
                <a:prstDash val="solid"/>
                <a:round/>
                <a:headEnd len="med" w="med" type="none"/>
                <a:tailEnd len="med" w="med" type="oval"/>
              </a:ln>
            </p:spPr>
          </p:cxnSp>
        </p:grpSp>
        <p:grpSp>
          <p:nvGrpSpPr>
            <p:cNvPr id="1769" name="Google Shape;1769;p51"/>
            <p:cNvGrpSpPr/>
            <p:nvPr/>
          </p:nvGrpSpPr>
          <p:grpSpPr>
            <a:xfrm>
              <a:off x="717063" y="4608612"/>
              <a:ext cx="1636137" cy="0"/>
              <a:chOff x="5224975" y="2962250"/>
              <a:chExt cx="1544400" cy="0"/>
            </a:xfrm>
          </p:grpSpPr>
          <p:cxnSp>
            <p:nvCxnSpPr>
              <p:cNvPr id="1770" name="Google Shape;1770;p51"/>
              <p:cNvCxnSpPr/>
              <p:nvPr/>
            </p:nvCxnSpPr>
            <p:spPr>
              <a:xfrm>
                <a:off x="5224975" y="2962250"/>
                <a:ext cx="1544400" cy="0"/>
              </a:xfrm>
              <a:prstGeom prst="straightConnector1">
                <a:avLst/>
              </a:prstGeom>
              <a:noFill/>
              <a:ln cap="flat" cmpd="sng" w="19050">
                <a:solidFill>
                  <a:schemeClr val="lt1"/>
                </a:solidFill>
                <a:prstDash val="solid"/>
                <a:round/>
                <a:headEnd len="med" w="med" type="none"/>
                <a:tailEnd len="med" w="med" type="none"/>
              </a:ln>
            </p:spPr>
          </p:cxnSp>
          <p:cxnSp>
            <p:nvCxnSpPr>
              <p:cNvPr id="1771" name="Google Shape;1771;p51"/>
              <p:cNvCxnSpPr/>
              <p:nvPr/>
            </p:nvCxnSpPr>
            <p:spPr>
              <a:xfrm>
                <a:off x="5225150" y="2962250"/>
                <a:ext cx="998700" cy="0"/>
              </a:xfrm>
              <a:prstGeom prst="straightConnector1">
                <a:avLst/>
              </a:prstGeom>
              <a:noFill/>
              <a:ln cap="flat" cmpd="sng" w="19050">
                <a:solidFill>
                  <a:schemeClr val="accent1"/>
                </a:solidFill>
                <a:prstDash val="solid"/>
                <a:round/>
                <a:headEnd len="med" w="med" type="none"/>
                <a:tailEnd len="med" w="med" type="oval"/>
              </a:ln>
            </p:spPr>
          </p:cxnSp>
        </p:grpSp>
      </p:grpSp>
      <p:grpSp>
        <p:nvGrpSpPr>
          <p:cNvPr id="1772" name="Google Shape;1772;p51"/>
          <p:cNvGrpSpPr/>
          <p:nvPr/>
        </p:nvGrpSpPr>
        <p:grpSpPr>
          <a:xfrm>
            <a:off x="4360502" y="551726"/>
            <a:ext cx="1942231" cy="1498773"/>
            <a:chOff x="4267623" y="1395910"/>
            <a:chExt cx="1364980" cy="1053323"/>
          </a:xfrm>
        </p:grpSpPr>
        <p:sp>
          <p:nvSpPr>
            <p:cNvPr id="1773" name="Google Shape;1773;p51"/>
            <p:cNvSpPr/>
            <p:nvPr/>
          </p:nvSpPr>
          <p:spPr>
            <a:xfrm flipH="1" rot="10800000">
              <a:off x="4293069" y="1395910"/>
              <a:ext cx="1302000" cy="258300"/>
            </a:xfrm>
            <a:prstGeom prst="trapezoid">
              <a:avLst>
                <a:gd fmla="val 53979" name="adj"/>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4" name="Google Shape;1774;p51"/>
            <p:cNvSpPr/>
            <p:nvPr/>
          </p:nvSpPr>
          <p:spPr>
            <a:xfrm flipH="1" rot="10800000">
              <a:off x="4499535" y="1659818"/>
              <a:ext cx="888900" cy="258300"/>
            </a:xfrm>
            <a:prstGeom prst="trapezoid">
              <a:avLst>
                <a:gd fmla="val 53979" name="adj"/>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5" name="Google Shape;1775;p51"/>
            <p:cNvSpPr/>
            <p:nvPr/>
          </p:nvSpPr>
          <p:spPr>
            <a:xfrm flipH="1" rot="10800000">
              <a:off x="4684119" y="1923726"/>
              <a:ext cx="519900" cy="258300"/>
            </a:xfrm>
            <a:prstGeom prst="trapezoid">
              <a:avLst>
                <a:gd fmla="val 53979" name="adj"/>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6" name="Google Shape;1776;p51"/>
            <p:cNvSpPr/>
            <p:nvPr/>
          </p:nvSpPr>
          <p:spPr>
            <a:xfrm rot="5400000">
              <a:off x="4819316" y="2209983"/>
              <a:ext cx="261600" cy="2169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7" name="Google Shape;1777;p51"/>
            <p:cNvSpPr/>
            <p:nvPr/>
          </p:nvSpPr>
          <p:spPr>
            <a:xfrm>
              <a:off x="5560603" y="1489093"/>
              <a:ext cx="72000" cy="72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8" name="Google Shape;1778;p51"/>
            <p:cNvSpPr/>
            <p:nvPr/>
          </p:nvSpPr>
          <p:spPr>
            <a:xfrm>
              <a:off x="5560603" y="2011193"/>
              <a:ext cx="72000" cy="72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79" name="Google Shape;1779;p51"/>
            <p:cNvSpPr/>
            <p:nvPr/>
          </p:nvSpPr>
          <p:spPr>
            <a:xfrm>
              <a:off x="4267623" y="1752968"/>
              <a:ext cx="72000" cy="72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780" name="Google Shape;1780;p51"/>
            <p:cNvSpPr/>
            <p:nvPr/>
          </p:nvSpPr>
          <p:spPr>
            <a:xfrm>
              <a:off x="4267623" y="2299841"/>
              <a:ext cx="72000" cy="7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781" name="Google Shape;1781;p51"/>
            <p:cNvCxnSpPr>
              <a:stCxn id="1777" idx="2"/>
              <a:endCxn id="1773" idx="3"/>
            </p:cNvCxnSpPr>
            <p:nvPr/>
          </p:nvCxnSpPr>
          <p:spPr>
            <a:xfrm rot="10800000">
              <a:off x="5525503" y="1525093"/>
              <a:ext cx="35100" cy="0"/>
            </a:xfrm>
            <a:prstGeom prst="straightConnector1">
              <a:avLst/>
            </a:prstGeom>
            <a:noFill/>
            <a:ln cap="flat" cmpd="sng" w="19050">
              <a:solidFill>
                <a:schemeClr val="lt1"/>
              </a:solidFill>
              <a:prstDash val="solid"/>
              <a:round/>
              <a:headEnd len="med" w="med" type="none"/>
              <a:tailEnd len="med" w="med" type="none"/>
            </a:ln>
          </p:spPr>
        </p:cxnSp>
        <p:cxnSp>
          <p:nvCxnSpPr>
            <p:cNvPr id="1782" name="Google Shape;1782;p51"/>
            <p:cNvCxnSpPr>
              <a:stCxn id="1779" idx="6"/>
              <a:endCxn id="1774" idx="1"/>
            </p:cNvCxnSpPr>
            <p:nvPr/>
          </p:nvCxnSpPr>
          <p:spPr>
            <a:xfrm>
              <a:off x="4339623" y="1788968"/>
              <a:ext cx="229500" cy="0"/>
            </a:xfrm>
            <a:prstGeom prst="straightConnector1">
              <a:avLst/>
            </a:prstGeom>
            <a:noFill/>
            <a:ln cap="flat" cmpd="sng" w="19050">
              <a:solidFill>
                <a:schemeClr val="dk2"/>
              </a:solidFill>
              <a:prstDash val="solid"/>
              <a:round/>
              <a:headEnd len="med" w="med" type="none"/>
              <a:tailEnd len="med" w="med" type="none"/>
            </a:ln>
          </p:spPr>
        </p:cxnSp>
        <p:cxnSp>
          <p:nvCxnSpPr>
            <p:cNvPr id="1783" name="Google Shape;1783;p51"/>
            <p:cNvCxnSpPr>
              <a:stCxn id="1775" idx="3"/>
              <a:endCxn id="1778" idx="2"/>
            </p:cNvCxnSpPr>
            <p:nvPr/>
          </p:nvCxnSpPr>
          <p:spPr>
            <a:xfrm flipH="1" rot="10800000">
              <a:off x="5134305" y="2047176"/>
              <a:ext cx="426300" cy="5700"/>
            </a:xfrm>
            <a:prstGeom prst="straightConnector1">
              <a:avLst/>
            </a:prstGeom>
            <a:noFill/>
            <a:ln cap="flat" cmpd="sng" w="19050">
              <a:solidFill>
                <a:schemeClr val="lt2"/>
              </a:solidFill>
              <a:prstDash val="solid"/>
              <a:round/>
              <a:headEnd len="med" w="med" type="none"/>
              <a:tailEnd len="med" w="med" type="none"/>
            </a:ln>
          </p:spPr>
        </p:cxnSp>
        <p:cxnSp>
          <p:nvCxnSpPr>
            <p:cNvPr id="1784" name="Google Shape;1784;p51"/>
            <p:cNvCxnSpPr>
              <a:stCxn id="1776" idx="0"/>
              <a:endCxn id="1780" idx="6"/>
            </p:cNvCxnSpPr>
            <p:nvPr/>
          </p:nvCxnSpPr>
          <p:spPr>
            <a:xfrm rot="10800000">
              <a:off x="4339766" y="2335983"/>
              <a:ext cx="718800" cy="4800"/>
            </a:xfrm>
            <a:prstGeom prst="straightConnector1">
              <a:avLst/>
            </a:prstGeom>
            <a:noFill/>
            <a:ln cap="flat" cmpd="sng" w="19050">
              <a:solidFill>
                <a:schemeClr val="accent1"/>
              </a:solidFill>
              <a:prstDash val="solid"/>
              <a:round/>
              <a:headEnd len="med" w="med" type="none"/>
              <a:tailEnd len="med" w="med" type="none"/>
            </a:ln>
          </p:spPr>
        </p:cxnSp>
      </p:grpSp>
      <p:grpSp>
        <p:nvGrpSpPr>
          <p:cNvPr id="1785" name="Google Shape;1785;p51"/>
          <p:cNvGrpSpPr/>
          <p:nvPr/>
        </p:nvGrpSpPr>
        <p:grpSpPr>
          <a:xfrm>
            <a:off x="7297251" y="2327905"/>
            <a:ext cx="1133434" cy="710700"/>
            <a:chOff x="4277294" y="3280212"/>
            <a:chExt cx="1434000" cy="899165"/>
          </a:xfrm>
        </p:grpSpPr>
        <p:grpSp>
          <p:nvGrpSpPr>
            <p:cNvPr id="1786" name="Google Shape;1786;p51"/>
            <p:cNvGrpSpPr/>
            <p:nvPr/>
          </p:nvGrpSpPr>
          <p:grpSpPr>
            <a:xfrm>
              <a:off x="4277294" y="3985877"/>
              <a:ext cx="1434000" cy="193500"/>
              <a:chOff x="4277294" y="3985877"/>
              <a:chExt cx="1434000" cy="193500"/>
            </a:xfrm>
          </p:grpSpPr>
          <p:sp>
            <p:nvSpPr>
              <p:cNvPr id="1787" name="Google Shape;1787;p51"/>
              <p:cNvSpPr/>
              <p:nvPr/>
            </p:nvSpPr>
            <p:spPr>
              <a:xfrm rot="10800000">
                <a:off x="4277294" y="3985877"/>
                <a:ext cx="1366200" cy="19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8" name="Google Shape;1788;p51"/>
              <p:cNvCxnSpPr>
                <a:stCxn id="1787" idx="1"/>
              </p:cNvCxnSpPr>
              <p:nvPr/>
            </p:nvCxnSpPr>
            <p:spPr>
              <a:xfrm flipH="1" rot="10800000">
                <a:off x="5643494" y="4080527"/>
                <a:ext cx="67800" cy="2100"/>
              </a:xfrm>
              <a:prstGeom prst="straightConnector1">
                <a:avLst/>
              </a:prstGeom>
              <a:noFill/>
              <a:ln cap="flat" cmpd="sng" w="19050">
                <a:solidFill>
                  <a:schemeClr val="lt1"/>
                </a:solidFill>
                <a:prstDash val="solid"/>
                <a:round/>
                <a:headEnd len="med" w="med" type="none"/>
                <a:tailEnd len="med" w="med" type="none"/>
              </a:ln>
            </p:spPr>
          </p:cxnSp>
        </p:grpSp>
        <p:grpSp>
          <p:nvGrpSpPr>
            <p:cNvPr id="1789" name="Google Shape;1789;p51"/>
            <p:cNvGrpSpPr/>
            <p:nvPr/>
          </p:nvGrpSpPr>
          <p:grpSpPr>
            <a:xfrm>
              <a:off x="4332478" y="3746351"/>
              <a:ext cx="1182600" cy="193500"/>
              <a:chOff x="4332478" y="3746351"/>
              <a:chExt cx="1182600" cy="193500"/>
            </a:xfrm>
          </p:grpSpPr>
          <p:sp>
            <p:nvSpPr>
              <p:cNvPr id="1790" name="Google Shape;1790;p51"/>
              <p:cNvSpPr/>
              <p:nvPr/>
            </p:nvSpPr>
            <p:spPr>
              <a:xfrm rot="10800000">
                <a:off x="4405678" y="3746351"/>
                <a:ext cx="1109400" cy="19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1" name="Google Shape;1791;p51"/>
              <p:cNvCxnSpPr>
                <a:endCxn id="1790" idx="3"/>
              </p:cNvCxnSpPr>
              <p:nvPr/>
            </p:nvCxnSpPr>
            <p:spPr>
              <a:xfrm>
                <a:off x="4332478" y="3843101"/>
                <a:ext cx="73200" cy="0"/>
              </a:xfrm>
              <a:prstGeom prst="straightConnector1">
                <a:avLst/>
              </a:prstGeom>
              <a:noFill/>
              <a:ln cap="flat" cmpd="sng" w="19050">
                <a:solidFill>
                  <a:schemeClr val="dk2"/>
                </a:solidFill>
                <a:prstDash val="solid"/>
                <a:round/>
                <a:headEnd len="med" w="med" type="none"/>
                <a:tailEnd len="med" w="med" type="none"/>
              </a:ln>
            </p:spPr>
          </p:cxnSp>
        </p:grpSp>
        <p:grpSp>
          <p:nvGrpSpPr>
            <p:cNvPr id="1792" name="Google Shape;1792;p51"/>
            <p:cNvGrpSpPr/>
            <p:nvPr/>
          </p:nvGrpSpPr>
          <p:grpSpPr>
            <a:xfrm>
              <a:off x="4562350" y="3513282"/>
              <a:ext cx="861000" cy="193500"/>
              <a:chOff x="4562350" y="3513282"/>
              <a:chExt cx="861000" cy="193500"/>
            </a:xfrm>
          </p:grpSpPr>
          <p:sp>
            <p:nvSpPr>
              <p:cNvPr id="1793" name="Google Shape;1793;p51"/>
              <p:cNvSpPr/>
              <p:nvPr/>
            </p:nvSpPr>
            <p:spPr>
              <a:xfrm rot="10800000">
                <a:off x="4562350" y="3513282"/>
                <a:ext cx="796200" cy="19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4" name="Google Shape;1794;p51"/>
              <p:cNvCxnSpPr>
                <a:stCxn id="1793" idx="1"/>
              </p:cNvCxnSpPr>
              <p:nvPr/>
            </p:nvCxnSpPr>
            <p:spPr>
              <a:xfrm flipH="1" rot="10800000">
                <a:off x="5358550" y="3607932"/>
                <a:ext cx="64800" cy="2100"/>
              </a:xfrm>
              <a:prstGeom prst="straightConnector1">
                <a:avLst/>
              </a:prstGeom>
              <a:noFill/>
              <a:ln cap="flat" cmpd="sng" w="19050">
                <a:solidFill>
                  <a:schemeClr val="lt2"/>
                </a:solidFill>
                <a:prstDash val="solid"/>
                <a:round/>
                <a:headEnd len="med" w="med" type="none"/>
                <a:tailEnd len="med" w="med" type="none"/>
              </a:ln>
            </p:spPr>
          </p:cxnSp>
        </p:grpSp>
        <p:grpSp>
          <p:nvGrpSpPr>
            <p:cNvPr id="1795" name="Google Shape;1795;p51"/>
            <p:cNvGrpSpPr/>
            <p:nvPr/>
          </p:nvGrpSpPr>
          <p:grpSpPr>
            <a:xfrm>
              <a:off x="4686335" y="3280212"/>
              <a:ext cx="493500" cy="193500"/>
              <a:chOff x="4686335" y="3280212"/>
              <a:chExt cx="493500" cy="193500"/>
            </a:xfrm>
          </p:grpSpPr>
          <p:sp>
            <p:nvSpPr>
              <p:cNvPr id="1796" name="Google Shape;1796;p51"/>
              <p:cNvSpPr/>
              <p:nvPr/>
            </p:nvSpPr>
            <p:spPr>
              <a:xfrm rot="10800000">
                <a:off x="4740935" y="3280212"/>
                <a:ext cx="438900" cy="19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7" name="Google Shape;1797;p51"/>
              <p:cNvCxnSpPr>
                <a:endCxn id="1796" idx="3"/>
              </p:cNvCxnSpPr>
              <p:nvPr/>
            </p:nvCxnSpPr>
            <p:spPr>
              <a:xfrm>
                <a:off x="4686335" y="3375162"/>
                <a:ext cx="54600" cy="1800"/>
              </a:xfrm>
              <a:prstGeom prst="straightConnector1">
                <a:avLst/>
              </a:prstGeom>
              <a:noFill/>
              <a:ln cap="flat" cmpd="sng" w="19050">
                <a:solidFill>
                  <a:schemeClr val="accent1"/>
                </a:solidFill>
                <a:prstDash val="solid"/>
                <a:round/>
                <a:headEnd len="med" w="med" type="none"/>
                <a:tailEnd len="med" w="med" type="none"/>
              </a:ln>
            </p:spPr>
          </p:cxnSp>
        </p:grpSp>
      </p:grpSp>
      <p:grpSp>
        <p:nvGrpSpPr>
          <p:cNvPr id="1798" name="Google Shape;1798;p51"/>
          <p:cNvGrpSpPr/>
          <p:nvPr/>
        </p:nvGrpSpPr>
        <p:grpSpPr>
          <a:xfrm>
            <a:off x="6410637" y="2327964"/>
            <a:ext cx="790364" cy="710721"/>
            <a:chOff x="5760425" y="3623250"/>
            <a:chExt cx="1309200" cy="1177275"/>
          </a:xfrm>
        </p:grpSpPr>
        <p:sp>
          <p:nvSpPr>
            <p:cNvPr id="1799" name="Google Shape;1799;p51"/>
            <p:cNvSpPr/>
            <p:nvPr/>
          </p:nvSpPr>
          <p:spPr>
            <a:xfrm>
              <a:off x="5760425" y="4542225"/>
              <a:ext cx="1309200" cy="258300"/>
            </a:xfrm>
            <a:prstGeom prst="trapezoid">
              <a:avLst>
                <a:gd fmla="val 53979"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0" name="Google Shape;1800;p51"/>
            <p:cNvSpPr/>
            <p:nvPr/>
          </p:nvSpPr>
          <p:spPr>
            <a:xfrm>
              <a:off x="5900475" y="4284450"/>
              <a:ext cx="1029300" cy="258300"/>
            </a:xfrm>
            <a:prstGeom prst="trapezoid">
              <a:avLst>
                <a:gd fmla="val 5397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1" name="Google Shape;1801;p51"/>
            <p:cNvSpPr/>
            <p:nvPr/>
          </p:nvSpPr>
          <p:spPr>
            <a:xfrm>
              <a:off x="6039825" y="4026700"/>
              <a:ext cx="750600" cy="258300"/>
            </a:xfrm>
            <a:prstGeom prst="trapezoid">
              <a:avLst>
                <a:gd fmla="val 53979"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2" name="Google Shape;1802;p51"/>
            <p:cNvSpPr/>
            <p:nvPr/>
          </p:nvSpPr>
          <p:spPr>
            <a:xfrm>
              <a:off x="6180700" y="3623250"/>
              <a:ext cx="470400" cy="4038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03" name="Google Shape;1803;p51"/>
          <p:cNvGrpSpPr/>
          <p:nvPr/>
        </p:nvGrpSpPr>
        <p:grpSpPr>
          <a:xfrm>
            <a:off x="2615190" y="2430902"/>
            <a:ext cx="1636200" cy="1510967"/>
            <a:chOff x="2541874" y="2328050"/>
            <a:chExt cx="1632446" cy="1507500"/>
          </a:xfrm>
        </p:grpSpPr>
        <p:grpSp>
          <p:nvGrpSpPr>
            <p:cNvPr id="1804" name="Google Shape;1804;p51"/>
            <p:cNvGrpSpPr/>
            <p:nvPr/>
          </p:nvGrpSpPr>
          <p:grpSpPr>
            <a:xfrm>
              <a:off x="2541874" y="2397088"/>
              <a:ext cx="1632446" cy="1369424"/>
              <a:chOff x="2541874" y="2419113"/>
              <a:chExt cx="1632446" cy="1369424"/>
            </a:xfrm>
          </p:grpSpPr>
          <p:sp>
            <p:nvSpPr>
              <p:cNvPr id="1805" name="Google Shape;1805;p51"/>
              <p:cNvSpPr/>
              <p:nvPr/>
            </p:nvSpPr>
            <p:spPr>
              <a:xfrm>
                <a:off x="2541874" y="3628611"/>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6" name="Google Shape;1806;p51"/>
              <p:cNvSpPr/>
              <p:nvPr/>
            </p:nvSpPr>
            <p:spPr>
              <a:xfrm>
                <a:off x="3358020" y="3628611"/>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7" name="Google Shape;1807;p51"/>
              <p:cNvSpPr/>
              <p:nvPr/>
            </p:nvSpPr>
            <p:spPr>
              <a:xfrm>
                <a:off x="2541874" y="338669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8" name="Google Shape;1808;p51"/>
              <p:cNvSpPr/>
              <p:nvPr/>
            </p:nvSpPr>
            <p:spPr>
              <a:xfrm>
                <a:off x="3358020" y="338669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09" name="Google Shape;1809;p51"/>
              <p:cNvSpPr/>
              <p:nvPr/>
            </p:nvSpPr>
            <p:spPr>
              <a:xfrm>
                <a:off x="2541874" y="314477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0" name="Google Shape;1810;p51"/>
              <p:cNvSpPr/>
              <p:nvPr/>
            </p:nvSpPr>
            <p:spPr>
              <a:xfrm>
                <a:off x="3358020" y="3144772"/>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1" name="Google Shape;1811;p51"/>
              <p:cNvSpPr/>
              <p:nvPr/>
            </p:nvSpPr>
            <p:spPr>
              <a:xfrm>
                <a:off x="2541874" y="290285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2" name="Google Shape;1812;p51"/>
              <p:cNvSpPr/>
              <p:nvPr/>
            </p:nvSpPr>
            <p:spPr>
              <a:xfrm>
                <a:off x="3358020" y="290285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3" name="Google Shape;1813;p51"/>
              <p:cNvSpPr/>
              <p:nvPr/>
            </p:nvSpPr>
            <p:spPr>
              <a:xfrm>
                <a:off x="2541874" y="2660934"/>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4" name="Google Shape;1814;p51"/>
              <p:cNvSpPr/>
              <p:nvPr/>
            </p:nvSpPr>
            <p:spPr>
              <a:xfrm>
                <a:off x="3358020" y="2660934"/>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5" name="Google Shape;1815;p51"/>
              <p:cNvSpPr/>
              <p:nvPr/>
            </p:nvSpPr>
            <p:spPr>
              <a:xfrm>
                <a:off x="2541874" y="241911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6" name="Google Shape;1816;p51"/>
              <p:cNvSpPr/>
              <p:nvPr/>
            </p:nvSpPr>
            <p:spPr>
              <a:xfrm>
                <a:off x="3358020" y="2419113"/>
                <a:ext cx="816300" cy="15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7" name="Google Shape;1817;p51"/>
              <p:cNvSpPr/>
              <p:nvPr/>
            </p:nvSpPr>
            <p:spPr>
              <a:xfrm>
                <a:off x="2647220" y="3628637"/>
                <a:ext cx="71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8" name="Google Shape;1818;p51"/>
              <p:cNvSpPr/>
              <p:nvPr/>
            </p:nvSpPr>
            <p:spPr>
              <a:xfrm>
                <a:off x="2767244" y="3386715"/>
                <a:ext cx="59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19" name="Google Shape;1819;p51"/>
              <p:cNvSpPr/>
              <p:nvPr/>
            </p:nvSpPr>
            <p:spPr>
              <a:xfrm>
                <a:off x="2707232" y="3144793"/>
                <a:ext cx="650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0" name="Google Shape;1820;p51"/>
              <p:cNvSpPr/>
              <p:nvPr/>
            </p:nvSpPr>
            <p:spPr>
              <a:xfrm>
                <a:off x="3043329" y="2902871"/>
                <a:ext cx="314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1" name="Google Shape;1821;p51"/>
              <p:cNvSpPr/>
              <p:nvPr/>
            </p:nvSpPr>
            <p:spPr>
              <a:xfrm>
                <a:off x="2844406" y="2660949"/>
                <a:ext cx="5139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2" name="Google Shape;1822;p51"/>
              <p:cNvSpPr/>
              <p:nvPr/>
            </p:nvSpPr>
            <p:spPr>
              <a:xfrm>
                <a:off x="3139354" y="2419125"/>
                <a:ext cx="218700" cy="15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3" name="Google Shape;1823;p51"/>
              <p:cNvSpPr/>
              <p:nvPr/>
            </p:nvSpPr>
            <p:spPr>
              <a:xfrm>
                <a:off x="3355402" y="3628611"/>
                <a:ext cx="59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4" name="Google Shape;1824;p51"/>
              <p:cNvSpPr/>
              <p:nvPr/>
            </p:nvSpPr>
            <p:spPr>
              <a:xfrm>
                <a:off x="3355402" y="3386694"/>
                <a:ext cx="71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5" name="Google Shape;1825;p51"/>
              <p:cNvSpPr/>
              <p:nvPr/>
            </p:nvSpPr>
            <p:spPr>
              <a:xfrm>
                <a:off x="3355402" y="3144778"/>
                <a:ext cx="4260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6" name="Google Shape;1826;p51"/>
              <p:cNvSpPr/>
              <p:nvPr/>
            </p:nvSpPr>
            <p:spPr>
              <a:xfrm>
                <a:off x="3355402" y="2902861"/>
                <a:ext cx="5907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7" name="Google Shape;1827;p51"/>
              <p:cNvSpPr/>
              <p:nvPr/>
            </p:nvSpPr>
            <p:spPr>
              <a:xfrm>
                <a:off x="3355402" y="2660944"/>
                <a:ext cx="2778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28" name="Google Shape;1828;p51"/>
              <p:cNvSpPr/>
              <p:nvPr/>
            </p:nvSpPr>
            <p:spPr>
              <a:xfrm>
                <a:off x="3355402" y="2419125"/>
                <a:ext cx="1680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cxnSp>
          <p:nvCxnSpPr>
            <p:cNvPr id="1829" name="Google Shape;1829;p51"/>
            <p:cNvCxnSpPr/>
            <p:nvPr/>
          </p:nvCxnSpPr>
          <p:spPr>
            <a:xfrm>
              <a:off x="3358100" y="2328050"/>
              <a:ext cx="0" cy="1507500"/>
            </a:xfrm>
            <a:prstGeom prst="straightConnector1">
              <a:avLst/>
            </a:prstGeom>
            <a:noFill/>
            <a:ln cap="flat" cmpd="sng" w="19050">
              <a:solidFill>
                <a:schemeClr val="accent1"/>
              </a:solidFill>
              <a:prstDash val="solid"/>
              <a:round/>
              <a:headEnd len="med" w="med" type="none"/>
              <a:tailEnd len="med" w="med" type="none"/>
            </a:ln>
          </p:spPr>
        </p:cxnSp>
      </p:grpSp>
      <p:grpSp>
        <p:nvGrpSpPr>
          <p:cNvPr id="1830" name="Google Shape;1830;p51"/>
          <p:cNvGrpSpPr/>
          <p:nvPr/>
        </p:nvGrpSpPr>
        <p:grpSpPr>
          <a:xfrm>
            <a:off x="4578681" y="2337868"/>
            <a:ext cx="1498830" cy="1498830"/>
            <a:chOff x="2734075" y="2398825"/>
            <a:chExt cx="1410000" cy="1410000"/>
          </a:xfrm>
        </p:grpSpPr>
        <p:sp>
          <p:nvSpPr>
            <p:cNvPr id="1831" name="Google Shape;1831;p51"/>
            <p:cNvSpPr/>
            <p:nvPr/>
          </p:nvSpPr>
          <p:spPr>
            <a:xfrm>
              <a:off x="2734075" y="2398825"/>
              <a:ext cx="1410000" cy="1410000"/>
            </a:xfrm>
            <a:prstGeom prst="donut">
              <a:avLst>
                <a:gd fmla="val 586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2" name="Google Shape;1832;p51"/>
            <p:cNvSpPr/>
            <p:nvPr/>
          </p:nvSpPr>
          <p:spPr>
            <a:xfrm flipH="1" rot="5400000">
              <a:off x="3137425" y="2802125"/>
              <a:ext cx="603600" cy="603600"/>
            </a:xfrm>
            <a:prstGeom prst="blockArc">
              <a:avLst>
                <a:gd fmla="val 16151512" name="adj1"/>
                <a:gd fmla="val 36507" name="adj2"/>
                <a:gd fmla="val 16861" name="adj3"/>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3" name="Google Shape;1833;p51"/>
            <p:cNvSpPr/>
            <p:nvPr/>
          </p:nvSpPr>
          <p:spPr>
            <a:xfrm flipH="1" rot="5400000">
              <a:off x="2991426" y="2656250"/>
              <a:ext cx="895500" cy="895500"/>
            </a:xfrm>
            <a:prstGeom prst="blockArc">
              <a:avLst>
                <a:gd fmla="val 10785634" name="adj1"/>
                <a:gd fmla="val 25138" name="adj2"/>
                <a:gd fmla="val 12191"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34" name="Google Shape;1834;p51"/>
            <p:cNvSpPr/>
            <p:nvPr/>
          </p:nvSpPr>
          <p:spPr>
            <a:xfrm flipH="1" rot="5400000">
              <a:off x="2847675" y="2512275"/>
              <a:ext cx="1183200" cy="1183200"/>
            </a:xfrm>
            <a:prstGeom prst="blockArc">
              <a:avLst>
                <a:gd fmla="val 5389572" name="adj1"/>
                <a:gd fmla="val 43175" name="adj2"/>
                <a:gd fmla="val 9126" name="adj3"/>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
        <p:nvSpPr>
          <p:cNvPr id="1835" name="Google Shape;1835;p51"/>
          <p:cNvSpPr/>
          <p:nvPr/>
        </p:nvSpPr>
        <p:spPr>
          <a:xfrm>
            <a:off x="6408100" y="3303300"/>
            <a:ext cx="583200" cy="13053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36" name="Google Shape;1836;p51"/>
          <p:cNvCxnSpPr>
            <a:stCxn id="1835" idx="2"/>
          </p:cNvCxnSpPr>
          <p:nvPr/>
        </p:nvCxnSpPr>
        <p:spPr>
          <a:xfrm rot="10800000">
            <a:off x="6699700" y="3303300"/>
            <a:ext cx="0" cy="1305300"/>
          </a:xfrm>
          <a:prstGeom prst="straightConnector1">
            <a:avLst/>
          </a:prstGeom>
          <a:noFill/>
          <a:ln cap="flat" cmpd="sng" w="19050">
            <a:solidFill>
              <a:schemeClr val="lt1"/>
            </a:solidFill>
            <a:prstDash val="solid"/>
            <a:round/>
            <a:headEnd len="med" w="med" type="none"/>
            <a:tailEnd len="med" w="med" type="none"/>
          </a:ln>
        </p:spPr>
      </p:cxnSp>
      <p:grpSp>
        <p:nvGrpSpPr>
          <p:cNvPr id="1837" name="Google Shape;1837;p51"/>
          <p:cNvGrpSpPr/>
          <p:nvPr/>
        </p:nvGrpSpPr>
        <p:grpSpPr>
          <a:xfrm>
            <a:off x="7127800" y="3303050"/>
            <a:ext cx="583200" cy="1305300"/>
            <a:chOff x="7127800" y="3303050"/>
            <a:chExt cx="583200" cy="1305300"/>
          </a:xfrm>
        </p:grpSpPr>
        <p:sp>
          <p:nvSpPr>
            <p:cNvPr id="1838" name="Google Shape;1838;p51"/>
            <p:cNvSpPr/>
            <p:nvPr/>
          </p:nvSpPr>
          <p:spPr>
            <a:xfrm>
              <a:off x="7127800" y="3615950"/>
              <a:ext cx="583200" cy="992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39" name="Google Shape;1839;p51"/>
            <p:cNvCxnSpPr>
              <a:stCxn id="1838" idx="2"/>
            </p:cNvCxnSpPr>
            <p:nvPr/>
          </p:nvCxnSpPr>
          <p:spPr>
            <a:xfrm rot="10800000">
              <a:off x="7419400" y="3303050"/>
              <a:ext cx="0" cy="1305300"/>
            </a:xfrm>
            <a:prstGeom prst="straightConnector1">
              <a:avLst/>
            </a:prstGeom>
            <a:noFill/>
            <a:ln cap="flat" cmpd="sng" w="19050">
              <a:solidFill>
                <a:schemeClr val="lt1"/>
              </a:solidFill>
              <a:prstDash val="solid"/>
              <a:round/>
              <a:headEnd len="med" w="med" type="none"/>
              <a:tailEnd len="med" w="med" type="none"/>
            </a:ln>
          </p:spPr>
        </p:cxnSp>
      </p:grpSp>
      <p:grpSp>
        <p:nvGrpSpPr>
          <p:cNvPr id="1840" name="Google Shape;1840;p51"/>
          <p:cNvGrpSpPr/>
          <p:nvPr/>
        </p:nvGrpSpPr>
        <p:grpSpPr>
          <a:xfrm>
            <a:off x="7847475" y="3303175"/>
            <a:ext cx="583200" cy="1305300"/>
            <a:chOff x="7847475" y="3303175"/>
            <a:chExt cx="583200" cy="1305300"/>
          </a:xfrm>
        </p:grpSpPr>
        <p:sp>
          <p:nvSpPr>
            <p:cNvPr id="1841" name="Google Shape;1841;p51"/>
            <p:cNvSpPr/>
            <p:nvPr/>
          </p:nvSpPr>
          <p:spPr>
            <a:xfrm>
              <a:off x="7847475" y="3940975"/>
              <a:ext cx="583200" cy="6675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cxnSp>
          <p:nvCxnSpPr>
            <p:cNvPr id="1842" name="Google Shape;1842;p51"/>
            <p:cNvCxnSpPr>
              <a:stCxn id="1841" idx="2"/>
            </p:cNvCxnSpPr>
            <p:nvPr/>
          </p:nvCxnSpPr>
          <p:spPr>
            <a:xfrm rot="10800000">
              <a:off x="8139075" y="3303175"/>
              <a:ext cx="0" cy="1305300"/>
            </a:xfrm>
            <a:prstGeom prst="straightConnector1">
              <a:avLst/>
            </a:prstGeom>
            <a:noFill/>
            <a:ln cap="flat" cmpd="sng" w="19050">
              <a:solidFill>
                <a:schemeClr val="lt1"/>
              </a:solidFill>
              <a:prstDash val="solid"/>
              <a:round/>
              <a:headEnd len="med" w="med" type="none"/>
              <a:tailEnd len="med" w="med" type="none"/>
            </a:ln>
          </p:spPr>
        </p:cxnSp>
      </p:grpSp>
      <p:grpSp>
        <p:nvGrpSpPr>
          <p:cNvPr id="1843" name="Google Shape;1843;p51"/>
          <p:cNvGrpSpPr/>
          <p:nvPr/>
        </p:nvGrpSpPr>
        <p:grpSpPr>
          <a:xfrm>
            <a:off x="647130" y="3397568"/>
            <a:ext cx="531608" cy="531608"/>
            <a:chOff x="640000" y="3356400"/>
            <a:chExt cx="543900" cy="543900"/>
          </a:xfrm>
        </p:grpSpPr>
        <p:sp>
          <p:nvSpPr>
            <p:cNvPr id="1844" name="Google Shape;1844;p51"/>
            <p:cNvSpPr/>
            <p:nvPr/>
          </p:nvSpPr>
          <p:spPr>
            <a:xfrm>
              <a:off x="681916" y="3398446"/>
              <a:ext cx="460200" cy="459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45" name="Google Shape;1845;p51"/>
            <p:cNvSpPr/>
            <p:nvPr/>
          </p:nvSpPr>
          <p:spPr>
            <a:xfrm>
              <a:off x="640000" y="3356400"/>
              <a:ext cx="543900" cy="543900"/>
            </a:xfrm>
            <a:prstGeom prst="arc">
              <a:avLst>
                <a:gd fmla="val 16200000"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46" name="Google Shape;1846;p51"/>
          <p:cNvGrpSpPr/>
          <p:nvPr/>
        </p:nvGrpSpPr>
        <p:grpSpPr>
          <a:xfrm>
            <a:off x="1234362" y="3397568"/>
            <a:ext cx="531608" cy="531608"/>
            <a:chOff x="1221113" y="3356400"/>
            <a:chExt cx="543900" cy="543900"/>
          </a:xfrm>
        </p:grpSpPr>
        <p:sp>
          <p:nvSpPr>
            <p:cNvPr id="1847" name="Google Shape;1847;p51"/>
            <p:cNvSpPr/>
            <p:nvPr/>
          </p:nvSpPr>
          <p:spPr>
            <a:xfrm>
              <a:off x="1263029" y="3398446"/>
              <a:ext cx="460200" cy="45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48" name="Google Shape;1848;p51"/>
            <p:cNvSpPr/>
            <p:nvPr/>
          </p:nvSpPr>
          <p:spPr>
            <a:xfrm>
              <a:off x="1221113" y="3356400"/>
              <a:ext cx="543900" cy="543900"/>
            </a:xfrm>
            <a:prstGeom prst="arc">
              <a:avLst>
                <a:gd fmla="val 16200000" name="adj1"/>
                <a:gd fmla="val 5375492" name="adj2"/>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49" name="Google Shape;1849;p51"/>
          <p:cNvGrpSpPr/>
          <p:nvPr/>
        </p:nvGrpSpPr>
        <p:grpSpPr>
          <a:xfrm>
            <a:off x="1821593" y="3397568"/>
            <a:ext cx="531608" cy="531608"/>
            <a:chOff x="1802222" y="3356400"/>
            <a:chExt cx="543900" cy="543900"/>
          </a:xfrm>
        </p:grpSpPr>
        <p:sp>
          <p:nvSpPr>
            <p:cNvPr id="1850" name="Google Shape;1850;p51"/>
            <p:cNvSpPr/>
            <p:nvPr/>
          </p:nvSpPr>
          <p:spPr>
            <a:xfrm>
              <a:off x="1844138" y="3398446"/>
              <a:ext cx="460200" cy="45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51" name="Google Shape;1851;p51"/>
            <p:cNvSpPr/>
            <p:nvPr/>
          </p:nvSpPr>
          <p:spPr>
            <a:xfrm>
              <a:off x="1802222" y="3356400"/>
              <a:ext cx="543900" cy="543900"/>
            </a:xfrm>
            <a:prstGeom prst="arc">
              <a:avLst>
                <a:gd fmla="val 16200000" name="adj1"/>
                <a:gd fmla="val 10755368" name="adj2"/>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52" name="Google Shape;1852;p51"/>
          <p:cNvGrpSpPr/>
          <p:nvPr/>
        </p:nvGrpSpPr>
        <p:grpSpPr>
          <a:xfrm>
            <a:off x="2615050" y="538596"/>
            <a:ext cx="1636500" cy="1636500"/>
            <a:chOff x="2615050" y="501067"/>
            <a:chExt cx="1636500" cy="1636500"/>
          </a:xfrm>
        </p:grpSpPr>
        <p:sp>
          <p:nvSpPr>
            <p:cNvPr id="1853" name="Google Shape;1853;p51"/>
            <p:cNvSpPr/>
            <p:nvPr/>
          </p:nvSpPr>
          <p:spPr>
            <a:xfrm rot="5400000">
              <a:off x="2868439" y="752501"/>
              <a:ext cx="1129800" cy="1129800"/>
            </a:xfrm>
            <a:prstGeom prst="chord">
              <a:avLst>
                <a:gd fmla="val 5386284" name="adj1"/>
                <a:gd fmla="val 1620000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54" name="Google Shape;1854;p51"/>
            <p:cNvSpPr/>
            <p:nvPr/>
          </p:nvSpPr>
          <p:spPr>
            <a:xfrm>
              <a:off x="2615050" y="501067"/>
              <a:ext cx="1636500" cy="1636500"/>
            </a:xfrm>
            <a:prstGeom prst="blockArc">
              <a:avLst>
                <a:gd fmla="val 10800000" name="adj1"/>
                <a:gd fmla="val 20033791" name="adj2"/>
                <a:gd fmla="val 26085" name="adj3"/>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55" name="Google Shape;1855;p51"/>
          <p:cNvGrpSpPr/>
          <p:nvPr/>
        </p:nvGrpSpPr>
        <p:grpSpPr>
          <a:xfrm>
            <a:off x="6410574" y="539471"/>
            <a:ext cx="3519095" cy="3002836"/>
            <a:chOff x="6781275" y="766449"/>
            <a:chExt cx="2814375" cy="2401500"/>
          </a:xfrm>
        </p:grpSpPr>
        <p:grpSp>
          <p:nvGrpSpPr>
            <p:cNvPr id="1856" name="Google Shape;1856;p51"/>
            <p:cNvGrpSpPr/>
            <p:nvPr/>
          </p:nvGrpSpPr>
          <p:grpSpPr>
            <a:xfrm>
              <a:off x="6781275" y="766449"/>
              <a:ext cx="2814375" cy="2401500"/>
              <a:chOff x="6781275" y="766449"/>
              <a:chExt cx="2814375" cy="2401500"/>
            </a:xfrm>
          </p:grpSpPr>
          <p:sp>
            <p:nvSpPr>
              <p:cNvPr id="1857" name="Google Shape;1857;p51"/>
              <p:cNvSpPr/>
              <p:nvPr/>
            </p:nvSpPr>
            <p:spPr>
              <a:xfrm rot="-5400000">
                <a:off x="7194150" y="766449"/>
                <a:ext cx="2401500" cy="2401500"/>
              </a:xfrm>
              <a:prstGeom prst="blockArc">
                <a:avLst>
                  <a:gd fmla="val 19819552" name="adj1"/>
                  <a:gd fmla="val 10212" name="adj2"/>
                  <a:gd fmla="val 12157" name="adj3"/>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58" name="Google Shape;1858;p51"/>
              <p:cNvCxnSpPr>
                <a:stCxn id="1857" idx="0"/>
                <a:endCxn id="1859" idx="3"/>
              </p:cNvCxnSpPr>
              <p:nvPr/>
            </p:nvCxnSpPr>
            <p:spPr>
              <a:xfrm flipH="1">
                <a:off x="7258917" y="1050753"/>
                <a:ext cx="613800" cy="2400"/>
              </a:xfrm>
              <a:prstGeom prst="straightConnector1">
                <a:avLst/>
              </a:prstGeom>
              <a:noFill/>
              <a:ln cap="flat" cmpd="sng" w="19050">
                <a:solidFill>
                  <a:schemeClr val="accent1"/>
                </a:solidFill>
                <a:prstDash val="solid"/>
                <a:round/>
                <a:headEnd len="med" w="med" type="none"/>
                <a:tailEnd len="med" w="med" type="none"/>
              </a:ln>
            </p:spPr>
          </p:cxnSp>
          <p:sp>
            <p:nvSpPr>
              <p:cNvPr id="1859" name="Google Shape;1859;p51"/>
              <p:cNvSpPr/>
              <p:nvPr/>
            </p:nvSpPr>
            <p:spPr>
              <a:xfrm>
                <a:off x="6781275" y="976074"/>
                <a:ext cx="477600" cy="1542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60" name="Google Shape;1860;p51"/>
            <p:cNvGrpSpPr/>
            <p:nvPr/>
          </p:nvGrpSpPr>
          <p:grpSpPr>
            <a:xfrm>
              <a:off x="6781275" y="1098578"/>
              <a:ext cx="2487825" cy="1748400"/>
              <a:chOff x="6781275" y="1098578"/>
              <a:chExt cx="2487825" cy="1748400"/>
            </a:xfrm>
          </p:grpSpPr>
          <p:sp>
            <p:nvSpPr>
              <p:cNvPr id="1861" name="Google Shape;1861;p51"/>
              <p:cNvSpPr/>
              <p:nvPr/>
            </p:nvSpPr>
            <p:spPr>
              <a:xfrm rot="-5400000">
                <a:off x="7520700" y="1098578"/>
                <a:ext cx="1748400" cy="1748400"/>
              </a:xfrm>
              <a:prstGeom prst="blockArc">
                <a:avLst>
                  <a:gd fmla="val 19790923" name="adj1"/>
                  <a:gd fmla="val 15524" name="adj2"/>
                  <a:gd fmla="val 15806" name="adj3"/>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62" name="Google Shape;1862;p51"/>
              <p:cNvCxnSpPr>
                <a:stCxn id="1861" idx="0"/>
                <a:endCxn id="1863" idx="3"/>
              </p:cNvCxnSpPr>
              <p:nvPr/>
            </p:nvCxnSpPr>
            <p:spPr>
              <a:xfrm flipH="1">
                <a:off x="7259007" y="1336337"/>
                <a:ext cx="766200" cy="1800"/>
              </a:xfrm>
              <a:prstGeom prst="straightConnector1">
                <a:avLst/>
              </a:prstGeom>
              <a:noFill/>
              <a:ln cap="flat" cmpd="sng" w="19050">
                <a:solidFill>
                  <a:schemeClr val="lt2"/>
                </a:solidFill>
                <a:prstDash val="solid"/>
                <a:round/>
                <a:headEnd len="med" w="med" type="none"/>
                <a:tailEnd len="med" w="med" type="none"/>
              </a:ln>
            </p:spPr>
          </p:cxnSp>
          <p:sp>
            <p:nvSpPr>
              <p:cNvPr id="1863" name="Google Shape;1863;p51"/>
              <p:cNvSpPr/>
              <p:nvPr/>
            </p:nvSpPr>
            <p:spPr>
              <a:xfrm>
                <a:off x="6781275" y="1260900"/>
                <a:ext cx="477600" cy="1542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64" name="Google Shape;1864;p51"/>
            <p:cNvGrpSpPr/>
            <p:nvPr/>
          </p:nvGrpSpPr>
          <p:grpSpPr>
            <a:xfrm>
              <a:off x="6781275" y="1415859"/>
              <a:ext cx="2193850" cy="1160400"/>
              <a:chOff x="6781275" y="1415859"/>
              <a:chExt cx="2193850" cy="1160400"/>
            </a:xfrm>
          </p:grpSpPr>
          <p:sp>
            <p:nvSpPr>
              <p:cNvPr id="1865" name="Google Shape;1865;p51"/>
              <p:cNvSpPr/>
              <p:nvPr/>
            </p:nvSpPr>
            <p:spPr>
              <a:xfrm rot="-5400000">
                <a:off x="7814725" y="1415859"/>
                <a:ext cx="1160400" cy="1160400"/>
              </a:xfrm>
              <a:prstGeom prst="blockArc">
                <a:avLst>
                  <a:gd fmla="val 19819552" name="adj1"/>
                  <a:gd fmla="val 0" name="adj2"/>
                  <a:gd fmla="val 25000" name="adj3"/>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66" name="Google Shape;1866;p51"/>
              <p:cNvCxnSpPr>
                <a:stCxn id="1865" idx="0"/>
                <a:endCxn id="1867" idx="3"/>
              </p:cNvCxnSpPr>
              <p:nvPr/>
            </p:nvCxnSpPr>
            <p:spPr>
              <a:xfrm flipH="1">
                <a:off x="7258797" y="1617977"/>
                <a:ext cx="920700" cy="4800"/>
              </a:xfrm>
              <a:prstGeom prst="straightConnector1">
                <a:avLst/>
              </a:prstGeom>
              <a:noFill/>
              <a:ln cap="flat" cmpd="sng" w="19050">
                <a:solidFill>
                  <a:schemeClr val="dk2"/>
                </a:solidFill>
                <a:prstDash val="solid"/>
                <a:round/>
                <a:headEnd len="med" w="med" type="none"/>
                <a:tailEnd len="med" w="med" type="none"/>
              </a:ln>
            </p:spPr>
          </p:cxnSp>
          <p:sp>
            <p:nvSpPr>
              <p:cNvPr id="1867" name="Google Shape;1867;p51"/>
              <p:cNvSpPr/>
              <p:nvPr/>
            </p:nvSpPr>
            <p:spPr>
              <a:xfrm>
                <a:off x="6781275" y="1545726"/>
                <a:ext cx="477600" cy="1542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nvGrpSpPr>
            <p:cNvPr id="1868" name="Google Shape;1868;p51"/>
            <p:cNvGrpSpPr/>
            <p:nvPr/>
          </p:nvGrpSpPr>
          <p:grpSpPr>
            <a:xfrm>
              <a:off x="6781275" y="1746372"/>
              <a:ext cx="1866075" cy="504900"/>
              <a:chOff x="6781275" y="1746372"/>
              <a:chExt cx="1866075" cy="504900"/>
            </a:xfrm>
          </p:grpSpPr>
          <p:sp>
            <p:nvSpPr>
              <p:cNvPr id="1869" name="Google Shape;1869;p51"/>
              <p:cNvSpPr/>
              <p:nvPr/>
            </p:nvSpPr>
            <p:spPr>
              <a:xfrm flipH="1" rot="-5400000">
                <a:off x="8142450" y="1746372"/>
                <a:ext cx="504900" cy="504900"/>
              </a:xfrm>
              <a:prstGeom prst="blockArc">
                <a:avLst>
                  <a:gd fmla="val 10800000" name="adj1"/>
                  <a:gd fmla="val 12722091" name="adj2"/>
                  <a:gd fmla="val 48814" name="adj3"/>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870" name="Google Shape;1870;p51"/>
              <p:cNvCxnSpPr>
                <a:stCxn id="1869" idx="1"/>
                <a:endCxn id="1871" idx="3"/>
              </p:cNvCxnSpPr>
              <p:nvPr/>
            </p:nvCxnSpPr>
            <p:spPr>
              <a:xfrm flipH="1">
                <a:off x="7258958" y="1889280"/>
                <a:ext cx="1067400" cy="6000"/>
              </a:xfrm>
              <a:prstGeom prst="straightConnector1">
                <a:avLst/>
              </a:prstGeom>
              <a:noFill/>
              <a:ln cap="flat" cmpd="sng" w="19050">
                <a:solidFill>
                  <a:schemeClr val="lt1"/>
                </a:solidFill>
                <a:prstDash val="solid"/>
                <a:round/>
                <a:headEnd len="med" w="med" type="none"/>
                <a:tailEnd len="med" w="med" type="none"/>
              </a:ln>
            </p:spPr>
          </p:cxnSp>
          <p:sp>
            <p:nvSpPr>
              <p:cNvPr id="1871" name="Google Shape;1871;p51"/>
              <p:cNvSpPr/>
              <p:nvPr/>
            </p:nvSpPr>
            <p:spPr>
              <a:xfrm>
                <a:off x="6781275" y="1818286"/>
                <a:ext cx="477600" cy="154200"/>
              </a:xfrm>
              <a:prstGeom prst="rect">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grpSp>
      <p:grpSp>
        <p:nvGrpSpPr>
          <p:cNvPr id="1872" name="Google Shape;1872;p51"/>
          <p:cNvGrpSpPr/>
          <p:nvPr/>
        </p:nvGrpSpPr>
        <p:grpSpPr>
          <a:xfrm>
            <a:off x="2616150" y="1472035"/>
            <a:ext cx="1636500" cy="1636500"/>
            <a:chOff x="2615050" y="501067"/>
            <a:chExt cx="1636500" cy="1636500"/>
          </a:xfrm>
        </p:grpSpPr>
        <p:sp>
          <p:nvSpPr>
            <p:cNvPr id="1873" name="Google Shape;1873;p51"/>
            <p:cNvSpPr/>
            <p:nvPr/>
          </p:nvSpPr>
          <p:spPr>
            <a:xfrm rot="5400000">
              <a:off x="2868439" y="752501"/>
              <a:ext cx="1129800" cy="1129800"/>
            </a:xfrm>
            <a:prstGeom prst="chord">
              <a:avLst>
                <a:gd fmla="val 5386284"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874" name="Google Shape;1874;p51"/>
            <p:cNvSpPr/>
            <p:nvPr/>
          </p:nvSpPr>
          <p:spPr>
            <a:xfrm>
              <a:off x="2615050" y="501067"/>
              <a:ext cx="1636500" cy="1636500"/>
            </a:xfrm>
            <a:prstGeom prst="blockArc">
              <a:avLst>
                <a:gd fmla="val 10800000" name="adj1"/>
                <a:gd fmla="val 16233165" name="adj2"/>
                <a:gd fmla="val 26247" name="adj3"/>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8" name="Shape 1878"/>
        <p:cNvGrpSpPr/>
        <p:nvPr/>
      </p:nvGrpSpPr>
      <p:grpSpPr>
        <a:xfrm>
          <a:off x="0" y="0"/>
          <a:ext cx="0" cy="0"/>
          <a:chOff x="0" y="0"/>
          <a:chExt cx="0" cy="0"/>
        </a:xfrm>
      </p:grpSpPr>
      <p:sp>
        <p:nvSpPr>
          <p:cNvPr id="1879" name="Google Shape;1879;p52"/>
          <p:cNvSpPr txBox="1"/>
          <p:nvPr/>
        </p:nvSpPr>
        <p:spPr>
          <a:xfrm>
            <a:off x="723400" y="1447419"/>
            <a:ext cx="7697100" cy="68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a:t>
            </a:r>
            <a:r>
              <a:rPr b="1" lang="en" sz="1100">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You can </a:t>
            </a:r>
            <a:r>
              <a:rPr b="1" lang="en" sz="1100">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b="1" lang="en" sz="1100">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indent="0" lvl="0" marL="0" rtl="0" algn="l">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b="1" lang="en" sz="1100"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          </a:t>
            </a:r>
            <a:endParaRPr sz="1100">
              <a:solidFill>
                <a:schemeClr val="lt1"/>
              </a:solidFill>
              <a:latin typeface="Inter"/>
              <a:ea typeface="Inter"/>
              <a:cs typeface="Inter"/>
              <a:sym typeface="Inter"/>
            </a:endParaRPr>
          </a:p>
        </p:txBody>
      </p:sp>
      <p:sp>
        <p:nvSpPr>
          <p:cNvPr id="1880" name="Google Shape;1880;p52"/>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our sets of editable icons</a:t>
            </a:r>
            <a:endParaRPr/>
          </a:p>
        </p:txBody>
      </p:sp>
      <p:grpSp>
        <p:nvGrpSpPr>
          <p:cNvPr id="1881" name="Google Shape;1881;p52"/>
          <p:cNvGrpSpPr/>
          <p:nvPr/>
        </p:nvGrpSpPr>
        <p:grpSpPr>
          <a:xfrm>
            <a:off x="8140900" y="2447514"/>
            <a:ext cx="296450" cy="253295"/>
            <a:chOff x="866243" y="2291587"/>
            <a:chExt cx="415546" cy="355053"/>
          </a:xfrm>
        </p:grpSpPr>
        <p:sp>
          <p:nvSpPr>
            <p:cNvPr id="1882" name="Google Shape;1882;p5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 name="Google Shape;1887;p52"/>
          <p:cNvSpPr/>
          <p:nvPr/>
        </p:nvSpPr>
        <p:spPr>
          <a:xfrm>
            <a:off x="6828770" y="2431598"/>
            <a:ext cx="286338" cy="285127"/>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8" name="Google Shape;1888;p52"/>
          <p:cNvGrpSpPr/>
          <p:nvPr/>
        </p:nvGrpSpPr>
        <p:grpSpPr>
          <a:xfrm>
            <a:off x="6396833" y="2443531"/>
            <a:ext cx="286292" cy="261262"/>
            <a:chOff x="1958520" y="2302574"/>
            <a:chExt cx="359213" cy="327807"/>
          </a:xfrm>
        </p:grpSpPr>
        <p:sp>
          <p:nvSpPr>
            <p:cNvPr id="1889" name="Google Shape;1889;p5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52"/>
          <p:cNvGrpSpPr/>
          <p:nvPr/>
        </p:nvGrpSpPr>
        <p:grpSpPr>
          <a:xfrm>
            <a:off x="7763671" y="2427016"/>
            <a:ext cx="169865" cy="294291"/>
            <a:chOff x="2656082" y="2287427"/>
            <a:chExt cx="207582" cy="359594"/>
          </a:xfrm>
        </p:grpSpPr>
        <p:sp>
          <p:nvSpPr>
            <p:cNvPr id="1893" name="Google Shape;1893;p5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52"/>
          <p:cNvGrpSpPr/>
          <p:nvPr/>
        </p:nvGrpSpPr>
        <p:grpSpPr>
          <a:xfrm>
            <a:off x="2025918" y="3328852"/>
            <a:ext cx="286364" cy="228767"/>
            <a:chOff x="3049653" y="2321468"/>
            <a:chExt cx="362991" cy="290018"/>
          </a:xfrm>
        </p:grpSpPr>
        <p:sp>
          <p:nvSpPr>
            <p:cNvPr id="1898" name="Google Shape;1898;p5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52"/>
          <p:cNvGrpSpPr/>
          <p:nvPr/>
        </p:nvGrpSpPr>
        <p:grpSpPr>
          <a:xfrm>
            <a:off x="712681" y="4202275"/>
            <a:ext cx="281068" cy="236414"/>
            <a:chOff x="3564243" y="2289904"/>
            <a:chExt cx="422342" cy="355243"/>
          </a:xfrm>
        </p:grpSpPr>
        <p:sp>
          <p:nvSpPr>
            <p:cNvPr id="1903" name="Google Shape;1903;p5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52"/>
          <p:cNvSpPr/>
          <p:nvPr/>
        </p:nvSpPr>
        <p:spPr>
          <a:xfrm>
            <a:off x="3772198" y="3302854"/>
            <a:ext cx="281037" cy="280762"/>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52"/>
          <p:cNvGrpSpPr/>
          <p:nvPr/>
        </p:nvGrpSpPr>
        <p:grpSpPr>
          <a:xfrm>
            <a:off x="5520135" y="2435836"/>
            <a:ext cx="281058" cy="276651"/>
            <a:chOff x="4687894" y="2289713"/>
            <a:chExt cx="359594" cy="353909"/>
          </a:xfrm>
        </p:grpSpPr>
        <p:sp>
          <p:nvSpPr>
            <p:cNvPr id="1910" name="Google Shape;1910;p5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3" name="Google Shape;1913;p52"/>
          <p:cNvSpPr/>
          <p:nvPr/>
        </p:nvSpPr>
        <p:spPr>
          <a:xfrm>
            <a:off x="3774299" y="4179709"/>
            <a:ext cx="281003" cy="281546"/>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 name="Google Shape;1914;p52"/>
          <p:cNvGrpSpPr/>
          <p:nvPr/>
        </p:nvGrpSpPr>
        <p:grpSpPr>
          <a:xfrm>
            <a:off x="2042370" y="2428599"/>
            <a:ext cx="241585" cy="291125"/>
            <a:chOff x="6421399" y="2308227"/>
            <a:chExt cx="263567" cy="317614"/>
          </a:xfrm>
        </p:grpSpPr>
        <p:sp>
          <p:nvSpPr>
            <p:cNvPr id="1915" name="Google Shape;1915;p5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52"/>
          <p:cNvGrpSpPr/>
          <p:nvPr/>
        </p:nvGrpSpPr>
        <p:grpSpPr>
          <a:xfrm>
            <a:off x="2466471" y="2440211"/>
            <a:ext cx="281077" cy="267900"/>
            <a:chOff x="6870193" y="2295620"/>
            <a:chExt cx="360356" cy="343462"/>
          </a:xfrm>
        </p:grpSpPr>
        <p:sp>
          <p:nvSpPr>
            <p:cNvPr id="1920" name="Google Shape;1920;p5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52"/>
          <p:cNvGrpSpPr/>
          <p:nvPr/>
        </p:nvGrpSpPr>
        <p:grpSpPr>
          <a:xfrm>
            <a:off x="3330554" y="2432706"/>
            <a:ext cx="295928" cy="282911"/>
            <a:chOff x="7441465" y="2302860"/>
            <a:chExt cx="342192" cy="327140"/>
          </a:xfrm>
        </p:grpSpPr>
        <p:sp>
          <p:nvSpPr>
            <p:cNvPr id="1923" name="Google Shape;1923;p5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52"/>
          <p:cNvGrpSpPr/>
          <p:nvPr/>
        </p:nvGrpSpPr>
        <p:grpSpPr>
          <a:xfrm>
            <a:off x="1581866" y="2470856"/>
            <a:ext cx="293728" cy="206610"/>
            <a:chOff x="7989683" y="2350207"/>
            <a:chExt cx="332761" cy="234066"/>
          </a:xfrm>
        </p:grpSpPr>
        <p:sp>
          <p:nvSpPr>
            <p:cNvPr id="1926" name="Google Shape;1926;p5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52"/>
          <p:cNvGrpSpPr/>
          <p:nvPr/>
        </p:nvGrpSpPr>
        <p:grpSpPr>
          <a:xfrm>
            <a:off x="2460871" y="3302818"/>
            <a:ext cx="281146" cy="280834"/>
            <a:chOff x="5823294" y="2309751"/>
            <a:chExt cx="315327" cy="314978"/>
          </a:xfrm>
        </p:grpSpPr>
        <p:sp>
          <p:nvSpPr>
            <p:cNvPr id="1933" name="Google Shape;1933;p5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52"/>
          <p:cNvGrpSpPr/>
          <p:nvPr/>
        </p:nvGrpSpPr>
        <p:grpSpPr>
          <a:xfrm>
            <a:off x="2052032" y="2882656"/>
            <a:ext cx="246854" cy="246600"/>
            <a:chOff x="2497275" y="2744159"/>
            <a:chExt cx="370930" cy="370549"/>
          </a:xfrm>
        </p:grpSpPr>
        <p:sp>
          <p:nvSpPr>
            <p:cNvPr id="1951" name="Google Shape;1951;p5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52"/>
          <p:cNvGrpSpPr/>
          <p:nvPr/>
        </p:nvGrpSpPr>
        <p:grpSpPr>
          <a:xfrm>
            <a:off x="5089814" y="3744587"/>
            <a:ext cx="281181" cy="276499"/>
            <a:chOff x="860940" y="2746477"/>
            <a:chExt cx="371883" cy="365691"/>
          </a:xfrm>
        </p:grpSpPr>
        <p:sp>
          <p:nvSpPr>
            <p:cNvPr id="1958" name="Google Shape;1958;p5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52"/>
          <p:cNvGrpSpPr/>
          <p:nvPr/>
        </p:nvGrpSpPr>
        <p:grpSpPr>
          <a:xfrm>
            <a:off x="4204834" y="3300885"/>
            <a:ext cx="237042" cy="284700"/>
            <a:chOff x="1493849" y="2775533"/>
            <a:chExt cx="283985" cy="341080"/>
          </a:xfrm>
        </p:grpSpPr>
        <p:sp>
          <p:nvSpPr>
            <p:cNvPr id="1964" name="Google Shape;1964;p5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52"/>
          <p:cNvGrpSpPr/>
          <p:nvPr/>
        </p:nvGrpSpPr>
        <p:grpSpPr>
          <a:xfrm>
            <a:off x="4207761" y="2874408"/>
            <a:ext cx="286338" cy="263096"/>
            <a:chOff x="1952836" y="2774422"/>
            <a:chExt cx="372835" cy="342573"/>
          </a:xfrm>
        </p:grpSpPr>
        <p:sp>
          <p:nvSpPr>
            <p:cNvPr id="1967" name="Google Shape;1967;p5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52"/>
          <p:cNvGrpSpPr/>
          <p:nvPr/>
        </p:nvGrpSpPr>
        <p:grpSpPr>
          <a:xfrm>
            <a:off x="7283837" y="3297152"/>
            <a:ext cx="260926" cy="292166"/>
            <a:chOff x="3079916" y="2744477"/>
            <a:chExt cx="332729" cy="372518"/>
          </a:xfrm>
        </p:grpSpPr>
        <p:sp>
          <p:nvSpPr>
            <p:cNvPr id="1971" name="Google Shape;1971;p5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52"/>
          <p:cNvGrpSpPr/>
          <p:nvPr/>
        </p:nvGrpSpPr>
        <p:grpSpPr>
          <a:xfrm>
            <a:off x="716693" y="3734448"/>
            <a:ext cx="281167" cy="296777"/>
            <a:chOff x="3620576" y="2745525"/>
            <a:chExt cx="336889" cy="355592"/>
          </a:xfrm>
        </p:grpSpPr>
        <p:sp>
          <p:nvSpPr>
            <p:cNvPr id="1975" name="Google Shape;1975;p5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2"/>
          <p:cNvGrpSpPr/>
          <p:nvPr/>
        </p:nvGrpSpPr>
        <p:grpSpPr>
          <a:xfrm>
            <a:off x="3771991" y="2866047"/>
            <a:ext cx="293131" cy="279819"/>
            <a:chOff x="4126815" y="2760704"/>
            <a:chExt cx="380393" cy="363118"/>
          </a:xfrm>
        </p:grpSpPr>
        <p:sp>
          <p:nvSpPr>
            <p:cNvPr id="1978" name="Google Shape;1978;p5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52"/>
          <p:cNvGrpSpPr/>
          <p:nvPr/>
        </p:nvGrpSpPr>
        <p:grpSpPr>
          <a:xfrm>
            <a:off x="6398551" y="3307335"/>
            <a:ext cx="281166" cy="271801"/>
            <a:chOff x="4675986" y="2745684"/>
            <a:chExt cx="381346" cy="368644"/>
          </a:xfrm>
        </p:grpSpPr>
        <p:sp>
          <p:nvSpPr>
            <p:cNvPr id="1983" name="Google Shape;1983;p5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52"/>
          <p:cNvGrpSpPr/>
          <p:nvPr/>
        </p:nvGrpSpPr>
        <p:grpSpPr>
          <a:xfrm>
            <a:off x="4213428" y="2458120"/>
            <a:ext cx="286307" cy="232082"/>
            <a:chOff x="5220616" y="2791061"/>
            <a:chExt cx="373185" cy="302466"/>
          </a:xfrm>
        </p:grpSpPr>
        <p:sp>
          <p:nvSpPr>
            <p:cNvPr id="1986" name="Google Shape;1986;p5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52"/>
          <p:cNvGrpSpPr/>
          <p:nvPr/>
        </p:nvGrpSpPr>
        <p:grpSpPr>
          <a:xfrm>
            <a:off x="6853685" y="3300160"/>
            <a:ext cx="236507" cy="286151"/>
            <a:chOff x="5864861" y="2772517"/>
            <a:chExt cx="284366" cy="344097"/>
          </a:xfrm>
        </p:grpSpPr>
        <p:sp>
          <p:nvSpPr>
            <p:cNvPr id="2005" name="Google Shape;2005;p5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1" name="Google Shape;2011;p52"/>
          <p:cNvSpPr/>
          <p:nvPr/>
        </p:nvSpPr>
        <p:spPr>
          <a:xfrm>
            <a:off x="5956950" y="3300070"/>
            <a:ext cx="286356" cy="286329"/>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2" name="Google Shape;2012;p52"/>
          <p:cNvGrpSpPr/>
          <p:nvPr/>
        </p:nvGrpSpPr>
        <p:grpSpPr>
          <a:xfrm>
            <a:off x="6863204" y="4181002"/>
            <a:ext cx="217470" cy="278961"/>
            <a:chOff x="6974158" y="2789537"/>
            <a:chExt cx="255247" cy="327458"/>
          </a:xfrm>
        </p:grpSpPr>
        <p:sp>
          <p:nvSpPr>
            <p:cNvPr id="2013" name="Google Shape;2013;p5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 name="Google Shape;2019;p52"/>
          <p:cNvGrpSpPr/>
          <p:nvPr/>
        </p:nvGrpSpPr>
        <p:grpSpPr>
          <a:xfrm>
            <a:off x="7305566" y="4175272"/>
            <a:ext cx="217468" cy="290420"/>
            <a:chOff x="7530697" y="2790299"/>
            <a:chExt cx="244291" cy="326314"/>
          </a:xfrm>
        </p:grpSpPr>
        <p:sp>
          <p:nvSpPr>
            <p:cNvPr id="2020" name="Google Shape;2020;p5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52"/>
          <p:cNvGrpSpPr/>
          <p:nvPr/>
        </p:nvGrpSpPr>
        <p:grpSpPr>
          <a:xfrm>
            <a:off x="5082650" y="3320923"/>
            <a:ext cx="286284" cy="244625"/>
            <a:chOff x="7988191" y="2832248"/>
            <a:chExt cx="332348" cy="283985"/>
          </a:xfrm>
        </p:grpSpPr>
        <p:sp>
          <p:nvSpPr>
            <p:cNvPr id="2027" name="Google Shape;2027;p5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0" name="Google Shape;2030;p52"/>
          <p:cNvSpPr/>
          <p:nvPr/>
        </p:nvSpPr>
        <p:spPr>
          <a:xfrm>
            <a:off x="5961124" y="2891516"/>
            <a:ext cx="286353" cy="228880"/>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1" name="Google Shape;2031;p52"/>
          <p:cNvGrpSpPr/>
          <p:nvPr/>
        </p:nvGrpSpPr>
        <p:grpSpPr>
          <a:xfrm>
            <a:off x="713773" y="2468444"/>
            <a:ext cx="293738" cy="211434"/>
            <a:chOff x="3588440" y="3258368"/>
            <a:chExt cx="364484" cy="262423"/>
          </a:xfrm>
        </p:grpSpPr>
        <p:sp>
          <p:nvSpPr>
            <p:cNvPr id="2032" name="Google Shape;2032;p5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8" name="Google Shape;2038;p52"/>
          <p:cNvSpPr/>
          <p:nvPr/>
        </p:nvSpPr>
        <p:spPr>
          <a:xfrm>
            <a:off x="1589447" y="3303752"/>
            <a:ext cx="281148" cy="278967"/>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9" name="Google Shape;2039;p52"/>
          <p:cNvGrpSpPr/>
          <p:nvPr/>
        </p:nvGrpSpPr>
        <p:grpSpPr>
          <a:xfrm>
            <a:off x="8139736" y="2875216"/>
            <a:ext cx="293716" cy="261482"/>
            <a:chOff x="5765817" y="3227724"/>
            <a:chExt cx="364865" cy="324822"/>
          </a:xfrm>
        </p:grpSpPr>
        <p:sp>
          <p:nvSpPr>
            <p:cNvPr id="2040" name="Google Shape;2040;p5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2"/>
          <p:cNvGrpSpPr/>
          <p:nvPr/>
        </p:nvGrpSpPr>
        <p:grpSpPr>
          <a:xfrm>
            <a:off x="6831394" y="2865252"/>
            <a:ext cx="281090" cy="281408"/>
            <a:chOff x="865862" y="3207306"/>
            <a:chExt cx="364484" cy="364897"/>
          </a:xfrm>
        </p:grpSpPr>
        <p:sp>
          <p:nvSpPr>
            <p:cNvPr id="2044" name="Google Shape;2044;p5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52"/>
          <p:cNvGrpSpPr/>
          <p:nvPr/>
        </p:nvGrpSpPr>
        <p:grpSpPr>
          <a:xfrm>
            <a:off x="6393180" y="2879906"/>
            <a:ext cx="286288" cy="252101"/>
            <a:chOff x="1404617" y="3226962"/>
            <a:chExt cx="370168" cy="325965"/>
          </a:xfrm>
        </p:grpSpPr>
        <p:sp>
          <p:nvSpPr>
            <p:cNvPr id="2059" name="Google Shape;2059;p5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52"/>
          <p:cNvGrpSpPr/>
          <p:nvPr/>
        </p:nvGrpSpPr>
        <p:grpSpPr>
          <a:xfrm>
            <a:off x="5522154" y="2869977"/>
            <a:ext cx="281057" cy="271958"/>
            <a:chOff x="1954741" y="3212419"/>
            <a:chExt cx="366389" cy="354481"/>
          </a:xfrm>
        </p:grpSpPr>
        <p:sp>
          <p:nvSpPr>
            <p:cNvPr id="2069" name="Google Shape;2069;p5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52"/>
          <p:cNvGrpSpPr/>
          <p:nvPr/>
        </p:nvGrpSpPr>
        <p:grpSpPr>
          <a:xfrm>
            <a:off x="5082123" y="2869557"/>
            <a:ext cx="286365" cy="272799"/>
            <a:chOff x="3043239" y="3215626"/>
            <a:chExt cx="366008" cy="348670"/>
          </a:xfrm>
        </p:grpSpPr>
        <p:sp>
          <p:nvSpPr>
            <p:cNvPr id="2077" name="Google Shape;2077;p5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52"/>
          <p:cNvGrpSpPr/>
          <p:nvPr/>
        </p:nvGrpSpPr>
        <p:grpSpPr>
          <a:xfrm>
            <a:off x="1210650" y="2856874"/>
            <a:ext cx="162601" cy="298164"/>
            <a:chOff x="4218333" y="3184982"/>
            <a:chExt cx="209107" cy="383442"/>
          </a:xfrm>
        </p:grpSpPr>
        <p:sp>
          <p:nvSpPr>
            <p:cNvPr id="2080" name="Google Shape;2080;p5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 name="Google Shape;2082;p52"/>
          <p:cNvSpPr/>
          <p:nvPr/>
        </p:nvSpPr>
        <p:spPr>
          <a:xfrm>
            <a:off x="5630236" y="3294149"/>
            <a:ext cx="65401" cy="298173"/>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3" name="Google Shape;2083;p52"/>
          <p:cNvGrpSpPr/>
          <p:nvPr/>
        </p:nvGrpSpPr>
        <p:grpSpPr>
          <a:xfrm>
            <a:off x="710843" y="3300641"/>
            <a:ext cx="264727" cy="285189"/>
            <a:chOff x="6896644" y="3216007"/>
            <a:chExt cx="322917" cy="347876"/>
          </a:xfrm>
        </p:grpSpPr>
        <p:sp>
          <p:nvSpPr>
            <p:cNvPr id="2084" name="Google Shape;2084;p5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52"/>
          <p:cNvGrpSpPr/>
          <p:nvPr/>
        </p:nvGrpSpPr>
        <p:grpSpPr>
          <a:xfrm>
            <a:off x="1587965" y="3740026"/>
            <a:ext cx="286280" cy="285621"/>
            <a:chOff x="7429366" y="3223183"/>
            <a:chExt cx="334634" cy="333904"/>
          </a:xfrm>
        </p:grpSpPr>
        <p:sp>
          <p:nvSpPr>
            <p:cNvPr id="2092" name="Google Shape;2092;p5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4" name="Google Shape;2094;p52"/>
          <p:cNvSpPr/>
          <p:nvPr/>
        </p:nvSpPr>
        <p:spPr>
          <a:xfrm>
            <a:off x="3411674" y="3740488"/>
            <a:ext cx="179751" cy="284697"/>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 name="Google Shape;2095;p52"/>
          <p:cNvGrpSpPr/>
          <p:nvPr/>
        </p:nvGrpSpPr>
        <p:grpSpPr>
          <a:xfrm>
            <a:off x="7267743" y="3773543"/>
            <a:ext cx="293114" cy="218587"/>
            <a:chOff x="5216456" y="3725484"/>
            <a:chExt cx="356196" cy="265631"/>
          </a:xfrm>
        </p:grpSpPr>
        <p:sp>
          <p:nvSpPr>
            <p:cNvPr id="2096" name="Google Shape;2096;p5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2"/>
          <p:cNvGrpSpPr/>
          <p:nvPr/>
        </p:nvGrpSpPr>
        <p:grpSpPr>
          <a:xfrm>
            <a:off x="5086881" y="2474153"/>
            <a:ext cx="286314" cy="200018"/>
            <a:chOff x="6849393" y="3733994"/>
            <a:chExt cx="355053" cy="248038"/>
          </a:xfrm>
        </p:grpSpPr>
        <p:sp>
          <p:nvSpPr>
            <p:cNvPr id="2099" name="Google Shape;2099;p5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52"/>
          <p:cNvGrpSpPr/>
          <p:nvPr/>
        </p:nvGrpSpPr>
        <p:grpSpPr>
          <a:xfrm>
            <a:off x="2026447" y="3780519"/>
            <a:ext cx="286358" cy="204635"/>
            <a:chOff x="7918997" y="3714687"/>
            <a:chExt cx="392111" cy="280206"/>
          </a:xfrm>
        </p:grpSpPr>
        <p:sp>
          <p:nvSpPr>
            <p:cNvPr id="2105" name="Google Shape;2105;p5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0" name="Google Shape;2110;p52"/>
          <p:cNvSpPr/>
          <p:nvPr/>
        </p:nvSpPr>
        <p:spPr>
          <a:xfrm>
            <a:off x="8139303" y="3311511"/>
            <a:ext cx="286345" cy="263449"/>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1" name="Google Shape;2111;p52"/>
          <p:cNvGrpSpPr/>
          <p:nvPr/>
        </p:nvGrpSpPr>
        <p:grpSpPr>
          <a:xfrm>
            <a:off x="4642178" y="4178334"/>
            <a:ext cx="286355" cy="284296"/>
            <a:chOff x="1952836" y="3680964"/>
            <a:chExt cx="357720" cy="355148"/>
          </a:xfrm>
        </p:grpSpPr>
        <p:sp>
          <p:nvSpPr>
            <p:cNvPr id="2112" name="Google Shape;2112;p5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2"/>
          <p:cNvGrpSpPr/>
          <p:nvPr/>
        </p:nvGrpSpPr>
        <p:grpSpPr>
          <a:xfrm>
            <a:off x="5082508" y="4178388"/>
            <a:ext cx="286283" cy="284189"/>
            <a:chOff x="2496894" y="3680964"/>
            <a:chExt cx="357720" cy="355148"/>
          </a:xfrm>
        </p:grpSpPr>
        <p:sp>
          <p:nvSpPr>
            <p:cNvPr id="2118" name="Google Shape;2118;p5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52"/>
          <p:cNvGrpSpPr/>
          <p:nvPr/>
        </p:nvGrpSpPr>
        <p:grpSpPr>
          <a:xfrm>
            <a:off x="7705425" y="3739817"/>
            <a:ext cx="286356" cy="286039"/>
            <a:chOff x="3040984" y="3681059"/>
            <a:chExt cx="356164" cy="355815"/>
          </a:xfrm>
        </p:grpSpPr>
        <p:sp>
          <p:nvSpPr>
            <p:cNvPr id="2124" name="Google Shape;2124;p5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2"/>
          <p:cNvGrpSpPr/>
          <p:nvPr/>
        </p:nvGrpSpPr>
        <p:grpSpPr>
          <a:xfrm>
            <a:off x="1595626" y="4195717"/>
            <a:ext cx="281013" cy="249530"/>
            <a:chOff x="3584280" y="3699191"/>
            <a:chExt cx="358069" cy="317995"/>
          </a:xfrm>
        </p:grpSpPr>
        <p:sp>
          <p:nvSpPr>
            <p:cNvPr id="2128" name="Google Shape;2128;p5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52"/>
          <p:cNvGrpSpPr/>
          <p:nvPr/>
        </p:nvGrpSpPr>
        <p:grpSpPr>
          <a:xfrm>
            <a:off x="8140917" y="3740146"/>
            <a:ext cx="286276" cy="285381"/>
            <a:chOff x="4129482" y="3681059"/>
            <a:chExt cx="355402" cy="354291"/>
          </a:xfrm>
        </p:grpSpPr>
        <p:sp>
          <p:nvSpPr>
            <p:cNvPr id="2133" name="Google Shape;2133;p5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52"/>
          <p:cNvGrpSpPr/>
          <p:nvPr/>
        </p:nvGrpSpPr>
        <p:grpSpPr>
          <a:xfrm>
            <a:off x="1148782" y="4177160"/>
            <a:ext cx="286337" cy="286644"/>
            <a:chOff x="4673540" y="3680297"/>
            <a:chExt cx="355434" cy="355815"/>
          </a:xfrm>
        </p:grpSpPr>
        <p:sp>
          <p:nvSpPr>
            <p:cNvPr id="2138" name="Google Shape;2138;p5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52"/>
          <p:cNvGrpSpPr/>
          <p:nvPr/>
        </p:nvGrpSpPr>
        <p:grpSpPr>
          <a:xfrm>
            <a:off x="6831428" y="3741819"/>
            <a:ext cx="281021" cy="282036"/>
            <a:chOff x="5779408" y="3699191"/>
            <a:chExt cx="317645" cy="318757"/>
          </a:xfrm>
        </p:grpSpPr>
        <p:sp>
          <p:nvSpPr>
            <p:cNvPr id="2142" name="Google Shape;2142;p5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4" name="Google Shape;2144;p52"/>
          <p:cNvSpPr/>
          <p:nvPr/>
        </p:nvSpPr>
        <p:spPr>
          <a:xfrm>
            <a:off x="4645578" y="3311220"/>
            <a:ext cx="286342" cy="264031"/>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5" name="Google Shape;2145;p52"/>
          <p:cNvGrpSpPr/>
          <p:nvPr/>
        </p:nvGrpSpPr>
        <p:grpSpPr>
          <a:xfrm>
            <a:off x="4645514" y="3742888"/>
            <a:ext cx="293119" cy="279896"/>
            <a:chOff x="7390435" y="3680868"/>
            <a:chExt cx="372073" cy="355243"/>
          </a:xfrm>
        </p:grpSpPr>
        <p:sp>
          <p:nvSpPr>
            <p:cNvPr id="2146" name="Google Shape;2146;p5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2" name="Google Shape;2152;p52"/>
          <p:cNvGrpSpPr/>
          <p:nvPr/>
        </p:nvGrpSpPr>
        <p:grpSpPr>
          <a:xfrm>
            <a:off x="2896800" y="3742508"/>
            <a:ext cx="281182" cy="280657"/>
            <a:chOff x="1421638" y="4125629"/>
            <a:chExt cx="374709" cy="374010"/>
          </a:xfrm>
        </p:grpSpPr>
        <p:sp>
          <p:nvSpPr>
            <p:cNvPr id="2153" name="Google Shape;2153;p5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2"/>
          <p:cNvGrpSpPr/>
          <p:nvPr/>
        </p:nvGrpSpPr>
        <p:grpSpPr>
          <a:xfrm>
            <a:off x="7708019" y="3308737"/>
            <a:ext cx="281168" cy="268997"/>
            <a:chOff x="1973254" y="4156304"/>
            <a:chExt cx="357720" cy="342192"/>
          </a:xfrm>
        </p:grpSpPr>
        <p:sp>
          <p:nvSpPr>
            <p:cNvPr id="2156" name="Google Shape;2156;p5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52"/>
          <p:cNvGrpSpPr/>
          <p:nvPr/>
        </p:nvGrpSpPr>
        <p:grpSpPr>
          <a:xfrm>
            <a:off x="3336958" y="4177651"/>
            <a:ext cx="286276" cy="285663"/>
            <a:chOff x="2523759" y="4135505"/>
            <a:chExt cx="341049" cy="340318"/>
          </a:xfrm>
        </p:grpSpPr>
        <p:sp>
          <p:nvSpPr>
            <p:cNvPr id="2163" name="Google Shape;2163;p5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52"/>
          <p:cNvGrpSpPr/>
          <p:nvPr/>
        </p:nvGrpSpPr>
        <p:grpSpPr>
          <a:xfrm>
            <a:off x="2461585" y="4192569"/>
            <a:ext cx="286257" cy="255828"/>
            <a:chOff x="3040603" y="4130360"/>
            <a:chExt cx="392079" cy="350353"/>
          </a:xfrm>
        </p:grpSpPr>
        <p:sp>
          <p:nvSpPr>
            <p:cNvPr id="2166" name="Google Shape;2166;p5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52"/>
          <p:cNvGrpSpPr/>
          <p:nvPr/>
        </p:nvGrpSpPr>
        <p:grpSpPr>
          <a:xfrm>
            <a:off x="7314642" y="2860402"/>
            <a:ext cx="199316" cy="291108"/>
            <a:chOff x="3662144" y="4135505"/>
            <a:chExt cx="232955" cy="340318"/>
          </a:xfrm>
        </p:grpSpPr>
        <p:sp>
          <p:nvSpPr>
            <p:cNvPr id="2177" name="Google Shape;2177;p5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 name="Google Shape;2181;p52"/>
          <p:cNvGrpSpPr/>
          <p:nvPr/>
        </p:nvGrpSpPr>
        <p:grpSpPr>
          <a:xfrm>
            <a:off x="3774398" y="3743047"/>
            <a:ext cx="260939" cy="279579"/>
            <a:chOff x="4149138" y="4121151"/>
            <a:chExt cx="344065" cy="368644"/>
          </a:xfrm>
        </p:grpSpPr>
        <p:sp>
          <p:nvSpPr>
            <p:cNvPr id="2182" name="Google Shape;2182;p5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 name="Google Shape;2194;p52"/>
          <p:cNvSpPr/>
          <p:nvPr/>
        </p:nvSpPr>
        <p:spPr>
          <a:xfrm>
            <a:off x="4212750" y="3744007"/>
            <a:ext cx="281005" cy="277658"/>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5" name="Google Shape;2195;p52"/>
          <p:cNvGrpSpPr/>
          <p:nvPr/>
        </p:nvGrpSpPr>
        <p:grpSpPr>
          <a:xfrm>
            <a:off x="5964957" y="3790027"/>
            <a:ext cx="281020" cy="185619"/>
            <a:chOff x="5206262" y="4174817"/>
            <a:chExt cx="397763" cy="262804"/>
          </a:xfrm>
        </p:grpSpPr>
        <p:sp>
          <p:nvSpPr>
            <p:cNvPr id="2196" name="Google Shape;2196;p5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 name="Google Shape;2203;p52"/>
          <p:cNvGrpSpPr/>
          <p:nvPr/>
        </p:nvGrpSpPr>
        <p:grpSpPr>
          <a:xfrm>
            <a:off x="5522498" y="3788581"/>
            <a:ext cx="286284" cy="188512"/>
            <a:chOff x="5727616" y="4204699"/>
            <a:chExt cx="440505" cy="290018"/>
          </a:xfrm>
        </p:grpSpPr>
        <p:sp>
          <p:nvSpPr>
            <p:cNvPr id="2204" name="Google Shape;2204;p5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52"/>
          <p:cNvGrpSpPr/>
          <p:nvPr/>
        </p:nvGrpSpPr>
        <p:grpSpPr>
          <a:xfrm>
            <a:off x="7783495" y="4172088"/>
            <a:ext cx="130215" cy="296789"/>
            <a:chOff x="6410063" y="4135124"/>
            <a:chExt cx="159950" cy="364516"/>
          </a:xfrm>
        </p:grpSpPr>
        <p:sp>
          <p:nvSpPr>
            <p:cNvPr id="2213" name="Google Shape;2213;p5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 name="Google Shape;2217;p52"/>
          <p:cNvGrpSpPr/>
          <p:nvPr/>
        </p:nvGrpSpPr>
        <p:grpSpPr>
          <a:xfrm>
            <a:off x="2901470" y="3300062"/>
            <a:ext cx="286281" cy="286347"/>
            <a:chOff x="775325" y="4143525"/>
            <a:chExt cx="468776" cy="468884"/>
          </a:xfrm>
        </p:grpSpPr>
        <p:sp>
          <p:nvSpPr>
            <p:cNvPr id="2218" name="Google Shape;2218;p52"/>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52"/>
          <p:cNvGrpSpPr/>
          <p:nvPr/>
        </p:nvGrpSpPr>
        <p:grpSpPr>
          <a:xfrm>
            <a:off x="5587905" y="4187908"/>
            <a:ext cx="146296" cy="265149"/>
            <a:chOff x="1426400" y="1814750"/>
            <a:chExt cx="407850" cy="712575"/>
          </a:xfrm>
        </p:grpSpPr>
        <p:sp>
          <p:nvSpPr>
            <p:cNvPr id="2223" name="Google Shape;2223;p52"/>
            <p:cNvSpPr/>
            <p:nvPr/>
          </p:nvSpPr>
          <p:spPr>
            <a:xfrm>
              <a:off x="1426400" y="1814750"/>
              <a:ext cx="407850" cy="393199"/>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1631125" y="2222650"/>
              <a:ext cx="25" cy="304675"/>
            </a:xfrm>
            <a:custGeom>
              <a:rect b="b" l="l" r="r" t="t"/>
              <a:pathLst>
                <a:path extrusionOk="0" fill="none" h="12187" w="1">
                  <a:moveTo>
                    <a:pt x="1" y="1"/>
                  </a:moveTo>
                  <a:lnTo>
                    <a:pt x="1" y="12187"/>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1529575" y="2425750"/>
              <a:ext cx="203125" cy="25"/>
            </a:xfrm>
            <a:custGeom>
              <a:rect b="b" l="l" r="r" t="t"/>
              <a:pathLst>
                <a:path extrusionOk="0" fill="none" h="1" w="8125">
                  <a:moveTo>
                    <a:pt x="1" y="1"/>
                  </a:moveTo>
                  <a:lnTo>
                    <a:pt x="8125" y="1"/>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52"/>
          <p:cNvGrpSpPr/>
          <p:nvPr/>
        </p:nvGrpSpPr>
        <p:grpSpPr>
          <a:xfrm>
            <a:off x="5990774" y="4218133"/>
            <a:ext cx="206055" cy="204699"/>
            <a:chOff x="1940727" y="2021700"/>
            <a:chExt cx="552573" cy="548939"/>
          </a:xfrm>
        </p:grpSpPr>
        <p:sp>
          <p:nvSpPr>
            <p:cNvPr id="2227" name="Google Shape;2227;p52"/>
            <p:cNvSpPr/>
            <p:nvPr/>
          </p:nvSpPr>
          <p:spPr>
            <a:xfrm>
              <a:off x="1940727" y="2178309"/>
              <a:ext cx="392328" cy="392329"/>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2277975" y="2026475"/>
              <a:ext cx="210650" cy="210625"/>
            </a:xfrm>
            <a:custGeom>
              <a:rect b="b" l="l" r="r" t="t"/>
              <a:pathLst>
                <a:path extrusionOk="0" fill="none" h="8425" w="8426">
                  <a:moveTo>
                    <a:pt x="8425" y="0"/>
                  </a:moveTo>
                  <a:lnTo>
                    <a:pt x="1" y="8425"/>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52"/>
          <p:cNvGrpSpPr/>
          <p:nvPr/>
        </p:nvGrpSpPr>
        <p:grpSpPr>
          <a:xfrm>
            <a:off x="6393264" y="4245820"/>
            <a:ext cx="281187" cy="149324"/>
            <a:chOff x="2749275" y="2099575"/>
            <a:chExt cx="820025" cy="435475"/>
          </a:xfrm>
        </p:grpSpPr>
        <p:sp>
          <p:nvSpPr>
            <p:cNvPr id="2231" name="Google Shape;2231;p52"/>
            <p:cNvSpPr/>
            <p:nvPr/>
          </p:nvSpPr>
          <p:spPr>
            <a:xfrm>
              <a:off x="3163375" y="2317300"/>
              <a:ext cx="389050" cy="25"/>
            </a:xfrm>
            <a:custGeom>
              <a:rect b="b" l="l" r="r" t="t"/>
              <a:pathLst>
                <a:path extrusionOk="0" fill="none" h="1" w="15562">
                  <a:moveTo>
                    <a:pt x="15562" y="1"/>
                  </a:moveTo>
                  <a:lnTo>
                    <a:pt x="1" y="1"/>
                  </a:lnTo>
                </a:path>
              </a:pathLst>
            </a:custGeom>
            <a:solidFill>
              <a:schemeClr val="lt2"/>
            </a:solidFill>
            <a:ln cap="sq"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3299975" y="2175125"/>
              <a:ext cx="25" cy="284375"/>
            </a:xfrm>
            <a:custGeom>
              <a:rect b="b" l="l" r="r" t="t"/>
              <a:pathLst>
                <a:path extrusionOk="0" fill="none" h="11375" w="1">
                  <a:moveTo>
                    <a:pt x="0" y="1"/>
                  </a:moveTo>
                  <a:lnTo>
                    <a:pt x="0" y="11374"/>
                  </a:lnTo>
                </a:path>
              </a:pathLst>
            </a:custGeom>
            <a:solidFill>
              <a:schemeClr val="lt2"/>
            </a:solidFill>
            <a:ln cap="rnd"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lt2"/>
            </a:solid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lt2"/>
            </a:solidFill>
            <a:ln cap="sq" cmpd="sng" w="9525">
              <a:solidFill>
                <a:schemeClr val="lt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5" name="Google Shape;2235;p52"/>
          <p:cNvSpPr/>
          <p:nvPr/>
        </p:nvSpPr>
        <p:spPr>
          <a:xfrm>
            <a:off x="7716307" y="2865373"/>
            <a:ext cx="264593" cy="281166"/>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6" name="Google Shape;2236;p52"/>
          <p:cNvGrpSpPr/>
          <p:nvPr/>
        </p:nvGrpSpPr>
        <p:grpSpPr>
          <a:xfrm>
            <a:off x="716779" y="2872148"/>
            <a:ext cx="286301" cy="267617"/>
            <a:chOff x="1748582" y="3372635"/>
            <a:chExt cx="359269" cy="335780"/>
          </a:xfrm>
        </p:grpSpPr>
        <p:sp>
          <p:nvSpPr>
            <p:cNvPr id="2237" name="Google Shape;2237;p5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8" name="Google Shape;2238;p52"/>
            <p:cNvGrpSpPr/>
            <p:nvPr/>
          </p:nvGrpSpPr>
          <p:grpSpPr>
            <a:xfrm>
              <a:off x="1748582" y="3372635"/>
              <a:ext cx="333520" cy="335780"/>
              <a:chOff x="1748582" y="3372635"/>
              <a:chExt cx="333520" cy="335780"/>
            </a:xfrm>
          </p:grpSpPr>
          <p:sp>
            <p:nvSpPr>
              <p:cNvPr id="2239" name="Google Shape;2239;p5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2" name="Google Shape;2242;p52"/>
          <p:cNvGrpSpPr/>
          <p:nvPr/>
        </p:nvGrpSpPr>
        <p:grpSpPr>
          <a:xfrm>
            <a:off x="3333419" y="2905184"/>
            <a:ext cx="296446" cy="201545"/>
            <a:chOff x="5283337" y="2478774"/>
            <a:chExt cx="358633" cy="243913"/>
          </a:xfrm>
        </p:grpSpPr>
        <p:sp>
          <p:nvSpPr>
            <p:cNvPr id="2243" name="Google Shape;2243;p5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 name="Google Shape;2260;p52"/>
          <p:cNvGrpSpPr/>
          <p:nvPr/>
        </p:nvGrpSpPr>
        <p:grpSpPr>
          <a:xfrm>
            <a:off x="7267730" y="2428374"/>
            <a:ext cx="293140" cy="291576"/>
            <a:chOff x="5495100" y="2485750"/>
            <a:chExt cx="365375" cy="363425"/>
          </a:xfrm>
        </p:grpSpPr>
        <p:sp>
          <p:nvSpPr>
            <p:cNvPr id="2261" name="Google Shape;2261;p52"/>
            <p:cNvSpPr/>
            <p:nvPr/>
          </p:nvSpPr>
          <p:spPr>
            <a:xfrm>
              <a:off x="5579600" y="2792050"/>
              <a:ext cx="17000" cy="14600"/>
            </a:xfrm>
            <a:custGeom>
              <a:rect b="b" l="l" r="r" t="t"/>
              <a:pathLst>
                <a:path extrusionOk="0" h="584" w="68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496275" y="2485750"/>
              <a:ext cx="364200" cy="363425"/>
            </a:xfrm>
            <a:custGeom>
              <a:rect b="b" l="l" r="r" t="t"/>
              <a:pathLst>
                <a:path extrusionOk="0" h="14537" w="14568">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5558775" y="2528175"/>
              <a:ext cx="61750" cy="14700"/>
            </a:xfrm>
            <a:custGeom>
              <a:rect b="b" l="l" r="r" t="t"/>
              <a:pathLst>
                <a:path extrusionOk="0" h="588" w="2470">
                  <a:moveTo>
                    <a:pt x="371" y="1"/>
                  </a:moveTo>
                  <a:cubicBezTo>
                    <a:pt x="0" y="1"/>
                    <a:pt x="0" y="587"/>
                    <a:pt x="371" y="587"/>
                  </a:cubicBezTo>
                  <a:lnTo>
                    <a:pt x="2068" y="587"/>
                  </a:lnTo>
                  <a:cubicBezTo>
                    <a:pt x="2469" y="587"/>
                    <a:pt x="2469" y="1"/>
                    <a:pt x="20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5495100" y="2660300"/>
              <a:ext cx="17400" cy="14275"/>
            </a:xfrm>
            <a:custGeom>
              <a:rect b="b" l="l" r="r" t="t"/>
              <a:pathLst>
                <a:path extrusionOk="0" h="571" w="696">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5" name="Google Shape;2265;p52"/>
          <p:cNvSpPr/>
          <p:nvPr/>
        </p:nvSpPr>
        <p:spPr>
          <a:xfrm>
            <a:off x="2463850" y="3790500"/>
            <a:ext cx="296447" cy="184673"/>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6" name="Google Shape;2266;p52"/>
          <p:cNvGrpSpPr/>
          <p:nvPr/>
        </p:nvGrpSpPr>
        <p:grpSpPr>
          <a:xfrm>
            <a:off x="2897713" y="2430997"/>
            <a:ext cx="286331" cy="286330"/>
            <a:chOff x="2372310" y="516242"/>
            <a:chExt cx="1044241" cy="1044238"/>
          </a:xfrm>
        </p:grpSpPr>
        <p:sp>
          <p:nvSpPr>
            <p:cNvPr id="2267" name="Google Shape;2267;p52"/>
            <p:cNvSpPr/>
            <p:nvPr/>
          </p:nvSpPr>
          <p:spPr>
            <a:xfrm flipH="1">
              <a:off x="2372310" y="516242"/>
              <a:ext cx="1044241" cy="1044238"/>
            </a:xfrm>
            <a:custGeom>
              <a:rect b="b" l="l" r="r" t="t"/>
              <a:pathLst>
                <a:path extrusionOk="0" h="1044238" w="1044241">
                  <a:moveTo>
                    <a:pt x="981608" y="62636"/>
                  </a:moveTo>
                  <a:cubicBezTo>
                    <a:pt x="898091" y="-20879"/>
                    <a:pt x="762208" y="-20879"/>
                    <a:pt x="678693" y="62636"/>
                  </a:cubicBezTo>
                  <a:lnTo>
                    <a:pt x="459996" y="281335"/>
                  </a:lnTo>
                  <a:cubicBezTo>
                    <a:pt x="456093" y="285240"/>
                    <a:pt x="454596" y="290949"/>
                    <a:pt x="456081" y="296268"/>
                  </a:cubicBezTo>
                  <a:cubicBezTo>
                    <a:pt x="457567" y="301587"/>
                    <a:pt x="461806" y="305695"/>
                    <a:pt x="467174" y="307010"/>
                  </a:cubicBezTo>
                  <a:lnTo>
                    <a:pt x="534476" y="323518"/>
                  </a:lnTo>
                  <a:lnTo>
                    <a:pt x="547760" y="381086"/>
                  </a:lnTo>
                  <a:lnTo>
                    <a:pt x="381138" y="547707"/>
                  </a:lnTo>
                  <a:lnTo>
                    <a:pt x="322883" y="533839"/>
                  </a:lnTo>
                  <a:lnTo>
                    <a:pt x="307034" y="467270"/>
                  </a:lnTo>
                  <a:cubicBezTo>
                    <a:pt x="305751" y="461880"/>
                    <a:pt x="301649" y="457603"/>
                    <a:pt x="296318" y="456094"/>
                  </a:cubicBezTo>
                  <a:cubicBezTo>
                    <a:pt x="290981" y="454581"/>
                    <a:pt x="285252" y="456078"/>
                    <a:pt x="281332" y="459995"/>
                  </a:cubicBezTo>
                  <a:lnTo>
                    <a:pt x="171986" y="569343"/>
                  </a:lnTo>
                  <a:cubicBezTo>
                    <a:pt x="166011" y="575319"/>
                    <a:pt x="166011" y="585006"/>
                    <a:pt x="171986" y="590978"/>
                  </a:cubicBezTo>
                  <a:cubicBezTo>
                    <a:pt x="174974" y="593964"/>
                    <a:pt x="178892" y="595459"/>
                    <a:pt x="182806" y="595459"/>
                  </a:cubicBezTo>
                  <a:cubicBezTo>
                    <a:pt x="186720" y="595459"/>
                    <a:pt x="190638" y="593966"/>
                    <a:pt x="193626" y="590978"/>
                  </a:cubicBezTo>
                  <a:lnTo>
                    <a:pt x="283612" y="500990"/>
                  </a:lnTo>
                  <a:lnTo>
                    <a:pt x="295300" y="550084"/>
                  </a:lnTo>
                  <a:cubicBezTo>
                    <a:pt x="296636" y="555700"/>
                    <a:pt x="301025" y="560085"/>
                    <a:pt x="306640" y="561423"/>
                  </a:cubicBezTo>
                  <a:lnTo>
                    <a:pt x="355736" y="573112"/>
                  </a:lnTo>
                  <a:lnTo>
                    <a:pt x="156394" y="772449"/>
                  </a:lnTo>
                  <a:cubicBezTo>
                    <a:pt x="124582" y="804264"/>
                    <a:pt x="124582" y="856029"/>
                    <a:pt x="156394" y="887844"/>
                  </a:cubicBezTo>
                  <a:cubicBezTo>
                    <a:pt x="172303" y="903750"/>
                    <a:pt x="193197" y="911704"/>
                    <a:pt x="214092" y="911704"/>
                  </a:cubicBezTo>
                  <a:cubicBezTo>
                    <a:pt x="234987" y="911704"/>
                    <a:pt x="255882" y="903750"/>
                    <a:pt x="271791" y="887844"/>
                  </a:cubicBezTo>
                  <a:lnTo>
                    <a:pt x="470967" y="688665"/>
                  </a:lnTo>
                  <a:lnTo>
                    <a:pt x="482070" y="736776"/>
                  </a:lnTo>
                  <a:cubicBezTo>
                    <a:pt x="483367" y="742403"/>
                    <a:pt x="487724" y="746819"/>
                    <a:pt x="493333" y="748195"/>
                  </a:cubicBezTo>
                  <a:lnTo>
                    <a:pt x="543401" y="760475"/>
                  </a:lnTo>
                  <a:lnTo>
                    <a:pt x="343911" y="959966"/>
                  </a:lnTo>
                  <a:cubicBezTo>
                    <a:pt x="308117" y="995761"/>
                    <a:pt x="261110" y="1013656"/>
                    <a:pt x="214090" y="1013652"/>
                  </a:cubicBezTo>
                  <a:cubicBezTo>
                    <a:pt x="167083" y="1013648"/>
                    <a:pt x="120056" y="995751"/>
                    <a:pt x="84270" y="959966"/>
                  </a:cubicBezTo>
                  <a:cubicBezTo>
                    <a:pt x="12687" y="888382"/>
                    <a:pt x="12687" y="771909"/>
                    <a:pt x="84270" y="700327"/>
                  </a:cubicBezTo>
                  <a:lnTo>
                    <a:pt x="150347" y="634253"/>
                  </a:lnTo>
                  <a:cubicBezTo>
                    <a:pt x="156323" y="628277"/>
                    <a:pt x="156323" y="618589"/>
                    <a:pt x="150347" y="612617"/>
                  </a:cubicBezTo>
                  <a:cubicBezTo>
                    <a:pt x="144371" y="606642"/>
                    <a:pt x="134687" y="606642"/>
                    <a:pt x="128710" y="612617"/>
                  </a:cubicBezTo>
                  <a:lnTo>
                    <a:pt x="62633" y="678692"/>
                  </a:lnTo>
                  <a:cubicBezTo>
                    <a:pt x="-20878" y="762205"/>
                    <a:pt x="-20878" y="898090"/>
                    <a:pt x="62633" y="981603"/>
                  </a:cubicBezTo>
                  <a:cubicBezTo>
                    <a:pt x="104392" y="1023360"/>
                    <a:pt x="159239" y="1044239"/>
                    <a:pt x="214090" y="1044239"/>
                  </a:cubicBezTo>
                  <a:cubicBezTo>
                    <a:pt x="268942" y="1044239"/>
                    <a:pt x="323789" y="1023360"/>
                    <a:pt x="365548" y="981603"/>
                  </a:cubicBezTo>
                  <a:lnTo>
                    <a:pt x="584245" y="762902"/>
                  </a:lnTo>
                  <a:cubicBezTo>
                    <a:pt x="588148" y="758997"/>
                    <a:pt x="589645" y="753288"/>
                    <a:pt x="588161" y="747969"/>
                  </a:cubicBezTo>
                  <a:cubicBezTo>
                    <a:pt x="586674" y="742648"/>
                    <a:pt x="582436" y="738542"/>
                    <a:pt x="577068" y="737227"/>
                  </a:cubicBezTo>
                  <a:lnTo>
                    <a:pt x="509765" y="720719"/>
                  </a:lnTo>
                  <a:lnTo>
                    <a:pt x="496482" y="663151"/>
                  </a:lnTo>
                  <a:lnTo>
                    <a:pt x="663103" y="496530"/>
                  </a:lnTo>
                  <a:lnTo>
                    <a:pt x="721358" y="510398"/>
                  </a:lnTo>
                  <a:lnTo>
                    <a:pt x="737207" y="576967"/>
                  </a:lnTo>
                  <a:cubicBezTo>
                    <a:pt x="738490" y="582357"/>
                    <a:pt x="742590" y="586634"/>
                    <a:pt x="747923" y="588143"/>
                  </a:cubicBezTo>
                  <a:cubicBezTo>
                    <a:pt x="749298" y="588533"/>
                    <a:pt x="750699" y="588722"/>
                    <a:pt x="752088" y="588722"/>
                  </a:cubicBezTo>
                  <a:cubicBezTo>
                    <a:pt x="756091" y="588722"/>
                    <a:pt x="759999" y="587150"/>
                    <a:pt x="762909" y="584242"/>
                  </a:cubicBezTo>
                  <a:lnTo>
                    <a:pt x="872257" y="474894"/>
                  </a:lnTo>
                  <a:cubicBezTo>
                    <a:pt x="878233" y="468918"/>
                    <a:pt x="878233" y="459231"/>
                    <a:pt x="872257" y="453259"/>
                  </a:cubicBezTo>
                  <a:cubicBezTo>
                    <a:pt x="866279" y="447283"/>
                    <a:pt x="856595" y="447283"/>
                    <a:pt x="850619" y="453259"/>
                  </a:cubicBezTo>
                  <a:lnTo>
                    <a:pt x="760633" y="543247"/>
                  </a:lnTo>
                  <a:lnTo>
                    <a:pt x="748945" y="494153"/>
                  </a:lnTo>
                  <a:cubicBezTo>
                    <a:pt x="747609" y="488537"/>
                    <a:pt x="743220" y="484152"/>
                    <a:pt x="737605" y="482814"/>
                  </a:cubicBezTo>
                  <a:lnTo>
                    <a:pt x="688509" y="471125"/>
                  </a:lnTo>
                  <a:lnTo>
                    <a:pt x="887851" y="271788"/>
                  </a:lnTo>
                  <a:cubicBezTo>
                    <a:pt x="919664" y="239973"/>
                    <a:pt x="919664" y="188208"/>
                    <a:pt x="887851" y="156391"/>
                  </a:cubicBezTo>
                  <a:cubicBezTo>
                    <a:pt x="872459" y="141001"/>
                    <a:pt x="851967" y="132525"/>
                    <a:pt x="830153" y="132525"/>
                  </a:cubicBezTo>
                  <a:cubicBezTo>
                    <a:pt x="808338" y="132525"/>
                    <a:pt x="787847" y="141001"/>
                    <a:pt x="772456" y="156391"/>
                  </a:cubicBezTo>
                  <a:lnTo>
                    <a:pt x="573278" y="355570"/>
                  </a:lnTo>
                  <a:lnTo>
                    <a:pt x="562175" y="307459"/>
                  </a:lnTo>
                  <a:cubicBezTo>
                    <a:pt x="560878" y="301834"/>
                    <a:pt x="556523" y="297416"/>
                    <a:pt x="550913" y="296040"/>
                  </a:cubicBezTo>
                  <a:lnTo>
                    <a:pt x="500844" y="283760"/>
                  </a:lnTo>
                  <a:lnTo>
                    <a:pt x="700335" y="84269"/>
                  </a:lnTo>
                  <a:cubicBezTo>
                    <a:pt x="771916" y="12686"/>
                    <a:pt x="888394" y="12686"/>
                    <a:pt x="959973" y="84269"/>
                  </a:cubicBezTo>
                  <a:cubicBezTo>
                    <a:pt x="1031556" y="155853"/>
                    <a:pt x="1031556" y="272326"/>
                    <a:pt x="959973" y="343907"/>
                  </a:cubicBezTo>
                  <a:lnTo>
                    <a:pt x="893896" y="409982"/>
                  </a:lnTo>
                  <a:cubicBezTo>
                    <a:pt x="887920" y="415958"/>
                    <a:pt x="887920" y="425644"/>
                    <a:pt x="893896" y="431617"/>
                  </a:cubicBezTo>
                  <a:cubicBezTo>
                    <a:pt x="896884" y="434605"/>
                    <a:pt x="900800" y="436098"/>
                    <a:pt x="904716" y="436098"/>
                  </a:cubicBezTo>
                  <a:cubicBezTo>
                    <a:pt x="908630" y="436098"/>
                    <a:pt x="912548" y="434605"/>
                    <a:pt x="915536" y="431617"/>
                  </a:cubicBezTo>
                  <a:lnTo>
                    <a:pt x="981612" y="365543"/>
                  </a:lnTo>
                  <a:cubicBezTo>
                    <a:pt x="1065119" y="282036"/>
                    <a:pt x="1065119" y="146151"/>
                    <a:pt x="981608" y="62636"/>
                  </a:cubicBezTo>
                  <a:close/>
                  <a:moveTo>
                    <a:pt x="250155" y="866211"/>
                  </a:moveTo>
                  <a:cubicBezTo>
                    <a:pt x="230270" y="886098"/>
                    <a:pt x="197915" y="886096"/>
                    <a:pt x="178034" y="866211"/>
                  </a:cubicBezTo>
                  <a:cubicBezTo>
                    <a:pt x="158150" y="846325"/>
                    <a:pt x="158150" y="813972"/>
                    <a:pt x="178034" y="794089"/>
                  </a:cubicBezTo>
                  <a:lnTo>
                    <a:pt x="278538" y="693587"/>
                  </a:lnTo>
                  <a:cubicBezTo>
                    <a:pt x="280530" y="712012"/>
                    <a:pt x="288643" y="729071"/>
                    <a:pt x="301911" y="742338"/>
                  </a:cubicBezTo>
                  <a:cubicBezTo>
                    <a:pt x="315176" y="755603"/>
                    <a:pt x="332234" y="763716"/>
                    <a:pt x="350661" y="765709"/>
                  </a:cubicBezTo>
                  <a:lnTo>
                    <a:pt x="250155" y="866211"/>
                  </a:lnTo>
                  <a:close/>
                  <a:moveTo>
                    <a:pt x="794090" y="178031"/>
                  </a:moveTo>
                  <a:cubicBezTo>
                    <a:pt x="803700" y="168418"/>
                    <a:pt x="816506" y="163126"/>
                    <a:pt x="830149" y="163126"/>
                  </a:cubicBezTo>
                  <a:cubicBezTo>
                    <a:pt x="843791" y="163126"/>
                    <a:pt x="856599" y="168418"/>
                    <a:pt x="866210" y="178031"/>
                  </a:cubicBezTo>
                  <a:cubicBezTo>
                    <a:pt x="886093" y="197916"/>
                    <a:pt x="886093" y="230269"/>
                    <a:pt x="866210" y="250152"/>
                  </a:cubicBezTo>
                  <a:lnTo>
                    <a:pt x="765706" y="350654"/>
                  </a:lnTo>
                  <a:cubicBezTo>
                    <a:pt x="763713" y="332229"/>
                    <a:pt x="755600" y="315171"/>
                    <a:pt x="742333" y="301903"/>
                  </a:cubicBezTo>
                  <a:cubicBezTo>
                    <a:pt x="729067" y="288638"/>
                    <a:pt x="712007" y="280525"/>
                    <a:pt x="693582" y="278532"/>
                  </a:cubicBezTo>
                  <a:lnTo>
                    <a:pt x="794090" y="178031"/>
                  </a:lnTo>
                  <a:close/>
                  <a:moveTo>
                    <a:pt x="647191" y="324930"/>
                  </a:moveTo>
                  <a:cubicBezTo>
                    <a:pt x="647201" y="324919"/>
                    <a:pt x="648596" y="323524"/>
                    <a:pt x="648596" y="323524"/>
                  </a:cubicBezTo>
                  <a:cubicBezTo>
                    <a:pt x="658208" y="313926"/>
                    <a:pt x="671004" y="308640"/>
                    <a:pt x="684636" y="308640"/>
                  </a:cubicBezTo>
                  <a:cubicBezTo>
                    <a:pt x="698279" y="308640"/>
                    <a:pt x="711083" y="313933"/>
                    <a:pt x="720695" y="323545"/>
                  </a:cubicBezTo>
                  <a:cubicBezTo>
                    <a:pt x="730310" y="333157"/>
                    <a:pt x="735602" y="345963"/>
                    <a:pt x="735602" y="359606"/>
                  </a:cubicBezTo>
                  <a:cubicBezTo>
                    <a:pt x="735602" y="373238"/>
                    <a:pt x="730318" y="386036"/>
                    <a:pt x="720716" y="395646"/>
                  </a:cubicBezTo>
                  <a:lnTo>
                    <a:pt x="719321" y="397041"/>
                  </a:lnTo>
                  <a:cubicBezTo>
                    <a:pt x="719310" y="397052"/>
                    <a:pt x="397055" y="719311"/>
                    <a:pt x="397055" y="719311"/>
                  </a:cubicBezTo>
                  <a:cubicBezTo>
                    <a:pt x="397044" y="719322"/>
                    <a:pt x="395649" y="720717"/>
                    <a:pt x="395649" y="720717"/>
                  </a:cubicBezTo>
                  <a:cubicBezTo>
                    <a:pt x="386037" y="730315"/>
                    <a:pt x="373241" y="735601"/>
                    <a:pt x="359611" y="735601"/>
                  </a:cubicBezTo>
                  <a:cubicBezTo>
                    <a:pt x="345968" y="735601"/>
                    <a:pt x="333160" y="730307"/>
                    <a:pt x="323550" y="720696"/>
                  </a:cubicBezTo>
                  <a:cubicBezTo>
                    <a:pt x="313936" y="711084"/>
                    <a:pt x="308643" y="698278"/>
                    <a:pt x="308643" y="684635"/>
                  </a:cubicBezTo>
                  <a:cubicBezTo>
                    <a:pt x="308643" y="671003"/>
                    <a:pt x="313927" y="658205"/>
                    <a:pt x="323530" y="648595"/>
                  </a:cubicBezTo>
                  <a:lnTo>
                    <a:pt x="324925" y="647200"/>
                  </a:lnTo>
                  <a:cubicBezTo>
                    <a:pt x="324933" y="647188"/>
                    <a:pt x="647191" y="324930"/>
                    <a:pt x="647191" y="324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52"/>
            <p:cNvSpPr/>
            <p:nvPr/>
          </p:nvSpPr>
          <p:spPr>
            <a:xfrm flipH="1">
              <a:off x="3106312" y="735295"/>
              <a:ext cx="91183" cy="91181"/>
            </a:xfrm>
            <a:custGeom>
              <a:rect b="b" l="l" r="r" t="t"/>
              <a:pathLst>
                <a:path extrusionOk="0" h="91181" w="91183">
                  <a:moveTo>
                    <a:pt x="86701" y="65065"/>
                  </a:moveTo>
                  <a:lnTo>
                    <a:pt x="26119" y="4481"/>
                  </a:lnTo>
                  <a:cubicBezTo>
                    <a:pt x="20143" y="-1493"/>
                    <a:pt x="10460" y="-1495"/>
                    <a:pt x="4482" y="4481"/>
                  </a:cubicBezTo>
                  <a:cubicBezTo>
                    <a:pt x="-1494" y="10457"/>
                    <a:pt x="-1494" y="20145"/>
                    <a:pt x="4482" y="26118"/>
                  </a:cubicBezTo>
                  <a:lnTo>
                    <a:pt x="65062" y="86701"/>
                  </a:lnTo>
                  <a:cubicBezTo>
                    <a:pt x="68050" y="89689"/>
                    <a:pt x="71966" y="91182"/>
                    <a:pt x="75882" y="91182"/>
                  </a:cubicBezTo>
                  <a:cubicBezTo>
                    <a:pt x="79796" y="91182"/>
                    <a:pt x="83714" y="89689"/>
                    <a:pt x="86701" y="86701"/>
                  </a:cubicBezTo>
                  <a:cubicBezTo>
                    <a:pt x="92677" y="80727"/>
                    <a:pt x="92677" y="71039"/>
                    <a:pt x="86701" y="650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52"/>
            <p:cNvSpPr/>
            <p:nvPr/>
          </p:nvSpPr>
          <p:spPr>
            <a:xfrm flipH="1">
              <a:off x="3019769" y="681354"/>
              <a:ext cx="30597" cy="116273"/>
            </a:xfrm>
            <a:custGeom>
              <a:rect b="b" l="l" r="r" t="t"/>
              <a:pathLst>
                <a:path extrusionOk="0" h="116273" w="30597">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9" y="6851"/>
                    <a:pt x="23750" y="0"/>
                    <a:pt x="1529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2"/>
            <p:cNvSpPr/>
            <p:nvPr/>
          </p:nvSpPr>
          <p:spPr>
            <a:xfrm flipH="1">
              <a:off x="3135166" y="882425"/>
              <a:ext cx="116273" cy="30597"/>
            </a:xfrm>
            <a:custGeom>
              <a:rect b="b" l="l" r="r" t="t"/>
              <a:pathLst>
                <a:path extrusionOk="0" h="30597" w="116273">
                  <a:moveTo>
                    <a:pt x="100975" y="0"/>
                  </a:moveTo>
                  <a:lnTo>
                    <a:pt x="15299" y="0"/>
                  </a:lnTo>
                  <a:cubicBezTo>
                    <a:pt x="6847" y="0"/>
                    <a:pt x="0" y="6851"/>
                    <a:pt x="0" y="15298"/>
                  </a:cubicBezTo>
                  <a:cubicBezTo>
                    <a:pt x="0" y="23748"/>
                    <a:pt x="6851" y="30597"/>
                    <a:pt x="15299" y="30597"/>
                  </a:cubicBezTo>
                  <a:lnTo>
                    <a:pt x="100975" y="30597"/>
                  </a:lnTo>
                  <a:cubicBezTo>
                    <a:pt x="109427" y="30597"/>
                    <a:pt x="116274" y="23746"/>
                    <a:pt x="116274" y="15298"/>
                  </a:cubicBezTo>
                  <a:cubicBezTo>
                    <a:pt x="116276" y="6851"/>
                    <a:pt x="109427" y="0"/>
                    <a:pt x="1009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52"/>
            <p:cNvSpPr/>
            <p:nvPr/>
          </p:nvSpPr>
          <p:spPr>
            <a:xfrm flipH="1">
              <a:off x="2591361" y="1250247"/>
              <a:ext cx="91185" cy="91182"/>
            </a:xfrm>
            <a:custGeom>
              <a:rect b="b" l="l" r="r" t="t"/>
              <a:pathLst>
                <a:path extrusionOk="0" h="91182" w="91185">
                  <a:moveTo>
                    <a:pt x="86703" y="65066"/>
                  </a:moveTo>
                  <a:lnTo>
                    <a:pt x="26119" y="4482"/>
                  </a:lnTo>
                  <a:cubicBezTo>
                    <a:pt x="20143" y="-1494"/>
                    <a:pt x="10460" y="-1494"/>
                    <a:pt x="4482" y="4482"/>
                  </a:cubicBezTo>
                  <a:cubicBezTo>
                    <a:pt x="-1494" y="10458"/>
                    <a:pt x="-1494" y="20145"/>
                    <a:pt x="4482" y="26117"/>
                  </a:cubicBezTo>
                  <a:lnTo>
                    <a:pt x="65064" y="86701"/>
                  </a:lnTo>
                  <a:cubicBezTo>
                    <a:pt x="68052" y="89689"/>
                    <a:pt x="71968" y="91182"/>
                    <a:pt x="75884" y="91182"/>
                  </a:cubicBezTo>
                  <a:cubicBezTo>
                    <a:pt x="79798" y="91182"/>
                    <a:pt x="83716" y="89689"/>
                    <a:pt x="86703" y="86701"/>
                  </a:cubicBezTo>
                  <a:cubicBezTo>
                    <a:pt x="92679" y="80726"/>
                    <a:pt x="92679" y="71038"/>
                    <a:pt x="86703" y="650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52"/>
            <p:cNvSpPr/>
            <p:nvPr/>
          </p:nvSpPr>
          <p:spPr>
            <a:xfrm flipH="1">
              <a:off x="2537419" y="1163700"/>
              <a:ext cx="116273" cy="30597"/>
            </a:xfrm>
            <a:custGeom>
              <a:rect b="b" l="l" r="r" t="t"/>
              <a:pathLst>
                <a:path extrusionOk="0" h="30597" w="116273">
                  <a:moveTo>
                    <a:pt x="100975" y="0"/>
                  </a:moveTo>
                  <a:lnTo>
                    <a:pt x="15298" y="0"/>
                  </a:lnTo>
                  <a:cubicBezTo>
                    <a:pt x="6847" y="0"/>
                    <a:pt x="0" y="6851"/>
                    <a:pt x="0" y="15299"/>
                  </a:cubicBezTo>
                  <a:cubicBezTo>
                    <a:pt x="0" y="23748"/>
                    <a:pt x="6849" y="30597"/>
                    <a:pt x="15298" y="30597"/>
                  </a:cubicBezTo>
                  <a:lnTo>
                    <a:pt x="100975" y="30597"/>
                  </a:lnTo>
                  <a:cubicBezTo>
                    <a:pt x="109427" y="30597"/>
                    <a:pt x="116274" y="23746"/>
                    <a:pt x="116274" y="15299"/>
                  </a:cubicBezTo>
                  <a:cubicBezTo>
                    <a:pt x="116274" y="6851"/>
                    <a:pt x="109423" y="0"/>
                    <a:pt x="1009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52"/>
            <p:cNvSpPr/>
            <p:nvPr/>
          </p:nvSpPr>
          <p:spPr>
            <a:xfrm flipH="1">
              <a:off x="2738492" y="1279095"/>
              <a:ext cx="30597" cy="116273"/>
            </a:xfrm>
            <a:custGeom>
              <a:rect b="b" l="l" r="r" t="t"/>
              <a:pathLst>
                <a:path extrusionOk="0" h="116273" w="30597">
                  <a:moveTo>
                    <a:pt x="15299" y="0"/>
                  </a:moveTo>
                  <a:cubicBezTo>
                    <a:pt x="6847" y="0"/>
                    <a:pt x="0" y="6851"/>
                    <a:pt x="0" y="15299"/>
                  </a:cubicBezTo>
                  <a:lnTo>
                    <a:pt x="0" y="100975"/>
                  </a:lnTo>
                  <a:cubicBezTo>
                    <a:pt x="0" y="109425"/>
                    <a:pt x="6849" y="116274"/>
                    <a:pt x="15299" y="116274"/>
                  </a:cubicBezTo>
                  <a:cubicBezTo>
                    <a:pt x="23748" y="116274"/>
                    <a:pt x="30597" y="109423"/>
                    <a:pt x="30597" y="100975"/>
                  </a:cubicBezTo>
                  <a:lnTo>
                    <a:pt x="30597" y="15299"/>
                  </a:lnTo>
                  <a:cubicBezTo>
                    <a:pt x="30597" y="6851"/>
                    <a:pt x="23748" y="0"/>
                    <a:pt x="1529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4" name="Google Shape;2274;p52"/>
          <p:cNvGrpSpPr/>
          <p:nvPr/>
        </p:nvGrpSpPr>
        <p:grpSpPr>
          <a:xfrm>
            <a:off x="4204475" y="4179223"/>
            <a:ext cx="267296" cy="282518"/>
            <a:chOff x="4869073" y="503252"/>
            <a:chExt cx="828055" cy="875211"/>
          </a:xfrm>
        </p:grpSpPr>
        <p:sp>
          <p:nvSpPr>
            <p:cNvPr id="2275" name="Google Shape;2275;p52"/>
            <p:cNvSpPr/>
            <p:nvPr/>
          </p:nvSpPr>
          <p:spPr>
            <a:xfrm flipH="1">
              <a:off x="4869073" y="503252"/>
              <a:ext cx="820400" cy="875211"/>
            </a:xfrm>
            <a:custGeom>
              <a:rect b="b" l="l" r="r" t="t"/>
              <a:pathLst>
                <a:path extrusionOk="0" h="946174" w="886919">
                  <a:moveTo>
                    <a:pt x="879086" y="208771"/>
                  </a:moveTo>
                  <a:lnTo>
                    <a:pt x="449486" y="1378"/>
                  </a:lnTo>
                  <a:cubicBezTo>
                    <a:pt x="445678" y="-459"/>
                    <a:pt x="441242" y="-459"/>
                    <a:pt x="437435" y="1378"/>
                  </a:cubicBezTo>
                  <a:lnTo>
                    <a:pt x="7834" y="208771"/>
                  </a:lnTo>
                  <a:cubicBezTo>
                    <a:pt x="3044" y="211083"/>
                    <a:pt x="0" y="215934"/>
                    <a:pt x="0" y="221252"/>
                  </a:cubicBezTo>
                  <a:lnTo>
                    <a:pt x="0" y="724922"/>
                  </a:lnTo>
                  <a:cubicBezTo>
                    <a:pt x="0" y="730240"/>
                    <a:pt x="3044" y="735091"/>
                    <a:pt x="7834" y="737403"/>
                  </a:cubicBezTo>
                  <a:lnTo>
                    <a:pt x="437434" y="944796"/>
                  </a:lnTo>
                  <a:cubicBezTo>
                    <a:pt x="439337" y="945715"/>
                    <a:pt x="441399" y="946175"/>
                    <a:pt x="443460" y="946175"/>
                  </a:cubicBezTo>
                  <a:cubicBezTo>
                    <a:pt x="445520" y="946175"/>
                    <a:pt x="447581" y="945715"/>
                    <a:pt x="449486" y="944796"/>
                  </a:cubicBezTo>
                  <a:lnTo>
                    <a:pt x="879086" y="737403"/>
                  </a:lnTo>
                  <a:cubicBezTo>
                    <a:pt x="883876" y="735091"/>
                    <a:pt x="886920" y="730240"/>
                    <a:pt x="886920" y="724922"/>
                  </a:cubicBezTo>
                  <a:lnTo>
                    <a:pt x="886920" y="221254"/>
                  </a:lnTo>
                  <a:cubicBezTo>
                    <a:pt x="886920" y="215932"/>
                    <a:pt x="883874" y="211085"/>
                    <a:pt x="879086" y="208771"/>
                  </a:cubicBezTo>
                  <a:close/>
                  <a:moveTo>
                    <a:pt x="443460" y="29251"/>
                  </a:moveTo>
                  <a:lnTo>
                    <a:pt x="841180" y="221252"/>
                  </a:lnTo>
                  <a:lnTo>
                    <a:pt x="725889" y="276910"/>
                  </a:lnTo>
                  <a:cubicBezTo>
                    <a:pt x="725159" y="276354"/>
                    <a:pt x="724389" y="275840"/>
                    <a:pt x="723542" y="275432"/>
                  </a:cubicBezTo>
                  <a:lnTo>
                    <a:pt x="328524" y="84737"/>
                  </a:lnTo>
                  <a:lnTo>
                    <a:pt x="443460" y="29251"/>
                  </a:lnTo>
                  <a:close/>
                  <a:moveTo>
                    <a:pt x="297222" y="100408"/>
                  </a:moveTo>
                  <a:lnTo>
                    <a:pt x="694364" y="292130"/>
                  </a:lnTo>
                  <a:lnTo>
                    <a:pt x="613025" y="331398"/>
                  </a:lnTo>
                  <a:lnTo>
                    <a:pt x="216047" y="139754"/>
                  </a:lnTo>
                  <a:lnTo>
                    <a:pt x="297222" y="100408"/>
                  </a:lnTo>
                  <a:close/>
                  <a:moveTo>
                    <a:pt x="703656" y="318424"/>
                  </a:moveTo>
                  <a:lnTo>
                    <a:pt x="703656" y="463576"/>
                  </a:lnTo>
                  <a:lnTo>
                    <a:pt x="627679" y="500255"/>
                  </a:lnTo>
                  <a:lnTo>
                    <a:pt x="627679" y="355103"/>
                  </a:lnTo>
                  <a:lnTo>
                    <a:pt x="703656" y="318424"/>
                  </a:lnTo>
                  <a:close/>
                  <a:moveTo>
                    <a:pt x="859200" y="716225"/>
                  </a:moveTo>
                  <a:lnTo>
                    <a:pt x="457320" y="910231"/>
                  </a:lnTo>
                  <a:lnTo>
                    <a:pt x="457320" y="437344"/>
                  </a:lnTo>
                  <a:lnTo>
                    <a:pt x="553181" y="391066"/>
                  </a:lnTo>
                  <a:cubicBezTo>
                    <a:pt x="560074" y="387738"/>
                    <a:pt x="562964" y="379454"/>
                    <a:pt x="559636" y="372559"/>
                  </a:cubicBezTo>
                  <a:cubicBezTo>
                    <a:pt x="556308" y="365668"/>
                    <a:pt x="548023" y="362774"/>
                    <a:pt x="541128" y="366104"/>
                  </a:cubicBezTo>
                  <a:lnTo>
                    <a:pt x="443460" y="413255"/>
                  </a:lnTo>
                  <a:lnTo>
                    <a:pt x="405029" y="394701"/>
                  </a:lnTo>
                  <a:cubicBezTo>
                    <a:pt x="398134" y="391370"/>
                    <a:pt x="389850" y="394264"/>
                    <a:pt x="386521" y="401157"/>
                  </a:cubicBezTo>
                  <a:cubicBezTo>
                    <a:pt x="383193" y="408050"/>
                    <a:pt x="386083" y="416336"/>
                    <a:pt x="392976" y="419664"/>
                  </a:cubicBezTo>
                  <a:lnTo>
                    <a:pt x="429600" y="437344"/>
                  </a:lnTo>
                  <a:lnTo>
                    <a:pt x="429600" y="910231"/>
                  </a:lnTo>
                  <a:lnTo>
                    <a:pt x="27720" y="716221"/>
                  </a:lnTo>
                  <a:lnTo>
                    <a:pt x="27720" y="243334"/>
                  </a:lnTo>
                  <a:lnTo>
                    <a:pt x="333748" y="391072"/>
                  </a:lnTo>
                  <a:cubicBezTo>
                    <a:pt x="335690" y="392011"/>
                    <a:pt x="337743" y="392454"/>
                    <a:pt x="339763" y="392454"/>
                  </a:cubicBezTo>
                  <a:cubicBezTo>
                    <a:pt x="344916" y="392454"/>
                    <a:pt x="349864" y="389568"/>
                    <a:pt x="352254" y="384617"/>
                  </a:cubicBezTo>
                  <a:cubicBezTo>
                    <a:pt x="355582" y="377724"/>
                    <a:pt x="352692" y="369438"/>
                    <a:pt x="345799" y="366109"/>
                  </a:cubicBezTo>
                  <a:lnTo>
                    <a:pt x="45740" y="221252"/>
                  </a:lnTo>
                  <a:lnTo>
                    <a:pt x="183425" y="154784"/>
                  </a:lnTo>
                  <a:lnTo>
                    <a:pt x="599767" y="355777"/>
                  </a:lnTo>
                  <a:cubicBezTo>
                    <a:pt x="599828" y="355862"/>
                    <a:pt x="599897" y="355938"/>
                    <a:pt x="599959" y="356021"/>
                  </a:cubicBezTo>
                  <a:lnTo>
                    <a:pt x="599959" y="522339"/>
                  </a:lnTo>
                  <a:cubicBezTo>
                    <a:pt x="599959" y="527109"/>
                    <a:pt x="602412" y="531542"/>
                    <a:pt x="606451" y="534079"/>
                  </a:cubicBezTo>
                  <a:cubicBezTo>
                    <a:pt x="608695" y="535487"/>
                    <a:pt x="611254" y="536199"/>
                    <a:pt x="613821" y="536199"/>
                  </a:cubicBezTo>
                  <a:cubicBezTo>
                    <a:pt x="615876" y="536199"/>
                    <a:pt x="617937" y="535742"/>
                    <a:pt x="619846" y="534820"/>
                  </a:cubicBezTo>
                  <a:lnTo>
                    <a:pt x="723542" y="484760"/>
                  </a:lnTo>
                  <a:cubicBezTo>
                    <a:pt x="728332" y="482448"/>
                    <a:pt x="731376" y="477599"/>
                    <a:pt x="731376" y="472279"/>
                  </a:cubicBezTo>
                  <a:lnTo>
                    <a:pt x="731376" y="305044"/>
                  </a:lnTo>
                  <a:lnTo>
                    <a:pt x="859200" y="243336"/>
                  </a:lnTo>
                  <a:lnTo>
                    <a:pt x="859200" y="7162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52"/>
            <p:cNvSpPr/>
            <p:nvPr/>
          </p:nvSpPr>
          <p:spPr>
            <a:xfrm flipH="1">
              <a:off x="5606358" y="1062632"/>
              <a:ext cx="90770" cy="58163"/>
            </a:xfrm>
            <a:custGeom>
              <a:rect b="b" l="l" r="r" t="t"/>
              <a:pathLst>
                <a:path extrusionOk="0" h="58163" w="90770">
                  <a:moveTo>
                    <a:pt x="82934" y="31818"/>
                  </a:moveTo>
                  <a:lnTo>
                    <a:pt x="19890" y="1383"/>
                  </a:lnTo>
                  <a:cubicBezTo>
                    <a:pt x="12993" y="-1949"/>
                    <a:pt x="4710" y="945"/>
                    <a:pt x="1382" y="7838"/>
                  </a:cubicBezTo>
                  <a:cubicBezTo>
                    <a:pt x="-1946" y="14732"/>
                    <a:pt x="944" y="23018"/>
                    <a:pt x="7837" y="26346"/>
                  </a:cubicBezTo>
                  <a:lnTo>
                    <a:pt x="70881" y="56781"/>
                  </a:lnTo>
                  <a:cubicBezTo>
                    <a:pt x="72824" y="57720"/>
                    <a:pt x="74877" y="58163"/>
                    <a:pt x="76896" y="58163"/>
                  </a:cubicBezTo>
                  <a:cubicBezTo>
                    <a:pt x="82049" y="58163"/>
                    <a:pt x="86998" y="55277"/>
                    <a:pt x="89387" y="50326"/>
                  </a:cubicBezTo>
                  <a:cubicBezTo>
                    <a:pt x="92717" y="43431"/>
                    <a:pt x="89827" y="35148"/>
                    <a:pt x="82934" y="318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52"/>
            <p:cNvSpPr/>
            <p:nvPr/>
          </p:nvSpPr>
          <p:spPr>
            <a:xfrm flipH="1">
              <a:off x="5548335" y="996897"/>
              <a:ext cx="148704" cy="86132"/>
            </a:xfrm>
            <a:custGeom>
              <a:rect b="b" l="l" r="r" t="t"/>
              <a:pathLst>
                <a:path extrusionOk="0" h="86132" w="148704">
                  <a:moveTo>
                    <a:pt x="140867" y="59786"/>
                  </a:moveTo>
                  <a:lnTo>
                    <a:pt x="19888" y="1382"/>
                  </a:lnTo>
                  <a:cubicBezTo>
                    <a:pt x="12993" y="-1946"/>
                    <a:pt x="4709" y="944"/>
                    <a:pt x="1381" y="7839"/>
                  </a:cubicBezTo>
                  <a:cubicBezTo>
                    <a:pt x="-1946" y="14732"/>
                    <a:pt x="945" y="23018"/>
                    <a:pt x="7838" y="26346"/>
                  </a:cubicBezTo>
                  <a:lnTo>
                    <a:pt x="128817" y="84750"/>
                  </a:lnTo>
                  <a:cubicBezTo>
                    <a:pt x="130759" y="85687"/>
                    <a:pt x="132812" y="86133"/>
                    <a:pt x="134832" y="86133"/>
                  </a:cubicBezTo>
                  <a:cubicBezTo>
                    <a:pt x="139984" y="86133"/>
                    <a:pt x="144933" y="83246"/>
                    <a:pt x="147322" y="78295"/>
                  </a:cubicBezTo>
                  <a:cubicBezTo>
                    <a:pt x="150651" y="71399"/>
                    <a:pt x="147760" y="63112"/>
                    <a:pt x="140867" y="597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8" name="Google Shape;2278;p52"/>
          <p:cNvGrpSpPr/>
          <p:nvPr/>
        </p:nvGrpSpPr>
        <p:grpSpPr>
          <a:xfrm>
            <a:off x="2902152" y="4173245"/>
            <a:ext cx="226966" cy="294475"/>
            <a:chOff x="10290098" y="4060301"/>
            <a:chExt cx="804843" cy="1044236"/>
          </a:xfrm>
        </p:grpSpPr>
        <p:sp>
          <p:nvSpPr>
            <p:cNvPr id="2279" name="Google Shape;2279;p52"/>
            <p:cNvSpPr/>
            <p:nvPr/>
          </p:nvSpPr>
          <p:spPr>
            <a:xfrm flipH="1">
              <a:off x="10290098" y="4060301"/>
              <a:ext cx="804843" cy="1044236"/>
            </a:xfrm>
            <a:custGeom>
              <a:rect b="b" l="l" r="r" t="t"/>
              <a:pathLst>
                <a:path extrusionOk="0" h="1044236" w="804843">
                  <a:moveTo>
                    <a:pt x="402424" y="0"/>
                  </a:moveTo>
                  <a:cubicBezTo>
                    <a:pt x="321783" y="0"/>
                    <a:pt x="243979" y="23767"/>
                    <a:pt x="177419" y="68732"/>
                  </a:cubicBezTo>
                  <a:cubicBezTo>
                    <a:pt x="170305" y="73539"/>
                    <a:pt x="168432" y="83205"/>
                    <a:pt x="173240" y="90321"/>
                  </a:cubicBezTo>
                  <a:cubicBezTo>
                    <a:pt x="178047" y="97434"/>
                    <a:pt x="187710" y="99305"/>
                    <a:pt x="194828" y="94500"/>
                  </a:cubicBezTo>
                  <a:cubicBezTo>
                    <a:pt x="256226" y="53018"/>
                    <a:pt x="328013" y="31095"/>
                    <a:pt x="402426" y="31095"/>
                  </a:cubicBezTo>
                  <a:cubicBezTo>
                    <a:pt x="607174" y="31095"/>
                    <a:pt x="773749" y="197669"/>
                    <a:pt x="773749" y="402418"/>
                  </a:cubicBezTo>
                  <a:lnTo>
                    <a:pt x="773749" y="433304"/>
                  </a:lnTo>
                  <a:cubicBezTo>
                    <a:pt x="765492" y="420088"/>
                    <a:pt x="755678" y="407710"/>
                    <a:pt x="744387" y="396419"/>
                  </a:cubicBezTo>
                  <a:cubicBezTo>
                    <a:pt x="727955" y="379987"/>
                    <a:pt x="721208" y="355765"/>
                    <a:pt x="726784" y="333202"/>
                  </a:cubicBezTo>
                  <a:lnTo>
                    <a:pt x="734689" y="301206"/>
                  </a:lnTo>
                  <a:cubicBezTo>
                    <a:pt x="736747" y="292870"/>
                    <a:pt x="731661" y="284443"/>
                    <a:pt x="723325" y="282383"/>
                  </a:cubicBezTo>
                  <a:cubicBezTo>
                    <a:pt x="714996" y="280329"/>
                    <a:pt x="706562" y="285412"/>
                    <a:pt x="704502" y="293747"/>
                  </a:cubicBezTo>
                  <a:lnTo>
                    <a:pt x="696597" y="325743"/>
                  </a:lnTo>
                  <a:cubicBezTo>
                    <a:pt x="688427" y="358814"/>
                    <a:pt x="698316" y="394321"/>
                    <a:pt x="722401" y="418405"/>
                  </a:cubicBezTo>
                  <a:cubicBezTo>
                    <a:pt x="755515" y="451519"/>
                    <a:pt x="773753" y="495544"/>
                    <a:pt x="773753" y="542376"/>
                  </a:cubicBezTo>
                  <a:lnTo>
                    <a:pt x="773753" y="652649"/>
                  </a:lnTo>
                  <a:cubicBezTo>
                    <a:pt x="773753" y="699577"/>
                    <a:pt x="735575" y="737755"/>
                    <a:pt x="688647" y="737755"/>
                  </a:cubicBezTo>
                  <a:cubicBezTo>
                    <a:pt x="688619" y="737755"/>
                    <a:pt x="688592" y="737759"/>
                    <a:pt x="688563" y="737759"/>
                  </a:cubicBezTo>
                  <a:cubicBezTo>
                    <a:pt x="658289" y="737728"/>
                    <a:pt x="630076" y="721428"/>
                    <a:pt x="614920" y="695198"/>
                  </a:cubicBezTo>
                  <a:cubicBezTo>
                    <a:pt x="610623" y="687762"/>
                    <a:pt x="601113" y="685217"/>
                    <a:pt x="593680" y="689516"/>
                  </a:cubicBezTo>
                  <a:cubicBezTo>
                    <a:pt x="586246" y="693811"/>
                    <a:pt x="583701" y="703322"/>
                    <a:pt x="587998" y="710756"/>
                  </a:cubicBezTo>
                  <a:cubicBezTo>
                    <a:pt x="606083" y="742056"/>
                    <a:pt x="637796" y="763000"/>
                    <a:pt x="673102" y="767801"/>
                  </a:cubicBezTo>
                  <a:lnTo>
                    <a:pt x="673102" y="859180"/>
                  </a:lnTo>
                  <a:lnTo>
                    <a:pt x="644351" y="859180"/>
                  </a:lnTo>
                  <a:lnTo>
                    <a:pt x="644351" y="836874"/>
                  </a:lnTo>
                  <a:cubicBezTo>
                    <a:pt x="644351" y="807429"/>
                    <a:pt x="620394" y="783473"/>
                    <a:pt x="590950" y="783473"/>
                  </a:cubicBezTo>
                  <a:cubicBezTo>
                    <a:pt x="576169" y="783473"/>
                    <a:pt x="562775" y="789512"/>
                    <a:pt x="553096" y="799249"/>
                  </a:cubicBezTo>
                  <a:cubicBezTo>
                    <a:pt x="543416" y="789512"/>
                    <a:pt x="530023" y="783473"/>
                    <a:pt x="515242" y="783473"/>
                  </a:cubicBezTo>
                  <a:cubicBezTo>
                    <a:pt x="500462" y="783473"/>
                    <a:pt x="487068" y="789512"/>
                    <a:pt x="477389" y="799249"/>
                  </a:cubicBezTo>
                  <a:cubicBezTo>
                    <a:pt x="467709" y="789512"/>
                    <a:pt x="454315" y="783473"/>
                    <a:pt x="439535" y="783473"/>
                  </a:cubicBezTo>
                  <a:cubicBezTo>
                    <a:pt x="424754" y="783473"/>
                    <a:pt x="411361" y="789512"/>
                    <a:pt x="401681" y="799249"/>
                  </a:cubicBezTo>
                  <a:cubicBezTo>
                    <a:pt x="392002" y="789512"/>
                    <a:pt x="378608" y="783473"/>
                    <a:pt x="363828" y="783473"/>
                  </a:cubicBezTo>
                  <a:cubicBezTo>
                    <a:pt x="349047" y="783473"/>
                    <a:pt x="335654" y="789512"/>
                    <a:pt x="325974" y="799249"/>
                  </a:cubicBezTo>
                  <a:cubicBezTo>
                    <a:pt x="316294" y="789512"/>
                    <a:pt x="302901" y="783473"/>
                    <a:pt x="288120" y="783473"/>
                  </a:cubicBezTo>
                  <a:cubicBezTo>
                    <a:pt x="273340" y="783473"/>
                    <a:pt x="259946" y="789512"/>
                    <a:pt x="250267" y="799249"/>
                  </a:cubicBezTo>
                  <a:cubicBezTo>
                    <a:pt x="240587" y="789512"/>
                    <a:pt x="227193" y="783473"/>
                    <a:pt x="212413" y="783473"/>
                  </a:cubicBezTo>
                  <a:cubicBezTo>
                    <a:pt x="182968" y="783473"/>
                    <a:pt x="159012" y="807429"/>
                    <a:pt x="159012" y="836874"/>
                  </a:cubicBezTo>
                  <a:lnTo>
                    <a:pt x="159012" y="859180"/>
                  </a:lnTo>
                  <a:lnTo>
                    <a:pt x="131760" y="859180"/>
                  </a:lnTo>
                  <a:lnTo>
                    <a:pt x="131760" y="767801"/>
                  </a:lnTo>
                  <a:cubicBezTo>
                    <a:pt x="167066" y="763000"/>
                    <a:pt x="198777" y="742056"/>
                    <a:pt x="216863" y="710756"/>
                  </a:cubicBezTo>
                  <a:cubicBezTo>
                    <a:pt x="221160" y="703322"/>
                    <a:pt x="218615" y="693811"/>
                    <a:pt x="211181" y="689516"/>
                  </a:cubicBezTo>
                  <a:cubicBezTo>
                    <a:pt x="203743" y="685217"/>
                    <a:pt x="194235" y="687766"/>
                    <a:pt x="189941" y="695198"/>
                  </a:cubicBezTo>
                  <a:cubicBezTo>
                    <a:pt x="174786" y="721428"/>
                    <a:pt x="146573" y="737728"/>
                    <a:pt x="116298" y="737759"/>
                  </a:cubicBezTo>
                  <a:cubicBezTo>
                    <a:pt x="116269" y="737759"/>
                    <a:pt x="116243" y="737755"/>
                    <a:pt x="116214" y="737755"/>
                  </a:cubicBezTo>
                  <a:cubicBezTo>
                    <a:pt x="69287" y="737755"/>
                    <a:pt x="31109" y="699577"/>
                    <a:pt x="31109" y="652649"/>
                  </a:cubicBezTo>
                  <a:lnTo>
                    <a:pt x="31109" y="542376"/>
                  </a:lnTo>
                  <a:cubicBezTo>
                    <a:pt x="31109" y="495546"/>
                    <a:pt x="49344" y="451519"/>
                    <a:pt x="82460" y="418405"/>
                  </a:cubicBezTo>
                  <a:cubicBezTo>
                    <a:pt x="106547" y="394319"/>
                    <a:pt x="116435" y="358814"/>
                    <a:pt x="108262" y="325741"/>
                  </a:cubicBezTo>
                  <a:lnTo>
                    <a:pt x="100355" y="293745"/>
                  </a:lnTo>
                  <a:cubicBezTo>
                    <a:pt x="98295" y="285410"/>
                    <a:pt x="89864" y="280317"/>
                    <a:pt x="81532" y="282383"/>
                  </a:cubicBezTo>
                  <a:cubicBezTo>
                    <a:pt x="73197" y="284441"/>
                    <a:pt x="68110" y="292870"/>
                    <a:pt x="70168" y="301206"/>
                  </a:cubicBezTo>
                  <a:lnTo>
                    <a:pt x="78075" y="333202"/>
                  </a:lnTo>
                  <a:cubicBezTo>
                    <a:pt x="83649" y="355765"/>
                    <a:pt x="76905" y="379985"/>
                    <a:pt x="60472" y="396419"/>
                  </a:cubicBezTo>
                  <a:cubicBezTo>
                    <a:pt x="49181" y="407712"/>
                    <a:pt x="39367" y="420088"/>
                    <a:pt x="31109" y="433304"/>
                  </a:cubicBezTo>
                  <a:lnTo>
                    <a:pt x="31109" y="402420"/>
                  </a:lnTo>
                  <a:cubicBezTo>
                    <a:pt x="31109" y="303235"/>
                    <a:pt x="69734" y="209984"/>
                    <a:pt x="139869" y="139851"/>
                  </a:cubicBezTo>
                  <a:cubicBezTo>
                    <a:pt x="145941" y="133779"/>
                    <a:pt x="145941" y="123934"/>
                    <a:pt x="139869" y="117864"/>
                  </a:cubicBezTo>
                  <a:cubicBezTo>
                    <a:pt x="133797" y="111791"/>
                    <a:pt x="123952" y="111793"/>
                    <a:pt x="117883" y="117864"/>
                  </a:cubicBezTo>
                  <a:cubicBezTo>
                    <a:pt x="41859" y="193872"/>
                    <a:pt x="0" y="294928"/>
                    <a:pt x="0" y="402420"/>
                  </a:cubicBezTo>
                  <a:lnTo>
                    <a:pt x="0" y="652649"/>
                  </a:lnTo>
                  <a:cubicBezTo>
                    <a:pt x="0" y="711451"/>
                    <a:pt x="43907" y="760192"/>
                    <a:pt x="100653" y="767816"/>
                  </a:cubicBezTo>
                  <a:lnTo>
                    <a:pt x="100653" y="874730"/>
                  </a:lnTo>
                  <a:cubicBezTo>
                    <a:pt x="100653" y="883316"/>
                    <a:pt x="107614" y="890277"/>
                    <a:pt x="116200" y="890277"/>
                  </a:cubicBezTo>
                  <a:lnTo>
                    <a:pt x="159000" y="890277"/>
                  </a:lnTo>
                  <a:lnTo>
                    <a:pt x="159000" y="912583"/>
                  </a:lnTo>
                  <a:cubicBezTo>
                    <a:pt x="159000" y="916899"/>
                    <a:pt x="159528" y="921090"/>
                    <a:pt x="160499" y="925112"/>
                  </a:cubicBezTo>
                  <a:lnTo>
                    <a:pt x="160499" y="983337"/>
                  </a:lnTo>
                  <a:cubicBezTo>
                    <a:pt x="160499" y="1016918"/>
                    <a:pt x="187818" y="1044237"/>
                    <a:pt x="221399" y="1044237"/>
                  </a:cubicBezTo>
                  <a:lnTo>
                    <a:pt x="483269" y="1044237"/>
                  </a:lnTo>
                  <a:cubicBezTo>
                    <a:pt x="491855" y="1044237"/>
                    <a:pt x="498816" y="1037276"/>
                    <a:pt x="498816" y="1028690"/>
                  </a:cubicBezTo>
                  <a:cubicBezTo>
                    <a:pt x="498816" y="1020103"/>
                    <a:pt x="491855" y="1013142"/>
                    <a:pt x="483269" y="1013142"/>
                  </a:cubicBezTo>
                  <a:lnTo>
                    <a:pt x="221405" y="1013142"/>
                  </a:lnTo>
                  <a:cubicBezTo>
                    <a:pt x="204971" y="1013142"/>
                    <a:pt x="191600" y="999771"/>
                    <a:pt x="191600" y="983337"/>
                  </a:cubicBezTo>
                  <a:lnTo>
                    <a:pt x="191600" y="961760"/>
                  </a:lnTo>
                  <a:cubicBezTo>
                    <a:pt x="197998" y="964479"/>
                    <a:pt x="205028" y="965982"/>
                    <a:pt x="212407" y="965982"/>
                  </a:cubicBezTo>
                  <a:cubicBezTo>
                    <a:pt x="227187" y="965982"/>
                    <a:pt x="240581" y="959943"/>
                    <a:pt x="250260" y="950207"/>
                  </a:cubicBezTo>
                  <a:cubicBezTo>
                    <a:pt x="259940" y="959943"/>
                    <a:pt x="273334" y="965982"/>
                    <a:pt x="288114" y="965982"/>
                  </a:cubicBezTo>
                  <a:cubicBezTo>
                    <a:pt x="302895" y="965982"/>
                    <a:pt x="316288" y="959943"/>
                    <a:pt x="325968" y="950207"/>
                  </a:cubicBezTo>
                  <a:cubicBezTo>
                    <a:pt x="335647" y="959943"/>
                    <a:pt x="349041" y="965982"/>
                    <a:pt x="363821" y="965982"/>
                  </a:cubicBezTo>
                  <a:cubicBezTo>
                    <a:pt x="378602" y="965982"/>
                    <a:pt x="391996" y="959943"/>
                    <a:pt x="401675" y="950207"/>
                  </a:cubicBezTo>
                  <a:cubicBezTo>
                    <a:pt x="411355" y="959943"/>
                    <a:pt x="424748" y="965982"/>
                    <a:pt x="439529" y="965982"/>
                  </a:cubicBezTo>
                  <a:cubicBezTo>
                    <a:pt x="454309" y="965982"/>
                    <a:pt x="467703" y="959943"/>
                    <a:pt x="477382" y="950207"/>
                  </a:cubicBezTo>
                  <a:cubicBezTo>
                    <a:pt x="487062" y="959943"/>
                    <a:pt x="500456" y="965982"/>
                    <a:pt x="515236" y="965982"/>
                  </a:cubicBezTo>
                  <a:cubicBezTo>
                    <a:pt x="530017" y="965982"/>
                    <a:pt x="543410" y="959943"/>
                    <a:pt x="553090" y="950207"/>
                  </a:cubicBezTo>
                  <a:cubicBezTo>
                    <a:pt x="562769" y="959943"/>
                    <a:pt x="576163" y="965982"/>
                    <a:pt x="590943" y="965982"/>
                  </a:cubicBezTo>
                  <a:cubicBezTo>
                    <a:pt x="598904" y="965982"/>
                    <a:pt x="606456" y="964218"/>
                    <a:pt x="613250" y="961081"/>
                  </a:cubicBezTo>
                  <a:lnTo>
                    <a:pt x="613250" y="983335"/>
                  </a:lnTo>
                  <a:cubicBezTo>
                    <a:pt x="613250" y="999769"/>
                    <a:pt x="599879" y="1013140"/>
                    <a:pt x="583444" y="1013140"/>
                  </a:cubicBezTo>
                  <a:lnTo>
                    <a:pt x="535101" y="1013140"/>
                  </a:lnTo>
                  <a:cubicBezTo>
                    <a:pt x="526515" y="1013140"/>
                    <a:pt x="519554" y="1020101"/>
                    <a:pt x="519554" y="1028688"/>
                  </a:cubicBezTo>
                  <a:cubicBezTo>
                    <a:pt x="519554" y="1037274"/>
                    <a:pt x="526515" y="1044235"/>
                    <a:pt x="535101" y="1044235"/>
                  </a:cubicBezTo>
                  <a:lnTo>
                    <a:pt x="583444" y="1044235"/>
                  </a:lnTo>
                  <a:cubicBezTo>
                    <a:pt x="617025" y="1044235"/>
                    <a:pt x="644344" y="1016915"/>
                    <a:pt x="644344" y="983335"/>
                  </a:cubicBezTo>
                  <a:lnTo>
                    <a:pt x="644344" y="912579"/>
                  </a:lnTo>
                  <a:lnTo>
                    <a:pt x="644344" y="890275"/>
                  </a:lnTo>
                  <a:lnTo>
                    <a:pt x="688643" y="890275"/>
                  </a:lnTo>
                  <a:cubicBezTo>
                    <a:pt x="697229" y="890275"/>
                    <a:pt x="704190" y="883314"/>
                    <a:pt x="704190" y="874728"/>
                  </a:cubicBezTo>
                  <a:lnTo>
                    <a:pt x="704190" y="767813"/>
                  </a:lnTo>
                  <a:cubicBezTo>
                    <a:pt x="760938" y="760192"/>
                    <a:pt x="804843" y="711451"/>
                    <a:pt x="804843" y="652647"/>
                  </a:cubicBezTo>
                  <a:lnTo>
                    <a:pt x="804843" y="402420"/>
                  </a:lnTo>
                  <a:cubicBezTo>
                    <a:pt x="804843" y="180523"/>
                    <a:pt x="624318" y="0"/>
                    <a:pt x="402424" y="0"/>
                  </a:cubicBezTo>
                  <a:close/>
                  <a:moveTo>
                    <a:pt x="190096" y="859180"/>
                  </a:moveTo>
                  <a:lnTo>
                    <a:pt x="190096" y="836874"/>
                  </a:lnTo>
                  <a:lnTo>
                    <a:pt x="190098" y="836874"/>
                  </a:lnTo>
                  <a:cubicBezTo>
                    <a:pt x="190098" y="824576"/>
                    <a:pt x="200104" y="814568"/>
                    <a:pt x="212405" y="814568"/>
                  </a:cubicBezTo>
                  <a:cubicBezTo>
                    <a:pt x="224705" y="814568"/>
                    <a:pt x="234711" y="824574"/>
                    <a:pt x="234711" y="836874"/>
                  </a:cubicBezTo>
                  <a:lnTo>
                    <a:pt x="234711" y="859180"/>
                  </a:lnTo>
                  <a:lnTo>
                    <a:pt x="190096" y="859180"/>
                  </a:lnTo>
                  <a:close/>
                  <a:moveTo>
                    <a:pt x="234711" y="912579"/>
                  </a:moveTo>
                  <a:cubicBezTo>
                    <a:pt x="234711" y="924880"/>
                    <a:pt x="224705" y="934888"/>
                    <a:pt x="212405" y="934888"/>
                  </a:cubicBezTo>
                  <a:cubicBezTo>
                    <a:pt x="202919" y="934888"/>
                    <a:pt x="194818" y="928924"/>
                    <a:pt x="191597" y="920554"/>
                  </a:cubicBezTo>
                  <a:lnTo>
                    <a:pt x="191597" y="890275"/>
                  </a:lnTo>
                  <a:lnTo>
                    <a:pt x="234709" y="890275"/>
                  </a:lnTo>
                  <a:lnTo>
                    <a:pt x="234709" y="912579"/>
                  </a:lnTo>
                  <a:close/>
                  <a:moveTo>
                    <a:pt x="265806" y="836874"/>
                  </a:moveTo>
                  <a:cubicBezTo>
                    <a:pt x="265808" y="824576"/>
                    <a:pt x="275814" y="814568"/>
                    <a:pt x="288114" y="814568"/>
                  </a:cubicBezTo>
                  <a:cubicBezTo>
                    <a:pt x="300415" y="814568"/>
                    <a:pt x="310420" y="824574"/>
                    <a:pt x="310420" y="836874"/>
                  </a:cubicBezTo>
                  <a:lnTo>
                    <a:pt x="310420" y="859180"/>
                  </a:lnTo>
                  <a:lnTo>
                    <a:pt x="265808" y="859180"/>
                  </a:lnTo>
                  <a:lnTo>
                    <a:pt x="265808" y="836874"/>
                  </a:lnTo>
                  <a:close/>
                  <a:moveTo>
                    <a:pt x="310420" y="912581"/>
                  </a:moveTo>
                  <a:cubicBezTo>
                    <a:pt x="310418" y="924880"/>
                    <a:pt x="300412" y="934888"/>
                    <a:pt x="288112" y="934888"/>
                  </a:cubicBezTo>
                  <a:cubicBezTo>
                    <a:pt x="275812" y="934888"/>
                    <a:pt x="265806" y="924882"/>
                    <a:pt x="265806" y="912581"/>
                  </a:cubicBezTo>
                  <a:lnTo>
                    <a:pt x="265806" y="890275"/>
                  </a:lnTo>
                  <a:lnTo>
                    <a:pt x="310418" y="890275"/>
                  </a:lnTo>
                  <a:lnTo>
                    <a:pt x="310418" y="912581"/>
                  </a:lnTo>
                  <a:close/>
                  <a:moveTo>
                    <a:pt x="341513" y="836874"/>
                  </a:moveTo>
                  <a:cubicBezTo>
                    <a:pt x="341513" y="824576"/>
                    <a:pt x="351521" y="814568"/>
                    <a:pt x="363821" y="814568"/>
                  </a:cubicBezTo>
                  <a:cubicBezTo>
                    <a:pt x="376122" y="814568"/>
                    <a:pt x="386128" y="824574"/>
                    <a:pt x="386128" y="836874"/>
                  </a:cubicBezTo>
                  <a:lnTo>
                    <a:pt x="386128" y="859180"/>
                  </a:lnTo>
                  <a:lnTo>
                    <a:pt x="341515" y="859180"/>
                  </a:lnTo>
                  <a:lnTo>
                    <a:pt x="341515" y="836874"/>
                  </a:lnTo>
                  <a:close/>
                  <a:moveTo>
                    <a:pt x="386130" y="912581"/>
                  </a:moveTo>
                  <a:cubicBezTo>
                    <a:pt x="386128" y="924880"/>
                    <a:pt x="376122" y="934888"/>
                    <a:pt x="363821" y="934888"/>
                  </a:cubicBezTo>
                  <a:cubicBezTo>
                    <a:pt x="351521" y="934888"/>
                    <a:pt x="341515" y="924882"/>
                    <a:pt x="341515" y="912581"/>
                  </a:cubicBezTo>
                  <a:lnTo>
                    <a:pt x="341515" y="890275"/>
                  </a:lnTo>
                  <a:lnTo>
                    <a:pt x="386128" y="890275"/>
                  </a:lnTo>
                  <a:lnTo>
                    <a:pt x="386128" y="912581"/>
                  </a:lnTo>
                  <a:close/>
                  <a:moveTo>
                    <a:pt x="417220" y="836874"/>
                  </a:moveTo>
                  <a:cubicBezTo>
                    <a:pt x="417222" y="824576"/>
                    <a:pt x="427228" y="814568"/>
                    <a:pt x="439529" y="814568"/>
                  </a:cubicBezTo>
                  <a:cubicBezTo>
                    <a:pt x="451829" y="814568"/>
                    <a:pt x="461835" y="824574"/>
                    <a:pt x="461835" y="836874"/>
                  </a:cubicBezTo>
                  <a:lnTo>
                    <a:pt x="461835" y="859180"/>
                  </a:lnTo>
                  <a:lnTo>
                    <a:pt x="417222" y="859180"/>
                  </a:lnTo>
                  <a:lnTo>
                    <a:pt x="417222" y="836874"/>
                  </a:lnTo>
                  <a:close/>
                  <a:moveTo>
                    <a:pt x="461835" y="912581"/>
                  </a:moveTo>
                  <a:cubicBezTo>
                    <a:pt x="461833" y="924880"/>
                    <a:pt x="451827" y="934888"/>
                    <a:pt x="439527" y="934888"/>
                  </a:cubicBezTo>
                  <a:cubicBezTo>
                    <a:pt x="427226" y="934888"/>
                    <a:pt x="417220" y="924882"/>
                    <a:pt x="417220" y="912581"/>
                  </a:cubicBezTo>
                  <a:lnTo>
                    <a:pt x="417220" y="890275"/>
                  </a:lnTo>
                  <a:lnTo>
                    <a:pt x="461833" y="890275"/>
                  </a:lnTo>
                  <a:lnTo>
                    <a:pt x="461833" y="912581"/>
                  </a:lnTo>
                  <a:close/>
                  <a:moveTo>
                    <a:pt x="492928" y="836874"/>
                  </a:moveTo>
                  <a:cubicBezTo>
                    <a:pt x="492928" y="824576"/>
                    <a:pt x="502936" y="814568"/>
                    <a:pt x="515236" y="814568"/>
                  </a:cubicBezTo>
                  <a:cubicBezTo>
                    <a:pt x="527534" y="814568"/>
                    <a:pt x="537542" y="824574"/>
                    <a:pt x="537542" y="836874"/>
                  </a:cubicBezTo>
                  <a:lnTo>
                    <a:pt x="537542" y="859180"/>
                  </a:lnTo>
                  <a:lnTo>
                    <a:pt x="492930" y="859180"/>
                  </a:lnTo>
                  <a:lnTo>
                    <a:pt x="492930" y="836874"/>
                  </a:lnTo>
                  <a:close/>
                  <a:moveTo>
                    <a:pt x="537542" y="912581"/>
                  </a:moveTo>
                  <a:cubicBezTo>
                    <a:pt x="537540" y="924880"/>
                    <a:pt x="527534" y="934888"/>
                    <a:pt x="515234" y="934888"/>
                  </a:cubicBezTo>
                  <a:cubicBezTo>
                    <a:pt x="502934" y="934888"/>
                    <a:pt x="492928" y="924882"/>
                    <a:pt x="492928" y="912581"/>
                  </a:cubicBezTo>
                  <a:lnTo>
                    <a:pt x="492928" y="890275"/>
                  </a:lnTo>
                  <a:lnTo>
                    <a:pt x="537540" y="890275"/>
                  </a:lnTo>
                  <a:lnTo>
                    <a:pt x="537540" y="912581"/>
                  </a:lnTo>
                  <a:close/>
                  <a:moveTo>
                    <a:pt x="568635" y="836874"/>
                  </a:moveTo>
                  <a:cubicBezTo>
                    <a:pt x="568637" y="824576"/>
                    <a:pt x="578643" y="814568"/>
                    <a:pt x="590943" y="814568"/>
                  </a:cubicBezTo>
                  <a:cubicBezTo>
                    <a:pt x="603244" y="814568"/>
                    <a:pt x="613250" y="824574"/>
                    <a:pt x="613250" y="836874"/>
                  </a:cubicBezTo>
                  <a:lnTo>
                    <a:pt x="613250" y="859180"/>
                  </a:lnTo>
                  <a:lnTo>
                    <a:pt x="568637" y="859180"/>
                  </a:lnTo>
                  <a:lnTo>
                    <a:pt x="568637" y="836874"/>
                  </a:lnTo>
                  <a:close/>
                  <a:moveTo>
                    <a:pt x="613250" y="912581"/>
                  </a:moveTo>
                  <a:cubicBezTo>
                    <a:pt x="613248" y="924880"/>
                    <a:pt x="603242" y="934888"/>
                    <a:pt x="590941" y="934888"/>
                  </a:cubicBezTo>
                  <a:cubicBezTo>
                    <a:pt x="578641" y="934888"/>
                    <a:pt x="568635" y="924882"/>
                    <a:pt x="568635" y="912581"/>
                  </a:cubicBezTo>
                  <a:lnTo>
                    <a:pt x="568635" y="890275"/>
                  </a:lnTo>
                  <a:lnTo>
                    <a:pt x="613248" y="890275"/>
                  </a:lnTo>
                  <a:lnTo>
                    <a:pt x="613248" y="912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52"/>
            <p:cNvSpPr/>
            <p:nvPr/>
          </p:nvSpPr>
          <p:spPr>
            <a:xfrm flipH="1">
              <a:off x="10610761" y="4575139"/>
              <a:ext cx="163513" cy="204923"/>
            </a:xfrm>
            <a:custGeom>
              <a:rect b="b" l="l" r="r" t="t"/>
              <a:pathLst>
                <a:path extrusionOk="0" h="204923" w="163513">
                  <a:moveTo>
                    <a:pt x="161754" y="143424"/>
                  </a:moveTo>
                  <a:lnTo>
                    <a:pt x="133182" y="39222"/>
                  </a:lnTo>
                  <a:cubicBezTo>
                    <a:pt x="126749" y="15761"/>
                    <a:pt x="106083" y="0"/>
                    <a:pt x="81757" y="0"/>
                  </a:cubicBezTo>
                  <a:cubicBezTo>
                    <a:pt x="57430" y="0"/>
                    <a:pt x="36765" y="15764"/>
                    <a:pt x="30333" y="39222"/>
                  </a:cubicBezTo>
                  <a:lnTo>
                    <a:pt x="1761" y="143424"/>
                  </a:lnTo>
                  <a:cubicBezTo>
                    <a:pt x="-2285" y="158180"/>
                    <a:pt x="717" y="173617"/>
                    <a:pt x="9995" y="185781"/>
                  </a:cubicBezTo>
                  <a:cubicBezTo>
                    <a:pt x="19272" y="197945"/>
                    <a:pt x="33370" y="204924"/>
                    <a:pt x="48668" y="204924"/>
                  </a:cubicBezTo>
                  <a:cubicBezTo>
                    <a:pt x="61436" y="204924"/>
                    <a:pt x="73071" y="199978"/>
                    <a:pt x="81757" y="191901"/>
                  </a:cubicBezTo>
                  <a:cubicBezTo>
                    <a:pt x="90444" y="199978"/>
                    <a:pt x="102079" y="204924"/>
                    <a:pt x="114847" y="204924"/>
                  </a:cubicBezTo>
                  <a:cubicBezTo>
                    <a:pt x="130145" y="204924"/>
                    <a:pt x="144242" y="197947"/>
                    <a:pt x="153520" y="185781"/>
                  </a:cubicBezTo>
                  <a:cubicBezTo>
                    <a:pt x="162798" y="173617"/>
                    <a:pt x="165798" y="158176"/>
                    <a:pt x="161754" y="143424"/>
                  </a:cubicBezTo>
                  <a:close/>
                  <a:moveTo>
                    <a:pt x="128797" y="166923"/>
                  </a:moveTo>
                  <a:cubicBezTo>
                    <a:pt x="125450" y="171312"/>
                    <a:pt x="120366" y="173829"/>
                    <a:pt x="114849" y="173829"/>
                  </a:cubicBezTo>
                  <a:cubicBezTo>
                    <a:pt x="105175" y="173829"/>
                    <a:pt x="97307" y="165961"/>
                    <a:pt x="97307" y="156287"/>
                  </a:cubicBezTo>
                  <a:lnTo>
                    <a:pt x="97307" y="135396"/>
                  </a:lnTo>
                  <a:cubicBezTo>
                    <a:pt x="97307" y="126810"/>
                    <a:pt x="90346" y="119849"/>
                    <a:pt x="81759" y="119849"/>
                  </a:cubicBezTo>
                  <a:cubicBezTo>
                    <a:pt x="73173" y="119849"/>
                    <a:pt x="66212" y="126810"/>
                    <a:pt x="66212" y="135396"/>
                  </a:cubicBezTo>
                  <a:lnTo>
                    <a:pt x="66212" y="156287"/>
                  </a:lnTo>
                  <a:cubicBezTo>
                    <a:pt x="66212" y="165961"/>
                    <a:pt x="58344" y="173829"/>
                    <a:pt x="48670" y="173829"/>
                  </a:cubicBezTo>
                  <a:cubicBezTo>
                    <a:pt x="43151" y="173829"/>
                    <a:pt x="38067" y="171312"/>
                    <a:pt x="34722" y="166923"/>
                  </a:cubicBezTo>
                  <a:cubicBezTo>
                    <a:pt x="31375" y="162536"/>
                    <a:pt x="30292" y="156966"/>
                    <a:pt x="31752" y="151645"/>
                  </a:cubicBezTo>
                  <a:lnTo>
                    <a:pt x="60324" y="47444"/>
                  </a:lnTo>
                  <a:cubicBezTo>
                    <a:pt x="63630" y="35390"/>
                    <a:pt x="73565" y="31095"/>
                    <a:pt x="81761" y="31095"/>
                  </a:cubicBezTo>
                  <a:cubicBezTo>
                    <a:pt x="89958" y="31095"/>
                    <a:pt x="99893" y="35390"/>
                    <a:pt x="103199" y="47444"/>
                  </a:cubicBezTo>
                  <a:lnTo>
                    <a:pt x="131771" y="151645"/>
                  </a:lnTo>
                  <a:cubicBezTo>
                    <a:pt x="133227" y="156966"/>
                    <a:pt x="132146" y="162534"/>
                    <a:pt x="128797" y="1669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52"/>
            <p:cNvSpPr/>
            <p:nvPr/>
          </p:nvSpPr>
          <p:spPr>
            <a:xfrm flipH="1">
              <a:off x="10385280" y="4485665"/>
              <a:ext cx="223565" cy="223565"/>
            </a:xfrm>
            <a:custGeom>
              <a:rect b="b" l="l" r="r" t="t"/>
              <a:pathLst>
                <a:path extrusionOk="0" h="223565" w="223565">
                  <a:moveTo>
                    <a:pt x="61420" y="0"/>
                  </a:moveTo>
                  <a:cubicBezTo>
                    <a:pt x="27552" y="0"/>
                    <a:pt x="0" y="27554"/>
                    <a:pt x="0" y="61420"/>
                  </a:cubicBezTo>
                  <a:lnTo>
                    <a:pt x="0" y="135274"/>
                  </a:lnTo>
                  <a:cubicBezTo>
                    <a:pt x="0" y="183959"/>
                    <a:pt x="39608" y="223565"/>
                    <a:pt x="88293" y="223565"/>
                  </a:cubicBezTo>
                  <a:lnTo>
                    <a:pt x="162145" y="223565"/>
                  </a:lnTo>
                  <a:cubicBezTo>
                    <a:pt x="196011" y="223565"/>
                    <a:pt x="223565" y="196011"/>
                    <a:pt x="223565" y="162145"/>
                  </a:cubicBezTo>
                  <a:cubicBezTo>
                    <a:pt x="223565" y="72738"/>
                    <a:pt x="150827" y="0"/>
                    <a:pt x="61420" y="0"/>
                  </a:cubicBezTo>
                  <a:close/>
                  <a:moveTo>
                    <a:pt x="162145" y="192470"/>
                  </a:moveTo>
                  <a:lnTo>
                    <a:pt x="88291" y="192470"/>
                  </a:lnTo>
                  <a:cubicBezTo>
                    <a:pt x="56752" y="192470"/>
                    <a:pt x="31095" y="166811"/>
                    <a:pt x="31095" y="135272"/>
                  </a:cubicBezTo>
                  <a:lnTo>
                    <a:pt x="31095" y="61418"/>
                  </a:lnTo>
                  <a:cubicBezTo>
                    <a:pt x="31095" y="44698"/>
                    <a:pt x="44700" y="31093"/>
                    <a:pt x="61420" y="31093"/>
                  </a:cubicBezTo>
                  <a:cubicBezTo>
                    <a:pt x="133681" y="31093"/>
                    <a:pt x="192470" y="89882"/>
                    <a:pt x="192470" y="162145"/>
                  </a:cubicBezTo>
                  <a:cubicBezTo>
                    <a:pt x="192470" y="178867"/>
                    <a:pt x="178865" y="192470"/>
                    <a:pt x="162145" y="192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52"/>
            <p:cNvSpPr/>
            <p:nvPr/>
          </p:nvSpPr>
          <p:spPr>
            <a:xfrm flipH="1">
              <a:off x="10776187" y="4485663"/>
              <a:ext cx="223565" cy="223567"/>
            </a:xfrm>
            <a:custGeom>
              <a:rect b="b" l="l" r="r" t="t"/>
              <a:pathLst>
                <a:path extrusionOk="0" h="223567" w="223565">
                  <a:moveTo>
                    <a:pt x="162145" y="0"/>
                  </a:moveTo>
                  <a:cubicBezTo>
                    <a:pt x="72738" y="0"/>
                    <a:pt x="0" y="72738"/>
                    <a:pt x="0" y="162147"/>
                  </a:cubicBezTo>
                  <a:cubicBezTo>
                    <a:pt x="-2" y="196013"/>
                    <a:pt x="27550" y="223567"/>
                    <a:pt x="61418" y="223567"/>
                  </a:cubicBezTo>
                  <a:lnTo>
                    <a:pt x="135272" y="223567"/>
                  </a:lnTo>
                  <a:cubicBezTo>
                    <a:pt x="183957" y="223567"/>
                    <a:pt x="223565" y="183959"/>
                    <a:pt x="223565" y="135276"/>
                  </a:cubicBezTo>
                  <a:lnTo>
                    <a:pt x="223565" y="61420"/>
                  </a:lnTo>
                  <a:cubicBezTo>
                    <a:pt x="223565" y="27556"/>
                    <a:pt x="196011" y="0"/>
                    <a:pt x="162145" y="0"/>
                  </a:cubicBezTo>
                  <a:close/>
                  <a:moveTo>
                    <a:pt x="192468" y="135274"/>
                  </a:moveTo>
                  <a:cubicBezTo>
                    <a:pt x="192468" y="166813"/>
                    <a:pt x="166811" y="192470"/>
                    <a:pt x="135270" y="192470"/>
                  </a:cubicBezTo>
                  <a:lnTo>
                    <a:pt x="61416" y="192470"/>
                  </a:lnTo>
                  <a:cubicBezTo>
                    <a:pt x="44696" y="192470"/>
                    <a:pt x="31091" y="178865"/>
                    <a:pt x="31091" y="162145"/>
                  </a:cubicBezTo>
                  <a:cubicBezTo>
                    <a:pt x="31093" y="89884"/>
                    <a:pt x="89882" y="31095"/>
                    <a:pt x="162143" y="31095"/>
                  </a:cubicBezTo>
                  <a:cubicBezTo>
                    <a:pt x="178865" y="31095"/>
                    <a:pt x="192468" y="44700"/>
                    <a:pt x="192468" y="61420"/>
                  </a:cubicBezTo>
                  <a:lnTo>
                    <a:pt x="192468" y="1352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3" name="Google Shape;2283;p52"/>
          <p:cNvGrpSpPr/>
          <p:nvPr/>
        </p:nvGrpSpPr>
        <p:grpSpPr>
          <a:xfrm>
            <a:off x="1151425" y="3375159"/>
            <a:ext cx="281051" cy="136152"/>
            <a:chOff x="2946899" y="3976038"/>
            <a:chExt cx="1045188" cy="506140"/>
          </a:xfrm>
        </p:grpSpPr>
        <p:sp>
          <p:nvSpPr>
            <p:cNvPr id="2284" name="Google Shape;2284;p52"/>
            <p:cNvSpPr/>
            <p:nvPr/>
          </p:nvSpPr>
          <p:spPr>
            <a:xfrm>
              <a:off x="3218949" y="3976038"/>
              <a:ext cx="773138" cy="506140"/>
            </a:xfrm>
            <a:custGeom>
              <a:rect b="b" l="l" r="r" t="t"/>
              <a:pathLst>
                <a:path extrusionOk="0" h="506140" w="773138">
                  <a:moveTo>
                    <a:pt x="757691" y="226594"/>
                  </a:moveTo>
                  <a:cubicBezTo>
                    <a:pt x="766224" y="226594"/>
                    <a:pt x="773139" y="219677"/>
                    <a:pt x="773139" y="211146"/>
                  </a:cubicBezTo>
                  <a:lnTo>
                    <a:pt x="773139" y="15449"/>
                  </a:lnTo>
                  <a:cubicBezTo>
                    <a:pt x="773139" y="15268"/>
                    <a:pt x="773118" y="15091"/>
                    <a:pt x="773112" y="14910"/>
                  </a:cubicBezTo>
                  <a:cubicBezTo>
                    <a:pt x="773106" y="14729"/>
                    <a:pt x="773097" y="14551"/>
                    <a:pt x="773085" y="14370"/>
                  </a:cubicBezTo>
                  <a:cubicBezTo>
                    <a:pt x="772984" y="12914"/>
                    <a:pt x="772681" y="11518"/>
                    <a:pt x="772205" y="10201"/>
                  </a:cubicBezTo>
                  <a:cubicBezTo>
                    <a:pt x="772185" y="10140"/>
                    <a:pt x="772175" y="10078"/>
                    <a:pt x="772152" y="10016"/>
                  </a:cubicBezTo>
                  <a:cubicBezTo>
                    <a:pt x="772133" y="9969"/>
                    <a:pt x="772107" y="9925"/>
                    <a:pt x="772088" y="9878"/>
                  </a:cubicBezTo>
                  <a:cubicBezTo>
                    <a:pt x="771827" y="9202"/>
                    <a:pt x="771526" y="8548"/>
                    <a:pt x="771176" y="7921"/>
                  </a:cubicBezTo>
                  <a:cubicBezTo>
                    <a:pt x="771135" y="7847"/>
                    <a:pt x="771087" y="7779"/>
                    <a:pt x="771044" y="7705"/>
                  </a:cubicBezTo>
                  <a:cubicBezTo>
                    <a:pt x="770723" y="7153"/>
                    <a:pt x="770366" y="6624"/>
                    <a:pt x="769981" y="6117"/>
                  </a:cubicBezTo>
                  <a:cubicBezTo>
                    <a:pt x="769905" y="6016"/>
                    <a:pt x="769831" y="5911"/>
                    <a:pt x="769752" y="5810"/>
                  </a:cubicBezTo>
                  <a:cubicBezTo>
                    <a:pt x="769332" y="5285"/>
                    <a:pt x="768877" y="4789"/>
                    <a:pt x="768391" y="4323"/>
                  </a:cubicBezTo>
                  <a:cubicBezTo>
                    <a:pt x="768286" y="4222"/>
                    <a:pt x="768177" y="4128"/>
                    <a:pt x="768068" y="4029"/>
                  </a:cubicBezTo>
                  <a:cubicBezTo>
                    <a:pt x="767608" y="3611"/>
                    <a:pt x="767126" y="3217"/>
                    <a:pt x="766620" y="2857"/>
                  </a:cubicBezTo>
                  <a:cubicBezTo>
                    <a:pt x="766556" y="2811"/>
                    <a:pt x="766498" y="2762"/>
                    <a:pt x="766434" y="2719"/>
                  </a:cubicBezTo>
                  <a:cubicBezTo>
                    <a:pt x="765868" y="2329"/>
                    <a:pt x="765271" y="1983"/>
                    <a:pt x="764653" y="1670"/>
                  </a:cubicBezTo>
                  <a:cubicBezTo>
                    <a:pt x="764535" y="1611"/>
                    <a:pt x="764416" y="1555"/>
                    <a:pt x="764296" y="1499"/>
                  </a:cubicBezTo>
                  <a:cubicBezTo>
                    <a:pt x="763044" y="904"/>
                    <a:pt x="761701" y="476"/>
                    <a:pt x="760290" y="235"/>
                  </a:cubicBezTo>
                  <a:cubicBezTo>
                    <a:pt x="760136" y="208"/>
                    <a:pt x="759982" y="185"/>
                    <a:pt x="759827" y="165"/>
                  </a:cubicBezTo>
                  <a:cubicBezTo>
                    <a:pt x="759127" y="68"/>
                    <a:pt x="758418" y="0"/>
                    <a:pt x="757691" y="0"/>
                  </a:cubicBezTo>
                  <a:lnTo>
                    <a:pt x="15447" y="0"/>
                  </a:lnTo>
                  <a:cubicBezTo>
                    <a:pt x="14720" y="0"/>
                    <a:pt x="14012" y="68"/>
                    <a:pt x="13311" y="165"/>
                  </a:cubicBezTo>
                  <a:cubicBezTo>
                    <a:pt x="13157" y="185"/>
                    <a:pt x="13003" y="210"/>
                    <a:pt x="12848" y="235"/>
                  </a:cubicBezTo>
                  <a:cubicBezTo>
                    <a:pt x="11437" y="474"/>
                    <a:pt x="10094" y="904"/>
                    <a:pt x="8842" y="1499"/>
                  </a:cubicBezTo>
                  <a:cubicBezTo>
                    <a:pt x="8723" y="1555"/>
                    <a:pt x="8603" y="1611"/>
                    <a:pt x="8486" y="1670"/>
                  </a:cubicBezTo>
                  <a:cubicBezTo>
                    <a:pt x="7868" y="1983"/>
                    <a:pt x="7271" y="2327"/>
                    <a:pt x="6704" y="2719"/>
                  </a:cubicBezTo>
                  <a:cubicBezTo>
                    <a:pt x="6640" y="2762"/>
                    <a:pt x="6581" y="2813"/>
                    <a:pt x="6519" y="2857"/>
                  </a:cubicBezTo>
                  <a:cubicBezTo>
                    <a:pt x="6010" y="3217"/>
                    <a:pt x="5530" y="3611"/>
                    <a:pt x="5071" y="4029"/>
                  </a:cubicBezTo>
                  <a:cubicBezTo>
                    <a:pt x="4964" y="4128"/>
                    <a:pt x="4853" y="4220"/>
                    <a:pt x="4747" y="4323"/>
                  </a:cubicBezTo>
                  <a:cubicBezTo>
                    <a:pt x="4261" y="4789"/>
                    <a:pt x="3808" y="5285"/>
                    <a:pt x="3386" y="5810"/>
                  </a:cubicBezTo>
                  <a:cubicBezTo>
                    <a:pt x="3306" y="5909"/>
                    <a:pt x="3234" y="6014"/>
                    <a:pt x="3157" y="6117"/>
                  </a:cubicBezTo>
                  <a:cubicBezTo>
                    <a:pt x="2772" y="6624"/>
                    <a:pt x="2416" y="7153"/>
                    <a:pt x="2095" y="7705"/>
                  </a:cubicBezTo>
                  <a:cubicBezTo>
                    <a:pt x="2051" y="7779"/>
                    <a:pt x="2004" y="7847"/>
                    <a:pt x="1963" y="7921"/>
                  </a:cubicBezTo>
                  <a:cubicBezTo>
                    <a:pt x="1613" y="8548"/>
                    <a:pt x="1314" y="9200"/>
                    <a:pt x="1052" y="9876"/>
                  </a:cubicBezTo>
                  <a:cubicBezTo>
                    <a:pt x="1034" y="9923"/>
                    <a:pt x="1005" y="9967"/>
                    <a:pt x="987" y="10016"/>
                  </a:cubicBezTo>
                  <a:cubicBezTo>
                    <a:pt x="964" y="10078"/>
                    <a:pt x="956" y="10140"/>
                    <a:pt x="933" y="10201"/>
                  </a:cubicBezTo>
                  <a:cubicBezTo>
                    <a:pt x="457" y="11520"/>
                    <a:pt x="154" y="12916"/>
                    <a:pt x="54" y="14372"/>
                  </a:cubicBezTo>
                  <a:cubicBezTo>
                    <a:pt x="41" y="14551"/>
                    <a:pt x="33" y="14731"/>
                    <a:pt x="27" y="14910"/>
                  </a:cubicBezTo>
                  <a:cubicBezTo>
                    <a:pt x="21" y="15091"/>
                    <a:pt x="0" y="15268"/>
                    <a:pt x="0" y="15451"/>
                  </a:cubicBezTo>
                  <a:lnTo>
                    <a:pt x="0" y="106123"/>
                  </a:lnTo>
                  <a:cubicBezTo>
                    <a:pt x="0" y="114654"/>
                    <a:pt x="6914" y="121570"/>
                    <a:pt x="15447" y="121570"/>
                  </a:cubicBezTo>
                  <a:cubicBezTo>
                    <a:pt x="23980" y="121570"/>
                    <a:pt x="30895" y="114654"/>
                    <a:pt x="30895" y="106123"/>
                  </a:cubicBezTo>
                  <a:lnTo>
                    <a:pt x="30895" y="49491"/>
                  </a:lnTo>
                  <a:lnTo>
                    <a:pt x="303742" y="288212"/>
                  </a:lnTo>
                  <a:lnTo>
                    <a:pt x="30895" y="462499"/>
                  </a:lnTo>
                  <a:lnTo>
                    <a:pt x="30895" y="174089"/>
                  </a:lnTo>
                  <a:cubicBezTo>
                    <a:pt x="30895" y="165558"/>
                    <a:pt x="23980" y="158642"/>
                    <a:pt x="15447" y="158642"/>
                  </a:cubicBezTo>
                  <a:cubicBezTo>
                    <a:pt x="6914" y="158642"/>
                    <a:pt x="0" y="165558"/>
                    <a:pt x="0" y="174089"/>
                  </a:cubicBezTo>
                  <a:lnTo>
                    <a:pt x="0" y="489575"/>
                  </a:lnTo>
                  <a:cubicBezTo>
                    <a:pt x="0" y="489713"/>
                    <a:pt x="16" y="489845"/>
                    <a:pt x="21" y="489981"/>
                  </a:cubicBezTo>
                  <a:cubicBezTo>
                    <a:pt x="-58" y="491651"/>
                    <a:pt x="132" y="493352"/>
                    <a:pt x="620" y="495025"/>
                  </a:cubicBezTo>
                  <a:cubicBezTo>
                    <a:pt x="2546" y="501614"/>
                    <a:pt x="8585" y="506141"/>
                    <a:pt x="15447" y="506141"/>
                  </a:cubicBezTo>
                  <a:lnTo>
                    <a:pt x="757691" y="506141"/>
                  </a:lnTo>
                  <a:cubicBezTo>
                    <a:pt x="764554" y="506141"/>
                    <a:pt x="770595" y="501614"/>
                    <a:pt x="772519" y="495025"/>
                  </a:cubicBezTo>
                  <a:cubicBezTo>
                    <a:pt x="773007" y="493352"/>
                    <a:pt x="773194" y="491651"/>
                    <a:pt x="773118" y="489981"/>
                  </a:cubicBezTo>
                  <a:cubicBezTo>
                    <a:pt x="773122" y="489845"/>
                    <a:pt x="773139" y="489711"/>
                    <a:pt x="773139" y="489575"/>
                  </a:cubicBezTo>
                  <a:lnTo>
                    <a:pt x="773139" y="279115"/>
                  </a:lnTo>
                  <a:cubicBezTo>
                    <a:pt x="773139" y="270584"/>
                    <a:pt x="766224" y="263667"/>
                    <a:pt x="757691" y="263667"/>
                  </a:cubicBezTo>
                  <a:cubicBezTo>
                    <a:pt x="749158" y="263667"/>
                    <a:pt x="742244" y="270584"/>
                    <a:pt x="742244" y="279115"/>
                  </a:cubicBezTo>
                  <a:lnTo>
                    <a:pt x="742244" y="462497"/>
                  </a:lnTo>
                  <a:lnTo>
                    <a:pt x="469399" y="288210"/>
                  </a:lnTo>
                  <a:lnTo>
                    <a:pt x="742244" y="49489"/>
                  </a:lnTo>
                  <a:lnTo>
                    <a:pt x="742244" y="211146"/>
                  </a:lnTo>
                  <a:cubicBezTo>
                    <a:pt x="742244" y="219679"/>
                    <a:pt x="749158" y="226594"/>
                    <a:pt x="757691" y="226594"/>
                  </a:cubicBezTo>
                  <a:close/>
                  <a:moveTo>
                    <a:pt x="703061" y="474128"/>
                  </a:moveTo>
                  <a:lnTo>
                    <a:pt x="70077" y="474128"/>
                  </a:lnTo>
                  <a:lnTo>
                    <a:pt x="327959" y="309400"/>
                  </a:lnTo>
                  <a:lnTo>
                    <a:pt x="328482" y="309859"/>
                  </a:lnTo>
                  <a:cubicBezTo>
                    <a:pt x="346125" y="325298"/>
                    <a:pt x="366345" y="333015"/>
                    <a:pt x="386568" y="333013"/>
                  </a:cubicBezTo>
                  <a:cubicBezTo>
                    <a:pt x="406788" y="333011"/>
                    <a:pt x="427016" y="325292"/>
                    <a:pt x="444656" y="309859"/>
                  </a:cubicBezTo>
                  <a:lnTo>
                    <a:pt x="445180" y="309402"/>
                  </a:lnTo>
                  <a:lnTo>
                    <a:pt x="703061" y="474128"/>
                  </a:lnTo>
                  <a:close/>
                  <a:moveTo>
                    <a:pt x="424315" y="286606"/>
                  </a:moveTo>
                  <a:cubicBezTo>
                    <a:pt x="401033" y="306973"/>
                    <a:pt x="372108" y="306975"/>
                    <a:pt x="348827" y="286606"/>
                  </a:cubicBezTo>
                  <a:lnTo>
                    <a:pt x="339413" y="278369"/>
                  </a:lnTo>
                  <a:cubicBezTo>
                    <a:pt x="339392" y="278350"/>
                    <a:pt x="339369" y="278332"/>
                    <a:pt x="339349" y="278313"/>
                  </a:cubicBezTo>
                  <a:lnTo>
                    <a:pt x="56562" y="30897"/>
                  </a:lnTo>
                  <a:lnTo>
                    <a:pt x="716577" y="30897"/>
                  </a:lnTo>
                  <a:lnTo>
                    <a:pt x="424315" y="2866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5" name="Google Shape;2285;p52"/>
            <p:cNvSpPr/>
            <p:nvPr/>
          </p:nvSpPr>
          <p:spPr>
            <a:xfrm>
              <a:off x="2946899" y="4128501"/>
              <a:ext cx="235699" cy="30894"/>
            </a:xfrm>
            <a:custGeom>
              <a:rect b="b" l="l" r="r" t="t"/>
              <a:pathLst>
                <a:path extrusionOk="0" h="30894" w="235699">
                  <a:moveTo>
                    <a:pt x="220252" y="0"/>
                  </a:moveTo>
                  <a:lnTo>
                    <a:pt x="15447" y="0"/>
                  </a:lnTo>
                  <a:cubicBezTo>
                    <a:pt x="6914" y="0"/>
                    <a:pt x="0" y="6916"/>
                    <a:pt x="0" y="15447"/>
                  </a:cubicBezTo>
                  <a:cubicBezTo>
                    <a:pt x="0" y="23978"/>
                    <a:pt x="6914" y="30895"/>
                    <a:pt x="15447" y="30895"/>
                  </a:cubicBezTo>
                  <a:lnTo>
                    <a:pt x="220252" y="30895"/>
                  </a:lnTo>
                  <a:cubicBezTo>
                    <a:pt x="228785" y="30895"/>
                    <a:pt x="235699" y="23978"/>
                    <a:pt x="235699" y="15447"/>
                  </a:cubicBezTo>
                  <a:cubicBezTo>
                    <a:pt x="235699" y="6916"/>
                    <a:pt x="228783" y="0"/>
                    <a:pt x="22025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52"/>
            <p:cNvSpPr/>
            <p:nvPr/>
          </p:nvSpPr>
          <p:spPr>
            <a:xfrm>
              <a:off x="3013180" y="4219224"/>
              <a:ext cx="169417" cy="30894"/>
            </a:xfrm>
            <a:custGeom>
              <a:rect b="b" l="l" r="r" t="t"/>
              <a:pathLst>
                <a:path extrusionOk="0" h="30894" w="169417">
                  <a:moveTo>
                    <a:pt x="153971" y="0"/>
                  </a:moveTo>
                  <a:lnTo>
                    <a:pt x="15447" y="0"/>
                  </a:lnTo>
                  <a:cubicBezTo>
                    <a:pt x="6914" y="0"/>
                    <a:pt x="0" y="6916"/>
                    <a:pt x="0" y="15447"/>
                  </a:cubicBezTo>
                  <a:cubicBezTo>
                    <a:pt x="0" y="23978"/>
                    <a:pt x="6914" y="30895"/>
                    <a:pt x="15447" y="30895"/>
                  </a:cubicBezTo>
                  <a:lnTo>
                    <a:pt x="153971" y="30895"/>
                  </a:lnTo>
                  <a:cubicBezTo>
                    <a:pt x="162504" y="30895"/>
                    <a:pt x="169418" y="23978"/>
                    <a:pt x="169418" y="15447"/>
                  </a:cubicBezTo>
                  <a:cubicBezTo>
                    <a:pt x="169418" y="6916"/>
                    <a:pt x="162502" y="0"/>
                    <a:pt x="15397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52"/>
            <p:cNvSpPr/>
            <p:nvPr/>
          </p:nvSpPr>
          <p:spPr>
            <a:xfrm>
              <a:off x="3082442" y="4298824"/>
              <a:ext cx="100156" cy="30894"/>
            </a:xfrm>
            <a:custGeom>
              <a:rect b="b" l="l" r="r" t="t"/>
              <a:pathLst>
                <a:path extrusionOk="0" h="30894" w="100156">
                  <a:moveTo>
                    <a:pt x="84709" y="0"/>
                  </a:moveTo>
                  <a:lnTo>
                    <a:pt x="15447" y="0"/>
                  </a:lnTo>
                  <a:cubicBezTo>
                    <a:pt x="6914" y="0"/>
                    <a:pt x="0" y="6916"/>
                    <a:pt x="0" y="15447"/>
                  </a:cubicBezTo>
                  <a:cubicBezTo>
                    <a:pt x="0" y="23978"/>
                    <a:pt x="6914" y="30895"/>
                    <a:pt x="15447" y="30895"/>
                  </a:cubicBezTo>
                  <a:lnTo>
                    <a:pt x="84709" y="30895"/>
                  </a:lnTo>
                  <a:cubicBezTo>
                    <a:pt x="93242" y="30895"/>
                    <a:pt x="100156" y="23978"/>
                    <a:pt x="100156" y="15447"/>
                  </a:cubicBezTo>
                  <a:cubicBezTo>
                    <a:pt x="100156" y="6916"/>
                    <a:pt x="93240" y="0"/>
                    <a:pt x="8470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8" name="Google Shape;2288;p52"/>
          <p:cNvGrpSpPr/>
          <p:nvPr/>
        </p:nvGrpSpPr>
        <p:grpSpPr>
          <a:xfrm>
            <a:off x="3777782" y="2427998"/>
            <a:ext cx="293118" cy="292327"/>
            <a:chOff x="582439" y="5145159"/>
            <a:chExt cx="1044238" cy="1041420"/>
          </a:xfrm>
        </p:grpSpPr>
        <p:sp>
          <p:nvSpPr>
            <p:cNvPr id="2289" name="Google Shape;2289;p52"/>
            <p:cNvSpPr/>
            <p:nvPr/>
          </p:nvSpPr>
          <p:spPr>
            <a:xfrm flipH="1">
              <a:off x="818174" y="5145159"/>
              <a:ext cx="572781" cy="331223"/>
            </a:xfrm>
            <a:custGeom>
              <a:rect b="b" l="l" r="r" t="t"/>
              <a:pathLst>
                <a:path extrusionOk="0" h="331223" w="572781">
                  <a:moveTo>
                    <a:pt x="557273" y="0"/>
                  </a:moveTo>
                  <a:lnTo>
                    <a:pt x="15509" y="0"/>
                  </a:lnTo>
                  <a:cubicBezTo>
                    <a:pt x="6943" y="0"/>
                    <a:pt x="0" y="6945"/>
                    <a:pt x="0" y="15509"/>
                  </a:cubicBezTo>
                  <a:lnTo>
                    <a:pt x="0" y="315717"/>
                  </a:lnTo>
                  <a:cubicBezTo>
                    <a:pt x="0" y="324279"/>
                    <a:pt x="6943" y="331224"/>
                    <a:pt x="15509" y="331224"/>
                  </a:cubicBezTo>
                  <a:cubicBezTo>
                    <a:pt x="24075" y="331224"/>
                    <a:pt x="31017" y="324279"/>
                    <a:pt x="31017" y="315715"/>
                  </a:cubicBezTo>
                  <a:lnTo>
                    <a:pt x="31017" y="31017"/>
                  </a:lnTo>
                  <a:lnTo>
                    <a:pt x="541764" y="31017"/>
                  </a:lnTo>
                  <a:lnTo>
                    <a:pt x="541764" y="315715"/>
                  </a:lnTo>
                  <a:cubicBezTo>
                    <a:pt x="541764" y="324279"/>
                    <a:pt x="548707" y="331224"/>
                    <a:pt x="557273" y="331224"/>
                  </a:cubicBezTo>
                  <a:cubicBezTo>
                    <a:pt x="565839" y="331224"/>
                    <a:pt x="572781" y="324279"/>
                    <a:pt x="572781" y="315715"/>
                  </a:cubicBezTo>
                  <a:lnTo>
                    <a:pt x="572781" y="15509"/>
                  </a:lnTo>
                  <a:cubicBezTo>
                    <a:pt x="572781" y="6945"/>
                    <a:pt x="565839" y="0"/>
                    <a:pt x="5572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52"/>
            <p:cNvSpPr/>
            <p:nvPr/>
          </p:nvSpPr>
          <p:spPr>
            <a:xfrm flipH="1">
              <a:off x="798611" y="5806856"/>
              <a:ext cx="611909" cy="379723"/>
            </a:xfrm>
            <a:custGeom>
              <a:rect b="b" l="l" r="r" t="t"/>
              <a:pathLst>
                <a:path extrusionOk="0" h="379723" w="611909">
                  <a:moveTo>
                    <a:pt x="575319" y="31017"/>
                  </a:moveTo>
                  <a:lnTo>
                    <a:pt x="596401" y="31017"/>
                  </a:lnTo>
                  <a:cubicBezTo>
                    <a:pt x="604967" y="31017"/>
                    <a:pt x="611910" y="24073"/>
                    <a:pt x="611910" y="15509"/>
                  </a:cubicBezTo>
                  <a:cubicBezTo>
                    <a:pt x="611910" y="6945"/>
                    <a:pt x="604967" y="0"/>
                    <a:pt x="596401" y="0"/>
                  </a:cubicBezTo>
                  <a:lnTo>
                    <a:pt x="15509" y="0"/>
                  </a:lnTo>
                  <a:cubicBezTo>
                    <a:pt x="6943" y="0"/>
                    <a:pt x="0" y="6945"/>
                    <a:pt x="0" y="15509"/>
                  </a:cubicBezTo>
                  <a:cubicBezTo>
                    <a:pt x="0" y="24073"/>
                    <a:pt x="6943" y="31017"/>
                    <a:pt x="15509" y="31017"/>
                  </a:cubicBezTo>
                  <a:lnTo>
                    <a:pt x="36591" y="31017"/>
                  </a:lnTo>
                  <a:lnTo>
                    <a:pt x="10536" y="273994"/>
                  </a:lnTo>
                  <a:cubicBezTo>
                    <a:pt x="9625" y="282511"/>
                    <a:pt x="15786" y="290154"/>
                    <a:pt x="24301" y="291067"/>
                  </a:cubicBezTo>
                  <a:cubicBezTo>
                    <a:pt x="32865" y="291989"/>
                    <a:pt x="40460" y="285816"/>
                    <a:pt x="41374" y="277303"/>
                  </a:cubicBezTo>
                  <a:lnTo>
                    <a:pt x="67784" y="31019"/>
                  </a:lnTo>
                  <a:lnTo>
                    <a:pt x="544122" y="31019"/>
                  </a:lnTo>
                  <a:lnTo>
                    <a:pt x="578190" y="348706"/>
                  </a:lnTo>
                  <a:lnTo>
                    <a:pt x="33717" y="348706"/>
                  </a:lnTo>
                  <a:lnTo>
                    <a:pt x="35824" y="329070"/>
                  </a:lnTo>
                  <a:cubicBezTo>
                    <a:pt x="36738" y="320555"/>
                    <a:pt x="30577" y="312911"/>
                    <a:pt x="22060" y="311997"/>
                  </a:cubicBezTo>
                  <a:cubicBezTo>
                    <a:pt x="13567" y="311087"/>
                    <a:pt x="5900" y="317247"/>
                    <a:pt x="4987" y="325762"/>
                  </a:cubicBezTo>
                  <a:lnTo>
                    <a:pt x="1040" y="362561"/>
                  </a:lnTo>
                  <a:cubicBezTo>
                    <a:pt x="569" y="366936"/>
                    <a:pt x="1982" y="371307"/>
                    <a:pt x="4923" y="374582"/>
                  </a:cubicBezTo>
                  <a:cubicBezTo>
                    <a:pt x="7866" y="377855"/>
                    <a:pt x="12060" y="379724"/>
                    <a:pt x="16459" y="379724"/>
                  </a:cubicBezTo>
                  <a:lnTo>
                    <a:pt x="595455" y="379724"/>
                  </a:lnTo>
                  <a:cubicBezTo>
                    <a:pt x="599854" y="379724"/>
                    <a:pt x="604049" y="377853"/>
                    <a:pt x="606990" y="374582"/>
                  </a:cubicBezTo>
                  <a:cubicBezTo>
                    <a:pt x="609931" y="371309"/>
                    <a:pt x="611343" y="366940"/>
                    <a:pt x="610874" y="362561"/>
                  </a:cubicBezTo>
                  <a:lnTo>
                    <a:pt x="575319" y="3101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1" name="Google Shape;2291;p52"/>
            <p:cNvSpPr/>
            <p:nvPr/>
          </p:nvSpPr>
          <p:spPr>
            <a:xfrm flipH="1">
              <a:off x="751999" y="5493861"/>
              <a:ext cx="874678" cy="547758"/>
            </a:xfrm>
            <a:custGeom>
              <a:rect b="b" l="l" r="r" t="t"/>
              <a:pathLst>
                <a:path extrusionOk="0" h="547758" w="874678">
                  <a:moveTo>
                    <a:pt x="859170" y="0"/>
                  </a:moveTo>
                  <a:lnTo>
                    <a:pt x="101030" y="0"/>
                  </a:lnTo>
                  <a:cubicBezTo>
                    <a:pt x="45322" y="0"/>
                    <a:pt x="0" y="45324"/>
                    <a:pt x="0" y="101032"/>
                  </a:cubicBezTo>
                  <a:lnTo>
                    <a:pt x="0" y="446726"/>
                  </a:lnTo>
                  <a:cubicBezTo>
                    <a:pt x="0" y="502434"/>
                    <a:pt x="45322" y="547758"/>
                    <a:pt x="101030" y="547758"/>
                  </a:cubicBezTo>
                  <a:lnTo>
                    <a:pt x="196456" y="547758"/>
                  </a:lnTo>
                  <a:cubicBezTo>
                    <a:pt x="205022" y="547758"/>
                    <a:pt x="211964" y="540814"/>
                    <a:pt x="211964" y="532250"/>
                  </a:cubicBezTo>
                  <a:cubicBezTo>
                    <a:pt x="211964" y="523686"/>
                    <a:pt x="205022" y="516741"/>
                    <a:pt x="196458" y="516741"/>
                  </a:cubicBezTo>
                  <a:lnTo>
                    <a:pt x="101030" y="516741"/>
                  </a:lnTo>
                  <a:cubicBezTo>
                    <a:pt x="62424" y="516741"/>
                    <a:pt x="31017" y="485333"/>
                    <a:pt x="31017" y="446726"/>
                  </a:cubicBezTo>
                  <a:lnTo>
                    <a:pt x="31017" y="101032"/>
                  </a:lnTo>
                  <a:cubicBezTo>
                    <a:pt x="31017" y="62426"/>
                    <a:pt x="62426" y="31017"/>
                    <a:pt x="101030" y="31017"/>
                  </a:cubicBezTo>
                  <a:lnTo>
                    <a:pt x="859170" y="31017"/>
                  </a:lnTo>
                  <a:cubicBezTo>
                    <a:pt x="867736" y="31017"/>
                    <a:pt x="874679" y="24073"/>
                    <a:pt x="874679" y="15509"/>
                  </a:cubicBezTo>
                  <a:cubicBezTo>
                    <a:pt x="874679" y="6945"/>
                    <a:pt x="867738" y="0"/>
                    <a:pt x="8591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2" name="Google Shape;2292;p52"/>
            <p:cNvSpPr/>
            <p:nvPr/>
          </p:nvSpPr>
          <p:spPr>
            <a:xfrm flipH="1">
              <a:off x="582439" y="5493861"/>
              <a:ext cx="211986" cy="547758"/>
            </a:xfrm>
            <a:custGeom>
              <a:rect b="b" l="l" r="r" t="t"/>
              <a:pathLst>
                <a:path extrusionOk="0" h="547758" w="211986">
                  <a:moveTo>
                    <a:pt x="110934" y="0"/>
                  </a:moveTo>
                  <a:lnTo>
                    <a:pt x="78616" y="0"/>
                  </a:lnTo>
                  <a:cubicBezTo>
                    <a:pt x="70050" y="0"/>
                    <a:pt x="63107" y="6945"/>
                    <a:pt x="63107" y="15509"/>
                  </a:cubicBezTo>
                  <a:cubicBezTo>
                    <a:pt x="63107" y="24073"/>
                    <a:pt x="70050" y="31017"/>
                    <a:pt x="78616" y="31017"/>
                  </a:cubicBezTo>
                  <a:lnTo>
                    <a:pt x="110934" y="31017"/>
                  </a:lnTo>
                  <a:cubicBezTo>
                    <a:pt x="149553" y="31017"/>
                    <a:pt x="180969" y="62426"/>
                    <a:pt x="180969" y="101032"/>
                  </a:cubicBezTo>
                  <a:lnTo>
                    <a:pt x="180969" y="446726"/>
                  </a:lnTo>
                  <a:cubicBezTo>
                    <a:pt x="180969" y="485333"/>
                    <a:pt x="149551" y="516741"/>
                    <a:pt x="110934" y="516741"/>
                  </a:cubicBezTo>
                  <a:lnTo>
                    <a:pt x="15509" y="516741"/>
                  </a:lnTo>
                  <a:cubicBezTo>
                    <a:pt x="6943" y="516741"/>
                    <a:pt x="0" y="523686"/>
                    <a:pt x="0" y="532250"/>
                  </a:cubicBezTo>
                  <a:cubicBezTo>
                    <a:pt x="0" y="540814"/>
                    <a:pt x="6943" y="547758"/>
                    <a:pt x="15509" y="547758"/>
                  </a:cubicBezTo>
                  <a:lnTo>
                    <a:pt x="110934" y="547758"/>
                  </a:lnTo>
                  <a:cubicBezTo>
                    <a:pt x="166654" y="547758"/>
                    <a:pt x="211987" y="502436"/>
                    <a:pt x="211987" y="446726"/>
                  </a:cubicBezTo>
                  <a:lnTo>
                    <a:pt x="211987" y="101032"/>
                  </a:lnTo>
                  <a:cubicBezTo>
                    <a:pt x="211987" y="45324"/>
                    <a:pt x="166654" y="0"/>
                    <a:pt x="1109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52"/>
            <p:cNvSpPr/>
            <p:nvPr/>
          </p:nvSpPr>
          <p:spPr>
            <a:xfrm flipH="1">
              <a:off x="749929" y="5733726"/>
              <a:ext cx="709256" cy="196441"/>
            </a:xfrm>
            <a:custGeom>
              <a:rect b="b" l="l" r="r" t="t"/>
              <a:pathLst>
                <a:path extrusionOk="0" h="196441" w="709256">
                  <a:moveTo>
                    <a:pt x="693746" y="0"/>
                  </a:moveTo>
                  <a:lnTo>
                    <a:pt x="15509" y="0"/>
                  </a:lnTo>
                  <a:cubicBezTo>
                    <a:pt x="6943" y="0"/>
                    <a:pt x="0" y="6945"/>
                    <a:pt x="0" y="15509"/>
                  </a:cubicBezTo>
                  <a:lnTo>
                    <a:pt x="0" y="180933"/>
                  </a:lnTo>
                  <a:cubicBezTo>
                    <a:pt x="0" y="189497"/>
                    <a:pt x="6943" y="196441"/>
                    <a:pt x="15509" y="196441"/>
                  </a:cubicBezTo>
                  <a:lnTo>
                    <a:pt x="40917" y="196441"/>
                  </a:lnTo>
                  <a:cubicBezTo>
                    <a:pt x="49483" y="196441"/>
                    <a:pt x="56426" y="189497"/>
                    <a:pt x="56426" y="180933"/>
                  </a:cubicBezTo>
                  <a:cubicBezTo>
                    <a:pt x="56426" y="172369"/>
                    <a:pt x="49483" y="165424"/>
                    <a:pt x="40917" y="165424"/>
                  </a:cubicBezTo>
                  <a:lnTo>
                    <a:pt x="31017" y="165424"/>
                  </a:lnTo>
                  <a:lnTo>
                    <a:pt x="31017" y="31017"/>
                  </a:lnTo>
                  <a:lnTo>
                    <a:pt x="678239" y="31017"/>
                  </a:lnTo>
                  <a:lnTo>
                    <a:pt x="678239" y="165424"/>
                  </a:lnTo>
                  <a:lnTo>
                    <a:pt x="668340" y="165424"/>
                  </a:lnTo>
                  <a:cubicBezTo>
                    <a:pt x="659773" y="165424"/>
                    <a:pt x="652831" y="172369"/>
                    <a:pt x="652831" y="180933"/>
                  </a:cubicBezTo>
                  <a:cubicBezTo>
                    <a:pt x="652831" y="189497"/>
                    <a:pt x="659773" y="196441"/>
                    <a:pt x="668340" y="196441"/>
                  </a:cubicBezTo>
                  <a:lnTo>
                    <a:pt x="693748" y="196441"/>
                  </a:lnTo>
                  <a:cubicBezTo>
                    <a:pt x="702314" y="196441"/>
                    <a:pt x="709257" y="189497"/>
                    <a:pt x="709257" y="180933"/>
                  </a:cubicBezTo>
                  <a:lnTo>
                    <a:pt x="709257" y="15509"/>
                  </a:lnTo>
                  <a:cubicBezTo>
                    <a:pt x="709255" y="6943"/>
                    <a:pt x="702314" y="0"/>
                    <a:pt x="6937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52"/>
            <p:cNvSpPr/>
            <p:nvPr/>
          </p:nvSpPr>
          <p:spPr>
            <a:xfrm flipH="1">
              <a:off x="1424034" y="5557966"/>
              <a:ext cx="138541" cy="138541"/>
            </a:xfrm>
            <a:custGeom>
              <a:rect b="b" l="l" r="r" t="t"/>
              <a:pathLst>
                <a:path extrusionOk="0" h="138541" w="138541">
                  <a:moveTo>
                    <a:pt x="69271" y="0"/>
                  </a:moveTo>
                  <a:cubicBezTo>
                    <a:pt x="31074" y="0"/>
                    <a:pt x="0" y="31074"/>
                    <a:pt x="0" y="69271"/>
                  </a:cubicBezTo>
                  <a:cubicBezTo>
                    <a:pt x="0" y="107467"/>
                    <a:pt x="31074" y="138541"/>
                    <a:pt x="69271" y="138541"/>
                  </a:cubicBezTo>
                  <a:cubicBezTo>
                    <a:pt x="107467" y="138541"/>
                    <a:pt x="138541" y="107467"/>
                    <a:pt x="138541" y="69271"/>
                  </a:cubicBezTo>
                  <a:cubicBezTo>
                    <a:pt x="138541"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3" y="107524"/>
                    <a:pt x="69271" y="1075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52"/>
            <p:cNvSpPr/>
            <p:nvPr/>
          </p:nvSpPr>
          <p:spPr>
            <a:xfrm flipH="1">
              <a:off x="1262746" y="5557966"/>
              <a:ext cx="138541" cy="138541"/>
            </a:xfrm>
            <a:custGeom>
              <a:rect b="b" l="l" r="r" t="t"/>
              <a:pathLst>
                <a:path extrusionOk="0" h="138541" w="138541">
                  <a:moveTo>
                    <a:pt x="69271" y="0"/>
                  </a:moveTo>
                  <a:cubicBezTo>
                    <a:pt x="31074" y="0"/>
                    <a:pt x="0" y="31074"/>
                    <a:pt x="0" y="69271"/>
                  </a:cubicBezTo>
                  <a:cubicBezTo>
                    <a:pt x="0" y="107467"/>
                    <a:pt x="31074" y="138541"/>
                    <a:pt x="69271" y="138541"/>
                  </a:cubicBezTo>
                  <a:cubicBezTo>
                    <a:pt x="107467" y="138541"/>
                    <a:pt x="138541" y="107467"/>
                    <a:pt x="138541" y="69271"/>
                  </a:cubicBezTo>
                  <a:cubicBezTo>
                    <a:pt x="138543" y="31074"/>
                    <a:pt x="107467" y="0"/>
                    <a:pt x="69271" y="0"/>
                  </a:cubicBezTo>
                  <a:close/>
                  <a:moveTo>
                    <a:pt x="69271" y="107524"/>
                  </a:moveTo>
                  <a:cubicBezTo>
                    <a:pt x="48178" y="107524"/>
                    <a:pt x="31017" y="90363"/>
                    <a:pt x="31017" y="69271"/>
                  </a:cubicBezTo>
                  <a:cubicBezTo>
                    <a:pt x="31017" y="48178"/>
                    <a:pt x="48178" y="31017"/>
                    <a:pt x="69271" y="31017"/>
                  </a:cubicBezTo>
                  <a:cubicBezTo>
                    <a:pt x="90363" y="31017"/>
                    <a:pt x="107524" y="48178"/>
                    <a:pt x="107524" y="69271"/>
                  </a:cubicBezTo>
                  <a:cubicBezTo>
                    <a:pt x="107524" y="90363"/>
                    <a:pt x="90365" y="107524"/>
                    <a:pt x="69271" y="1075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52"/>
            <p:cNvSpPr/>
            <p:nvPr/>
          </p:nvSpPr>
          <p:spPr>
            <a:xfrm flipH="1">
              <a:off x="887444" y="6064575"/>
              <a:ext cx="434238" cy="31017"/>
            </a:xfrm>
            <a:custGeom>
              <a:rect b="b" l="l" r="r" t="t"/>
              <a:pathLst>
                <a:path extrusionOk="0" h="31017" w="434238">
                  <a:moveTo>
                    <a:pt x="418728" y="0"/>
                  </a:moveTo>
                  <a:lnTo>
                    <a:pt x="15509" y="0"/>
                  </a:lnTo>
                  <a:cubicBezTo>
                    <a:pt x="6943" y="0"/>
                    <a:pt x="0" y="6945"/>
                    <a:pt x="0" y="15509"/>
                  </a:cubicBezTo>
                  <a:cubicBezTo>
                    <a:pt x="0" y="24073"/>
                    <a:pt x="6943" y="31017"/>
                    <a:pt x="15509" y="31017"/>
                  </a:cubicBezTo>
                  <a:lnTo>
                    <a:pt x="418730" y="31017"/>
                  </a:lnTo>
                  <a:cubicBezTo>
                    <a:pt x="427296" y="31017"/>
                    <a:pt x="434238" y="24073"/>
                    <a:pt x="434238" y="15509"/>
                  </a:cubicBezTo>
                  <a:cubicBezTo>
                    <a:pt x="434238" y="6945"/>
                    <a:pt x="427296" y="0"/>
                    <a:pt x="41872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7" name="Google Shape;2297;p52"/>
            <p:cNvSpPr/>
            <p:nvPr/>
          </p:nvSpPr>
          <p:spPr>
            <a:xfrm flipH="1">
              <a:off x="897267" y="5994268"/>
              <a:ext cx="414599" cy="31017"/>
            </a:xfrm>
            <a:custGeom>
              <a:rect b="b" l="l" r="r" t="t"/>
              <a:pathLst>
                <a:path extrusionOk="0" h="31017" w="414599">
                  <a:moveTo>
                    <a:pt x="399093" y="0"/>
                  </a:moveTo>
                  <a:lnTo>
                    <a:pt x="15509" y="0"/>
                  </a:lnTo>
                  <a:cubicBezTo>
                    <a:pt x="6945" y="0"/>
                    <a:pt x="0" y="6945"/>
                    <a:pt x="0" y="15509"/>
                  </a:cubicBezTo>
                  <a:cubicBezTo>
                    <a:pt x="0" y="24073"/>
                    <a:pt x="6943" y="31017"/>
                    <a:pt x="15509" y="31017"/>
                  </a:cubicBezTo>
                  <a:lnTo>
                    <a:pt x="399091" y="31017"/>
                  </a:lnTo>
                  <a:cubicBezTo>
                    <a:pt x="407657" y="31017"/>
                    <a:pt x="414600" y="24073"/>
                    <a:pt x="414600" y="15509"/>
                  </a:cubicBezTo>
                  <a:cubicBezTo>
                    <a:pt x="414600" y="6945"/>
                    <a:pt x="407659" y="0"/>
                    <a:pt x="39909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52"/>
            <p:cNvSpPr/>
            <p:nvPr/>
          </p:nvSpPr>
          <p:spPr>
            <a:xfrm flipH="1">
              <a:off x="905538" y="5923963"/>
              <a:ext cx="398056" cy="31017"/>
            </a:xfrm>
            <a:custGeom>
              <a:rect b="b" l="l" r="r" t="t"/>
              <a:pathLst>
                <a:path extrusionOk="0" h="31017" w="398056">
                  <a:moveTo>
                    <a:pt x="382548" y="0"/>
                  </a:moveTo>
                  <a:lnTo>
                    <a:pt x="15509" y="0"/>
                  </a:lnTo>
                  <a:cubicBezTo>
                    <a:pt x="6943" y="0"/>
                    <a:pt x="0" y="6945"/>
                    <a:pt x="0" y="15509"/>
                  </a:cubicBezTo>
                  <a:cubicBezTo>
                    <a:pt x="0" y="24073"/>
                    <a:pt x="6943" y="31017"/>
                    <a:pt x="15509" y="31017"/>
                  </a:cubicBezTo>
                  <a:lnTo>
                    <a:pt x="382548" y="31017"/>
                  </a:lnTo>
                  <a:cubicBezTo>
                    <a:pt x="391114" y="31017"/>
                    <a:pt x="398057" y="24073"/>
                    <a:pt x="398057" y="15509"/>
                  </a:cubicBezTo>
                  <a:cubicBezTo>
                    <a:pt x="398057" y="6945"/>
                    <a:pt x="391116" y="0"/>
                    <a:pt x="38254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9" name="Google Shape;2299;p52"/>
          <p:cNvGrpSpPr/>
          <p:nvPr/>
        </p:nvGrpSpPr>
        <p:grpSpPr>
          <a:xfrm>
            <a:off x="1161473" y="2443684"/>
            <a:ext cx="260956" cy="260956"/>
            <a:chOff x="10170398" y="2275581"/>
            <a:chExt cx="1044240" cy="1044240"/>
          </a:xfrm>
        </p:grpSpPr>
        <p:sp>
          <p:nvSpPr>
            <p:cNvPr id="2300" name="Google Shape;2300;p52"/>
            <p:cNvSpPr/>
            <p:nvPr/>
          </p:nvSpPr>
          <p:spPr>
            <a:xfrm>
              <a:off x="10170398" y="2275581"/>
              <a:ext cx="1044240" cy="1044240"/>
            </a:xfrm>
            <a:custGeom>
              <a:rect b="b" l="l" r="r" t="t"/>
              <a:pathLst>
                <a:path extrusionOk="0" h="1044240" w="1044240">
                  <a:moveTo>
                    <a:pt x="1043243" y="1023511"/>
                  </a:moveTo>
                  <a:lnTo>
                    <a:pt x="890278" y="620562"/>
                  </a:lnTo>
                  <a:cubicBezTo>
                    <a:pt x="889008" y="617215"/>
                    <a:pt x="886603" y="614420"/>
                    <a:pt x="883487" y="612664"/>
                  </a:cubicBezTo>
                  <a:lnTo>
                    <a:pt x="720557" y="520873"/>
                  </a:lnTo>
                  <a:lnTo>
                    <a:pt x="768125" y="445452"/>
                  </a:lnTo>
                  <a:cubicBezTo>
                    <a:pt x="797319" y="399126"/>
                    <a:pt x="812752" y="345590"/>
                    <a:pt x="812752" y="290633"/>
                  </a:cubicBezTo>
                  <a:cubicBezTo>
                    <a:pt x="812752" y="130377"/>
                    <a:pt x="682375" y="0"/>
                    <a:pt x="522119" y="0"/>
                  </a:cubicBezTo>
                  <a:cubicBezTo>
                    <a:pt x="361863" y="0"/>
                    <a:pt x="231486" y="130377"/>
                    <a:pt x="231486" y="290633"/>
                  </a:cubicBezTo>
                  <a:cubicBezTo>
                    <a:pt x="231486" y="345604"/>
                    <a:pt x="246925" y="399142"/>
                    <a:pt x="276135" y="445456"/>
                  </a:cubicBezTo>
                  <a:cubicBezTo>
                    <a:pt x="276917" y="446698"/>
                    <a:pt x="323691" y="520877"/>
                    <a:pt x="323691" y="520877"/>
                  </a:cubicBezTo>
                  <a:lnTo>
                    <a:pt x="160755" y="612664"/>
                  </a:lnTo>
                  <a:cubicBezTo>
                    <a:pt x="157637" y="614420"/>
                    <a:pt x="155232" y="617215"/>
                    <a:pt x="153961" y="620562"/>
                  </a:cubicBezTo>
                  <a:lnTo>
                    <a:pt x="997" y="1023511"/>
                  </a:lnTo>
                  <a:cubicBezTo>
                    <a:pt x="-1290" y="1029532"/>
                    <a:pt x="442" y="1036340"/>
                    <a:pt x="5323" y="1040539"/>
                  </a:cubicBezTo>
                  <a:cubicBezTo>
                    <a:pt x="10209" y="1044741"/>
                    <a:pt x="17195" y="1045432"/>
                    <a:pt x="22805" y="1042269"/>
                  </a:cubicBezTo>
                  <a:lnTo>
                    <a:pt x="268707" y="903732"/>
                  </a:lnTo>
                  <a:lnTo>
                    <a:pt x="514609" y="1042269"/>
                  </a:lnTo>
                  <a:cubicBezTo>
                    <a:pt x="519270" y="1044894"/>
                    <a:pt x="524966" y="1044894"/>
                    <a:pt x="529626" y="1042269"/>
                  </a:cubicBezTo>
                  <a:lnTo>
                    <a:pt x="775528" y="903732"/>
                  </a:lnTo>
                  <a:lnTo>
                    <a:pt x="1021430" y="1042269"/>
                  </a:lnTo>
                  <a:cubicBezTo>
                    <a:pt x="1023776" y="1043590"/>
                    <a:pt x="1026364" y="1044239"/>
                    <a:pt x="1028938" y="1044239"/>
                  </a:cubicBezTo>
                  <a:cubicBezTo>
                    <a:pt x="1032519" y="1044239"/>
                    <a:pt x="1036072" y="1042985"/>
                    <a:pt x="1038915" y="1040541"/>
                  </a:cubicBezTo>
                  <a:cubicBezTo>
                    <a:pt x="1043800" y="1036340"/>
                    <a:pt x="1045529" y="1029532"/>
                    <a:pt x="1043243" y="1023511"/>
                  </a:cubicBezTo>
                  <a:close/>
                  <a:moveTo>
                    <a:pt x="537417" y="792788"/>
                  </a:moveTo>
                  <a:cubicBezTo>
                    <a:pt x="546987" y="789410"/>
                    <a:pt x="555284" y="782904"/>
                    <a:pt x="560915" y="773989"/>
                  </a:cubicBezTo>
                  <a:cubicBezTo>
                    <a:pt x="561692" y="772765"/>
                    <a:pt x="691912" y="566296"/>
                    <a:pt x="691912" y="566296"/>
                  </a:cubicBezTo>
                  <a:lnTo>
                    <a:pt x="758235" y="878360"/>
                  </a:lnTo>
                  <a:lnTo>
                    <a:pt x="537417" y="1002763"/>
                  </a:lnTo>
                  <a:close/>
                  <a:moveTo>
                    <a:pt x="302013" y="429133"/>
                  </a:moveTo>
                  <a:cubicBezTo>
                    <a:pt x="275889" y="387710"/>
                    <a:pt x="262081" y="339818"/>
                    <a:pt x="262081" y="290631"/>
                  </a:cubicBezTo>
                  <a:cubicBezTo>
                    <a:pt x="262081" y="147244"/>
                    <a:pt x="378734" y="30591"/>
                    <a:pt x="522121" y="30591"/>
                  </a:cubicBezTo>
                  <a:cubicBezTo>
                    <a:pt x="665508" y="30591"/>
                    <a:pt x="782161" y="147244"/>
                    <a:pt x="782161" y="290631"/>
                  </a:cubicBezTo>
                  <a:cubicBezTo>
                    <a:pt x="782161" y="339808"/>
                    <a:pt x="768357" y="387704"/>
                    <a:pt x="742249" y="429133"/>
                  </a:cubicBezTo>
                  <a:cubicBezTo>
                    <a:pt x="740208" y="432370"/>
                    <a:pt x="538658" y="751989"/>
                    <a:pt x="535141" y="757510"/>
                  </a:cubicBezTo>
                  <a:cubicBezTo>
                    <a:pt x="535109" y="757557"/>
                    <a:pt x="535080" y="757606"/>
                    <a:pt x="535050" y="757653"/>
                  </a:cubicBezTo>
                  <a:cubicBezTo>
                    <a:pt x="532213" y="762139"/>
                    <a:pt x="527381" y="764821"/>
                    <a:pt x="522121" y="764821"/>
                  </a:cubicBezTo>
                  <a:cubicBezTo>
                    <a:pt x="516857" y="764821"/>
                    <a:pt x="512003" y="762127"/>
                    <a:pt x="509162" y="757661"/>
                  </a:cubicBezTo>
                  <a:cubicBezTo>
                    <a:pt x="507118" y="754420"/>
                    <a:pt x="305166" y="434169"/>
                    <a:pt x="302082" y="429245"/>
                  </a:cubicBezTo>
                  <a:cubicBezTo>
                    <a:pt x="302060" y="429209"/>
                    <a:pt x="302035" y="429172"/>
                    <a:pt x="302013" y="429133"/>
                  </a:cubicBezTo>
                  <a:close/>
                  <a:moveTo>
                    <a:pt x="180596" y="636598"/>
                  </a:moveTo>
                  <a:lnTo>
                    <a:pt x="323191" y="556267"/>
                  </a:lnTo>
                  <a:lnTo>
                    <a:pt x="298350" y="673141"/>
                  </a:lnTo>
                  <a:cubicBezTo>
                    <a:pt x="296594" y="681405"/>
                    <a:pt x="301868" y="689526"/>
                    <a:pt x="310130" y="691284"/>
                  </a:cubicBezTo>
                  <a:cubicBezTo>
                    <a:pt x="311203" y="691513"/>
                    <a:pt x="312274" y="691623"/>
                    <a:pt x="313326" y="691623"/>
                  </a:cubicBezTo>
                  <a:cubicBezTo>
                    <a:pt x="320393" y="691623"/>
                    <a:pt x="326744" y="686693"/>
                    <a:pt x="328272" y="679504"/>
                  </a:cubicBezTo>
                  <a:lnTo>
                    <a:pt x="352332" y="566306"/>
                  </a:lnTo>
                  <a:lnTo>
                    <a:pt x="483313" y="774030"/>
                  </a:lnTo>
                  <a:cubicBezTo>
                    <a:pt x="488964" y="782920"/>
                    <a:pt x="497267" y="789412"/>
                    <a:pt x="506820" y="792785"/>
                  </a:cubicBezTo>
                  <a:lnTo>
                    <a:pt x="506820" y="1002767"/>
                  </a:lnTo>
                  <a:lnTo>
                    <a:pt x="286007" y="878362"/>
                  </a:lnTo>
                  <a:lnTo>
                    <a:pt x="315553" y="739350"/>
                  </a:lnTo>
                  <a:cubicBezTo>
                    <a:pt x="317309" y="731086"/>
                    <a:pt x="312035" y="722964"/>
                    <a:pt x="303773" y="721206"/>
                  </a:cubicBezTo>
                  <a:cubicBezTo>
                    <a:pt x="295501" y="719440"/>
                    <a:pt x="287385" y="724726"/>
                    <a:pt x="285629" y="732986"/>
                  </a:cubicBezTo>
                  <a:lnTo>
                    <a:pt x="255181" y="876235"/>
                  </a:lnTo>
                  <a:lnTo>
                    <a:pt x="44588" y="994882"/>
                  </a:lnTo>
                  <a:close/>
                  <a:moveTo>
                    <a:pt x="789059" y="876237"/>
                  </a:moveTo>
                  <a:lnTo>
                    <a:pt x="721055" y="556265"/>
                  </a:lnTo>
                  <a:lnTo>
                    <a:pt x="863644" y="636598"/>
                  </a:lnTo>
                  <a:lnTo>
                    <a:pt x="999654" y="9948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1" name="Google Shape;2301;p52"/>
            <p:cNvSpPr/>
            <p:nvPr/>
          </p:nvSpPr>
          <p:spPr>
            <a:xfrm>
              <a:off x="10524258" y="2397950"/>
              <a:ext cx="336522" cy="336522"/>
            </a:xfrm>
            <a:custGeom>
              <a:rect b="b" l="l" r="r" t="t"/>
              <a:pathLst>
                <a:path extrusionOk="0" h="336522" w="336522">
                  <a:moveTo>
                    <a:pt x="336522" y="168261"/>
                  </a:moveTo>
                  <a:cubicBezTo>
                    <a:pt x="336522" y="75483"/>
                    <a:pt x="261039" y="0"/>
                    <a:pt x="168261" y="0"/>
                  </a:cubicBezTo>
                  <a:cubicBezTo>
                    <a:pt x="75483" y="0"/>
                    <a:pt x="0" y="75483"/>
                    <a:pt x="0" y="168261"/>
                  </a:cubicBezTo>
                  <a:cubicBezTo>
                    <a:pt x="0" y="261039"/>
                    <a:pt x="75483" y="336522"/>
                    <a:pt x="168261" y="336522"/>
                  </a:cubicBezTo>
                  <a:cubicBezTo>
                    <a:pt x="261039" y="336522"/>
                    <a:pt x="336522" y="261039"/>
                    <a:pt x="336522" y="168261"/>
                  </a:cubicBezTo>
                  <a:close/>
                  <a:moveTo>
                    <a:pt x="30593" y="168261"/>
                  </a:moveTo>
                  <a:cubicBezTo>
                    <a:pt x="30593" y="92350"/>
                    <a:pt x="92350" y="30593"/>
                    <a:pt x="168261" y="30593"/>
                  </a:cubicBezTo>
                  <a:cubicBezTo>
                    <a:pt x="244172" y="30593"/>
                    <a:pt x="305929" y="92350"/>
                    <a:pt x="305929" y="168261"/>
                  </a:cubicBezTo>
                  <a:cubicBezTo>
                    <a:pt x="305929" y="244172"/>
                    <a:pt x="244172" y="305929"/>
                    <a:pt x="168261" y="305929"/>
                  </a:cubicBezTo>
                  <a:cubicBezTo>
                    <a:pt x="92350" y="305929"/>
                    <a:pt x="30593" y="244172"/>
                    <a:pt x="30593" y="1682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2" name="Google Shape;2302;p52"/>
            <p:cNvSpPr/>
            <p:nvPr/>
          </p:nvSpPr>
          <p:spPr>
            <a:xfrm>
              <a:off x="10585444" y="2459136"/>
              <a:ext cx="214150" cy="214150"/>
            </a:xfrm>
            <a:custGeom>
              <a:rect b="b" l="l" r="r" t="t"/>
              <a:pathLst>
                <a:path extrusionOk="0" h="214150" w="214150">
                  <a:moveTo>
                    <a:pt x="214151" y="107075"/>
                  </a:moveTo>
                  <a:cubicBezTo>
                    <a:pt x="214151" y="48035"/>
                    <a:pt x="166116" y="0"/>
                    <a:pt x="107075" y="0"/>
                  </a:cubicBezTo>
                  <a:cubicBezTo>
                    <a:pt x="48035" y="0"/>
                    <a:pt x="0" y="48035"/>
                    <a:pt x="0" y="107075"/>
                  </a:cubicBezTo>
                  <a:cubicBezTo>
                    <a:pt x="0" y="166116"/>
                    <a:pt x="48035" y="214151"/>
                    <a:pt x="107075" y="214151"/>
                  </a:cubicBezTo>
                  <a:cubicBezTo>
                    <a:pt x="166116" y="214151"/>
                    <a:pt x="214151" y="166116"/>
                    <a:pt x="214151" y="107075"/>
                  </a:cubicBezTo>
                  <a:close/>
                  <a:moveTo>
                    <a:pt x="30593" y="107075"/>
                  </a:moveTo>
                  <a:cubicBezTo>
                    <a:pt x="30593" y="64902"/>
                    <a:pt x="64902" y="30593"/>
                    <a:pt x="107075" y="30593"/>
                  </a:cubicBezTo>
                  <a:cubicBezTo>
                    <a:pt x="149249" y="30593"/>
                    <a:pt x="183558" y="64902"/>
                    <a:pt x="183558" y="107075"/>
                  </a:cubicBezTo>
                  <a:cubicBezTo>
                    <a:pt x="183558" y="149249"/>
                    <a:pt x="149249" y="183558"/>
                    <a:pt x="107075" y="183558"/>
                  </a:cubicBezTo>
                  <a:cubicBezTo>
                    <a:pt x="64902" y="183558"/>
                    <a:pt x="30593" y="149249"/>
                    <a:pt x="30593" y="1070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3" name="Google Shape;2303;p52"/>
          <p:cNvGrpSpPr/>
          <p:nvPr/>
        </p:nvGrpSpPr>
        <p:grpSpPr>
          <a:xfrm>
            <a:off x="4646594" y="2458529"/>
            <a:ext cx="293124" cy="231264"/>
            <a:chOff x="10268465" y="516241"/>
            <a:chExt cx="946173" cy="746496"/>
          </a:xfrm>
        </p:grpSpPr>
        <p:sp>
          <p:nvSpPr>
            <p:cNvPr id="2304" name="Google Shape;2304;p52"/>
            <p:cNvSpPr/>
            <p:nvPr/>
          </p:nvSpPr>
          <p:spPr>
            <a:xfrm flipH="1">
              <a:off x="10384355" y="632130"/>
              <a:ext cx="714394" cy="514717"/>
            </a:xfrm>
            <a:custGeom>
              <a:rect b="b" l="l" r="r" t="t"/>
              <a:pathLst>
                <a:path extrusionOk="0" h="514717" w="714394">
                  <a:moveTo>
                    <a:pt x="700347" y="514717"/>
                  </a:moveTo>
                  <a:lnTo>
                    <a:pt x="14055" y="514717"/>
                  </a:lnTo>
                  <a:cubicBezTo>
                    <a:pt x="6295" y="514717"/>
                    <a:pt x="0" y="508423"/>
                    <a:pt x="0" y="500663"/>
                  </a:cubicBezTo>
                  <a:lnTo>
                    <a:pt x="0" y="14048"/>
                  </a:lnTo>
                  <a:cubicBezTo>
                    <a:pt x="0" y="6288"/>
                    <a:pt x="6295" y="0"/>
                    <a:pt x="14055" y="0"/>
                  </a:cubicBezTo>
                  <a:lnTo>
                    <a:pt x="700347" y="0"/>
                  </a:lnTo>
                  <a:cubicBezTo>
                    <a:pt x="708107" y="0"/>
                    <a:pt x="714395" y="6288"/>
                    <a:pt x="714395" y="14048"/>
                  </a:cubicBezTo>
                  <a:lnTo>
                    <a:pt x="714395" y="390433"/>
                  </a:lnTo>
                  <a:cubicBezTo>
                    <a:pt x="714395" y="398193"/>
                    <a:pt x="708107" y="404487"/>
                    <a:pt x="700347" y="404487"/>
                  </a:cubicBezTo>
                  <a:cubicBezTo>
                    <a:pt x="692580" y="404487"/>
                    <a:pt x="686292" y="398193"/>
                    <a:pt x="686292" y="390433"/>
                  </a:cubicBezTo>
                  <a:lnTo>
                    <a:pt x="686292" y="28103"/>
                  </a:lnTo>
                  <a:lnTo>
                    <a:pt x="28103" y="28103"/>
                  </a:lnTo>
                  <a:lnTo>
                    <a:pt x="28103" y="486615"/>
                  </a:lnTo>
                  <a:lnTo>
                    <a:pt x="686292" y="486615"/>
                  </a:lnTo>
                  <a:lnTo>
                    <a:pt x="686292" y="446645"/>
                  </a:lnTo>
                  <a:cubicBezTo>
                    <a:pt x="686292" y="438885"/>
                    <a:pt x="692580" y="432590"/>
                    <a:pt x="700347" y="432590"/>
                  </a:cubicBezTo>
                  <a:cubicBezTo>
                    <a:pt x="708107" y="432590"/>
                    <a:pt x="714395" y="438885"/>
                    <a:pt x="714395" y="446645"/>
                  </a:cubicBezTo>
                  <a:lnTo>
                    <a:pt x="714395" y="500663"/>
                  </a:lnTo>
                  <a:cubicBezTo>
                    <a:pt x="714395" y="508423"/>
                    <a:pt x="708107" y="514717"/>
                    <a:pt x="700347" y="514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52"/>
            <p:cNvSpPr/>
            <p:nvPr/>
          </p:nvSpPr>
          <p:spPr>
            <a:xfrm flipH="1">
              <a:off x="10268465" y="516241"/>
              <a:ext cx="946173" cy="746496"/>
            </a:xfrm>
            <a:custGeom>
              <a:rect b="b" l="l" r="r" t="t"/>
              <a:pathLst>
                <a:path extrusionOk="0" h="746496" w="946173">
                  <a:moveTo>
                    <a:pt x="872442" y="746497"/>
                  </a:moveTo>
                  <a:cubicBezTo>
                    <a:pt x="853680" y="746497"/>
                    <a:pt x="835973" y="739429"/>
                    <a:pt x="822524" y="727028"/>
                  </a:cubicBezTo>
                  <a:cubicBezTo>
                    <a:pt x="809076" y="739429"/>
                    <a:pt x="791368" y="746497"/>
                    <a:pt x="772600" y="746497"/>
                  </a:cubicBezTo>
                  <a:cubicBezTo>
                    <a:pt x="753838" y="746497"/>
                    <a:pt x="736131" y="739429"/>
                    <a:pt x="722682" y="727028"/>
                  </a:cubicBezTo>
                  <a:cubicBezTo>
                    <a:pt x="709234" y="739429"/>
                    <a:pt x="691526" y="746497"/>
                    <a:pt x="672764" y="746497"/>
                  </a:cubicBezTo>
                  <a:cubicBezTo>
                    <a:pt x="653996" y="746497"/>
                    <a:pt x="636295" y="739429"/>
                    <a:pt x="622840" y="727028"/>
                  </a:cubicBezTo>
                  <a:cubicBezTo>
                    <a:pt x="609391" y="739429"/>
                    <a:pt x="591684" y="746497"/>
                    <a:pt x="572922" y="746497"/>
                  </a:cubicBezTo>
                  <a:cubicBezTo>
                    <a:pt x="554161" y="746497"/>
                    <a:pt x="536453" y="739429"/>
                    <a:pt x="523005" y="727028"/>
                  </a:cubicBezTo>
                  <a:cubicBezTo>
                    <a:pt x="509556" y="739429"/>
                    <a:pt x="491849" y="746497"/>
                    <a:pt x="473080" y="746497"/>
                  </a:cubicBezTo>
                  <a:cubicBezTo>
                    <a:pt x="454318" y="746497"/>
                    <a:pt x="436611" y="739429"/>
                    <a:pt x="423162" y="727028"/>
                  </a:cubicBezTo>
                  <a:cubicBezTo>
                    <a:pt x="409714" y="739429"/>
                    <a:pt x="392006" y="746497"/>
                    <a:pt x="373245" y="746497"/>
                  </a:cubicBezTo>
                  <a:cubicBezTo>
                    <a:pt x="354483" y="746497"/>
                    <a:pt x="336776" y="739429"/>
                    <a:pt x="323327" y="727028"/>
                  </a:cubicBezTo>
                  <a:cubicBezTo>
                    <a:pt x="309871" y="739429"/>
                    <a:pt x="292171" y="746497"/>
                    <a:pt x="273402" y="746497"/>
                  </a:cubicBezTo>
                  <a:cubicBezTo>
                    <a:pt x="254641" y="746497"/>
                    <a:pt x="236933" y="739429"/>
                    <a:pt x="223485" y="727028"/>
                  </a:cubicBezTo>
                  <a:cubicBezTo>
                    <a:pt x="210036" y="739429"/>
                    <a:pt x="192329" y="746497"/>
                    <a:pt x="173567" y="746497"/>
                  </a:cubicBezTo>
                  <a:cubicBezTo>
                    <a:pt x="154806" y="746497"/>
                    <a:pt x="137098" y="739429"/>
                    <a:pt x="123650" y="727028"/>
                  </a:cubicBezTo>
                  <a:cubicBezTo>
                    <a:pt x="110194" y="739429"/>
                    <a:pt x="92494" y="746497"/>
                    <a:pt x="73725" y="746497"/>
                  </a:cubicBezTo>
                  <a:cubicBezTo>
                    <a:pt x="33076" y="746497"/>
                    <a:pt x="0" y="713420"/>
                    <a:pt x="0" y="672764"/>
                  </a:cubicBezTo>
                  <a:cubicBezTo>
                    <a:pt x="0" y="654003"/>
                    <a:pt x="7067" y="636295"/>
                    <a:pt x="19462" y="622847"/>
                  </a:cubicBezTo>
                  <a:cubicBezTo>
                    <a:pt x="7067" y="609391"/>
                    <a:pt x="0" y="591691"/>
                    <a:pt x="0" y="572922"/>
                  </a:cubicBezTo>
                  <a:cubicBezTo>
                    <a:pt x="0" y="554161"/>
                    <a:pt x="7067" y="536453"/>
                    <a:pt x="19462" y="523005"/>
                  </a:cubicBezTo>
                  <a:cubicBezTo>
                    <a:pt x="7067" y="509556"/>
                    <a:pt x="0" y="491849"/>
                    <a:pt x="0" y="473087"/>
                  </a:cubicBezTo>
                  <a:cubicBezTo>
                    <a:pt x="0" y="454326"/>
                    <a:pt x="7067" y="436618"/>
                    <a:pt x="19462" y="423169"/>
                  </a:cubicBezTo>
                  <a:cubicBezTo>
                    <a:pt x="7067" y="409721"/>
                    <a:pt x="0" y="392013"/>
                    <a:pt x="0" y="373245"/>
                  </a:cubicBezTo>
                  <a:cubicBezTo>
                    <a:pt x="0" y="354483"/>
                    <a:pt x="7067" y="336776"/>
                    <a:pt x="19462" y="323327"/>
                  </a:cubicBezTo>
                  <a:cubicBezTo>
                    <a:pt x="7067" y="309879"/>
                    <a:pt x="0" y="292171"/>
                    <a:pt x="0" y="273410"/>
                  </a:cubicBezTo>
                  <a:cubicBezTo>
                    <a:pt x="0" y="254648"/>
                    <a:pt x="7067" y="236941"/>
                    <a:pt x="19462" y="223492"/>
                  </a:cubicBezTo>
                  <a:cubicBezTo>
                    <a:pt x="7067" y="210044"/>
                    <a:pt x="0" y="192336"/>
                    <a:pt x="0" y="173574"/>
                  </a:cubicBezTo>
                  <a:cubicBezTo>
                    <a:pt x="0" y="154806"/>
                    <a:pt x="7067" y="137098"/>
                    <a:pt x="19462" y="123650"/>
                  </a:cubicBezTo>
                  <a:cubicBezTo>
                    <a:pt x="7067" y="110201"/>
                    <a:pt x="0" y="92494"/>
                    <a:pt x="0" y="73732"/>
                  </a:cubicBezTo>
                  <a:cubicBezTo>
                    <a:pt x="0" y="42785"/>
                    <a:pt x="19541" y="14921"/>
                    <a:pt x="48633" y="4389"/>
                  </a:cubicBezTo>
                  <a:cubicBezTo>
                    <a:pt x="55931" y="1747"/>
                    <a:pt x="63987" y="5515"/>
                    <a:pt x="66629" y="12813"/>
                  </a:cubicBezTo>
                  <a:cubicBezTo>
                    <a:pt x="69271" y="20111"/>
                    <a:pt x="65496" y="28168"/>
                    <a:pt x="58197" y="30810"/>
                  </a:cubicBezTo>
                  <a:cubicBezTo>
                    <a:pt x="40201" y="37328"/>
                    <a:pt x="28103" y="54574"/>
                    <a:pt x="28103" y="73732"/>
                  </a:cubicBezTo>
                  <a:cubicBezTo>
                    <a:pt x="28103" y="89151"/>
                    <a:pt x="35819" y="103423"/>
                    <a:pt x="48748" y="111905"/>
                  </a:cubicBezTo>
                  <a:cubicBezTo>
                    <a:pt x="52704" y="114504"/>
                    <a:pt x="55093" y="118914"/>
                    <a:pt x="55093" y="123650"/>
                  </a:cubicBezTo>
                  <a:cubicBezTo>
                    <a:pt x="55093" y="128385"/>
                    <a:pt x="52704" y="132803"/>
                    <a:pt x="48748" y="135402"/>
                  </a:cubicBezTo>
                  <a:cubicBezTo>
                    <a:pt x="35819" y="143884"/>
                    <a:pt x="28103" y="158155"/>
                    <a:pt x="28103" y="173574"/>
                  </a:cubicBezTo>
                  <a:cubicBezTo>
                    <a:pt x="28103" y="188986"/>
                    <a:pt x="35819" y="203258"/>
                    <a:pt x="48748" y="211740"/>
                  </a:cubicBezTo>
                  <a:cubicBezTo>
                    <a:pt x="52704" y="214339"/>
                    <a:pt x="55093" y="218757"/>
                    <a:pt x="55093" y="223492"/>
                  </a:cubicBezTo>
                  <a:cubicBezTo>
                    <a:pt x="55093" y="228228"/>
                    <a:pt x="52704" y="232638"/>
                    <a:pt x="48748" y="235237"/>
                  </a:cubicBezTo>
                  <a:cubicBezTo>
                    <a:pt x="35819" y="243719"/>
                    <a:pt x="28103" y="257990"/>
                    <a:pt x="28103" y="273410"/>
                  </a:cubicBezTo>
                  <a:cubicBezTo>
                    <a:pt x="28103" y="288829"/>
                    <a:pt x="35819" y="303093"/>
                    <a:pt x="48748" y="311582"/>
                  </a:cubicBezTo>
                  <a:cubicBezTo>
                    <a:pt x="52704" y="314174"/>
                    <a:pt x="55093" y="318592"/>
                    <a:pt x="55093" y="323327"/>
                  </a:cubicBezTo>
                  <a:cubicBezTo>
                    <a:pt x="55093" y="328063"/>
                    <a:pt x="52704" y="332481"/>
                    <a:pt x="48748" y="335072"/>
                  </a:cubicBezTo>
                  <a:cubicBezTo>
                    <a:pt x="35819" y="343561"/>
                    <a:pt x="28103" y="357833"/>
                    <a:pt x="28103" y="373245"/>
                  </a:cubicBezTo>
                  <a:cubicBezTo>
                    <a:pt x="28103" y="388664"/>
                    <a:pt x="35819" y="402935"/>
                    <a:pt x="48748" y="411417"/>
                  </a:cubicBezTo>
                  <a:cubicBezTo>
                    <a:pt x="52704" y="414016"/>
                    <a:pt x="55093" y="418434"/>
                    <a:pt x="55093" y="423169"/>
                  </a:cubicBezTo>
                  <a:cubicBezTo>
                    <a:pt x="55093" y="427898"/>
                    <a:pt x="52704" y="432316"/>
                    <a:pt x="48748" y="434914"/>
                  </a:cubicBezTo>
                  <a:cubicBezTo>
                    <a:pt x="35819" y="443396"/>
                    <a:pt x="28103" y="457668"/>
                    <a:pt x="28103" y="473087"/>
                  </a:cubicBezTo>
                  <a:cubicBezTo>
                    <a:pt x="28103" y="488506"/>
                    <a:pt x="35819" y="502778"/>
                    <a:pt x="48748" y="511260"/>
                  </a:cubicBezTo>
                  <a:cubicBezTo>
                    <a:pt x="52704" y="513858"/>
                    <a:pt x="55093" y="518269"/>
                    <a:pt x="55093" y="523005"/>
                  </a:cubicBezTo>
                  <a:cubicBezTo>
                    <a:pt x="55093" y="527740"/>
                    <a:pt x="52704" y="532158"/>
                    <a:pt x="48748" y="534757"/>
                  </a:cubicBezTo>
                  <a:cubicBezTo>
                    <a:pt x="35819" y="543239"/>
                    <a:pt x="28103" y="557503"/>
                    <a:pt x="28103" y="572922"/>
                  </a:cubicBezTo>
                  <a:cubicBezTo>
                    <a:pt x="28103" y="588341"/>
                    <a:pt x="35819" y="602613"/>
                    <a:pt x="48748" y="611095"/>
                  </a:cubicBezTo>
                  <a:cubicBezTo>
                    <a:pt x="52704" y="613694"/>
                    <a:pt x="55093" y="618111"/>
                    <a:pt x="55093" y="622840"/>
                  </a:cubicBezTo>
                  <a:cubicBezTo>
                    <a:pt x="55093" y="627575"/>
                    <a:pt x="52704" y="631993"/>
                    <a:pt x="48748" y="634592"/>
                  </a:cubicBezTo>
                  <a:cubicBezTo>
                    <a:pt x="35819" y="643074"/>
                    <a:pt x="28103" y="657345"/>
                    <a:pt x="28103" y="672764"/>
                  </a:cubicBezTo>
                  <a:cubicBezTo>
                    <a:pt x="28103" y="697922"/>
                    <a:pt x="48575" y="718394"/>
                    <a:pt x="73732" y="718394"/>
                  </a:cubicBezTo>
                  <a:cubicBezTo>
                    <a:pt x="89151" y="718394"/>
                    <a:pt x="103423" y="710677"/>
                    <a:pt x="111905" y="697748"/>
                  </a:cubicBezTo>
                  <a:cubicBezTo>
                    <a:pt x="114504" y="693793"/>
                    <a:pt x="118921" y="691410"/>
                    <a:pt x="123657" y="691410"/>
                  </a:cubicBezTo>
                  <a:cubicBezTo>
                    <a:pt x="128392" y="691410"/>
                    <a:pt x="132803" y="693793"/>
                    <a:pt x="135402" y="697748"/>
                  </a:cubicBezTo>
                  <a:cubicBezTo>
                    <a:pt x="143884" y="710677"/>
                    <a:pt x="158155" y="718394"/>
                    <a:pt x="173574" y="718394"/>
                  </a:cubicBezTo>
                  <a:cubicBezTo>
                    <a:pt x="188994" y="718394"/>
                    <a:pt x="203258" y="710677"/>
                    <a:pt x="211747" y="697748"/>
                  </a:cubicBezTo>
                  <a:cubicBezTo>
                    <a:pt x="214346" y="693793"/>
                    <a:pt x="218757" y="691410"/>
                    <a:pt x="223492" y="691410"/>
                  </a:cubicBezTo>
                  <a:cubicBezTo>
                    <a:pt x="228228" y="691410"/>
                    <a:pt x="232645" y="693793"/>
                    <a:pt x="235244" y="697748"/>
                  </a:cubicBezTo>
                  <a:cubicBezTo>
                    <a:pt x="243726" y="710677"/>
                    <a:pt x="257998" y="718394"/>
                    <a:pt x="273410" y="718394"/>
                  </a:cubicBezTo>
                  <a:cubicBezTo>
                    <a:pt x="288829" y="718394"/>
                    <a:pt x="303100" y="710677"/>
                    <a:pt x="311582" y="697748"/>
                  </a:cubicBezTo>
                  <a:cubicBezTo>
                    <a:pt x="314181" y="693793"/>
                    <a:pt x="318599" y="691410"/>
                    <a:pt x="323334" y="691410"/>
                  </a:cubicBezTo>
                  <a:cubicBezTo>
                    <a:pt x="328070" y="691410"/>
                    <a:pt x="332481" y="693793"/>
                    <a:pt x="335079" y="697748"/>
                  </a:cubicBezTo>
                  <a:cubicBezTo>
                    <a:pt x="343561" y="710677"/>
                    <a:pt x="357833" y="718394"/>
                    <a:pt x="373252" y="718394"/>
                  </a:cubicBezTo>
                  <a:cubicBezTo>
                    <a:pt x="388671" y="718394"/>
                    <a:pt x="402943" y="710677"/>
                    <a:pt x="411425" y="697748"/>
                  </a:cubicBezTo>
                  <a:cubicBezTo>
                    <a:pt x="414023" y="693793"/>
                    <a:pt x="418434" y="691410"/>
                    <a:pt x="423169" y="691410"/>
                  </a:cubicBezTo>
                  <a:cubicBezTo>
                    <a:pt x="427905" y="691410"/>
                    <a:pt x="432323" y="693793"/>
                    <a:pt x="434922" y="697748"/>
                  </a:cubicBezTo>
                  <a:cubicBezTo>
                    <a:pt x="443404" y="710677"/>
                    <a:pt x="457675" y="718394"/>
                    <a:pt x="473094" y="718394"/>
                  </a:cubicBezTo>
                  <a:cubicBezTo>
                    <a:pt x="488506" y="718394"/>
                    <a:pt x="502778" y="710677"/>
                    <a:pt x="511267" y="697748"/>
                  </a:cubicBezTo>
                  <a:cubicBezTo>
                    <a:pt x="513858" y="693793"/>
                    <a:pt x="518276" y="691410"/>
                    <a:pt x="523012" y="691410"/>
                  </a:cubicBezTo>
                  <a:cubicBezTo>
                    <a:pt x="527747" y="691410"/>
                    <a:pt x="532165" y="693793"/>
                    <a:pt x="534757" y="697748"/>
                  </a:cubicBezTo>
                  <a:cubicBezTo>
                    <a:pt x="543246" y="710677"/>
                    <a:pt x="557517" y="718394"/>
                    <a:pt x="572929" y="718394"/>
                  </a:cubicBezTo>
                  <a:cubicBezTo>
                    <a:pt x="588349" y="718394"/>
                    <a:pt x="602620" y="710677"/>
                    <a:pt x="611102" y="697748"/>
                  </a:cubicBezTo>
                  <a:cubicBezTo>
                    <a:pt x="613701" y="693793"/>
                    <a:pt x="618119" y="691410"/>
                    <a:pt x="622847" y="691410"/>
                  </a:cubicBezTo>
                  <a:cubicBezTo>
                    <a:pt x="627582" y="691410"/>
                    <a:pt x="632000" y="693793"/>
                    <a:pt x="634599" y="697748"/>
                  </a:cubicBezTo>
                  <a:cubicBezTo>
                    <a:pt x="643081" y="710677"/>
                    <a:pt x="657352" y="718394"/>
                    <a:pt x="672772" y="718394"/>
                  </a:cubicBezTo>
                  <a:cubicBezTo>
                    <a:pt x="688191" y="718394"/>
                    <a:pt x="702455" y="710677"/>
                    <a:pt x="710944" y="697748"/>
                  </a:cubicBezTo>
                  <a:cubicBezTo>
                    <a:pt x="713536" y="693793"/>
                    <a:pt x="717954" y="691410"/>
                    <a:pt x="722689" y="691410"/>
                  </a:cubicBezTo>
                  <a:cubicBezTo>
                    <a:pt x="727425" y="691410"/>
                    <a:pt x="731843" y="693793"/>
                    <a:pt x="734434" y="697748"/>
                  </a:cubicBezTo>
                  <a:cubicBezTo>
                    <a:pt x="742923" y="710677"/>
                    <a:pt x="757195" y="718394"/>
                    <a:pt x="772607" y="718394"/>
                  </a:cubicBezTo>
                  <a:cubicBezTo>
                    <a:pt x="788026" y="718394"/>
                    <a:pt x="802297" y="710677"/>
                    <a:pt x="810779" y="697748"/>
                  </a:cubicBezTo>
                  <a:cubicBezTo>
                    <a:pt x="813378" y="693793"/>
                    <a:pt x="817796" y="691410"/>
                    <a:pt x="822532" y="691410"/>
                  </a:cubicBezTo>
                  <a:cubicBezTo>
                    <a:pt x="827260" y="691410"/>
                    <a:pt x="831678" y="693793"/>
                    <a:pt x="834276" y="697748"/>
                  </a:cubicBezTo>
                  <a:cubicBezTo>
                    <a:pt x="842758" y="710677"/>
                    <a:pt x="857030" y="718394"/>
                    <a:pt x="872449" y="718394"/>
                  </a:cubicBezTo>
                  <a:cubicBezTo>
                    <a:pt x="897606" y="718394"/>
                    <a:pt x="918079" y="697922"/>
                    <a:pt x="918079" y="672764"/>
                  </a:cubicBezTo>
                  <a:cubicBezTo>
                    <a:pt x="918079" y="657345"/>
                    <a:pt x="910362" y="643074"/>
                    <a:pt x="897433" y="634592"/>
                  </a:cubicBezTo>
                  <a:cubicBezTo>
                    <a:pt x="893477" y="631993"/>
                    <a:pt x="891095" y="627582"/>
                    <a:pt x="891095" y="622847"/>
                  </a:cubicBezTo>
                  <a:cubicBezTo>
                    <a:pt x="891095" y="618111"/>
                    <a:pt x="893477" y="613694"/>
                    <a:pt x="897433" y="611095"/>
                  </a:cubicBezTo>
                  <a:cubicBezTo>
                    <a:pt x="910362" y="602613"/>
                    <a:pt x="918079" y="588341"/>
                    <a:pt x="918079" y="572929"/>
                  </a:cubicBezTo>
                  <a:cubicBezTo>
                    <a:pt x="918079" y="557510"/>
                    <a:pt x="910362" y="543239"/>
                    <a:pt x="897433" y="534757"/>
                  </a:cubicBezTo>
                  <a:cubicBezTo>
                    <a:pt x="893477" y="532158"/>
                    <a:pt x="891095" y="527740"/>
                    <a:pt x="891095" y="523005"/>
                  </a:cubicBezTo>
                  <a:cubicBezTo>
                    <a:pt x="891095" y="518276"/>
                    <a:pt x="893477" y="513858"/>
                    <a:pt x="897433" y="511260"/>
                  </a:cubicBezTo>
                  <a:cubicBezTo>
                    <a:pt x="910362" y="502778"/>
                    <a:pt x="918079" y="488506"/>
                    <a:pt x="918079" y="473087"/>
                  </a:cubicBezTo>
                  <a:cubicBezTo>
                    <a:pt x="918079" y="457668"/>
                    <a:pt x="910362" y="443404"/>
                    <a:pt x="897433" y="434914"/>
                  </a:cubicBezTo>
                  <a:cubicBezTo>
                    <a:pt x="893477" y="432323"/>
                    <a:pt x="891095" y="427905"/>
                    <a:pt x="891095" y="423169"/>
                  </a:cubicBezTo>
                  <a:cubicBezTo>
                    <a:pt x="891095" y="418434"/>
                    <a:pt x="893477" y="414016"/>
                    <a:pt x="897433" y="411425"/>
                  </a:cubicBezTo>
                  <a:cubicBezTo>
                    <a:pt x="910355" y="402935"/>
                    <a:pt x="918071" y="388664"/>
                    <a:pt x="918071" y="373245"/>
                  </a:cubicBezTo>
                  <a:cubicBezTo>
                    <a:pt x="918071" y="357833"/>
                    <a:pt x="910355" y="343561"/>
                    <a:pt x="897426" y="335079"/>
                  </a:cubicBezTo>
                  <a:cubicBezTo>
                    <a:pt x="893470" y="332481"/>
                    <a:pt x="891081" y="328063"/>
                    <a:pt x="891081" y="323327"/>
                  </a:cubicBezTo>
                  <a:cubicBezTo>
                    <a:pt x="891081" y="318592"/>
                    <a:pt x="893470" y="314181"/>
                    <a:pt x="897426" y="311582"/>
                  </a:cubicBezTo>
                  <a:cubicBezTo>
                    <a:pt x="910355" y="303100"/>
                    <a:pt x="918071" y="288829"/>
                    <a:pt x="918071" y="273410"/>
                  </a:cubicBezTo>
                  <a:cubicBezTo>
                    <a:pt x="918071" y="257990"/>
                    <a:pt x="910355" y="243726"/>
                    <a:pt x="897426" y="235237"/>
                  </a:cubicBezTo>
                  <a:cubicBezTo>
                    <a:pt x="893470" y="232645"/>
                    <a:pt x="891081" y="228228"/>
                    <a:pt x="891081" y="223492"/>
                  </a:cubicBezTo>
                  <a:cubicBezTo>
                    <a:pt x="891081" y="218757"/>
                    <a:pt x="893470" y="214339"/>
                    <a:pt x="897426" y="211747"/>
                  </a:cubicBezTo>
                  <a:cubicBezTo>
                    <a:pt x="910355" y="203258"/>
                    <a:pt x="918071" y="188994"/>
                    <a:pt x="918071" y="173574"/>
                  </a:cubicBezTo>
                  <a:cubicBezTo>
                    <a:pt x="918071" y="158155"/>
                    <a:pt x="910355" y="143884"/>
                    <a:pt x="897426" y="135402"/>
                  </a:cubicBezTo>
                  <a:cubicBezTo>
                    <a:pt x="893470" y="132803"/>
                    <a:pt x="891081" y="128385"/>
                    <a:pt x="891081" y="123650"/>
                  </a:cubicBezTo>
                  <a:cubicBezTo>
                    <a:pt x="891081" y="118921"/>
                    <a:pt x="893470" y="114504"/>
                    <a:pt x="897426" y="111905"/>
                  </a:cubicBezTo>
                  <a:cubicBezTo>
                    <a:pt x="910355" y="103423"/>
                    <a:pt x="918071" y="89151"/>
                    <a:pt x="918071" y="73732"/>
                  </a:cubicBezTo>
                  <a:cubicBezTo>
                    <a:pt x="918071" y="48575"/>
                    <a:pt x="897599" y="28103"/>
                    <a:pt x="872442" y="28103"/>
                  </a:cubicBezTo>
                  <a:cubicBezTo>
                    <a:pt x="857023" y="28103"/>
                    <a:pt x="842751" y="35819"/>
                    <a:pt x="834269" y="48748"/>
                  </a:cubicBezTo>
                  <a:cubicBezTo>
                    <a:pt x="831670" y="52704"/>
                    <a:pt x="827253" y="55093"/>
                    <a:pt x="822524" y="55093"/>
                  </a:cubicBezTo>
                  <a:cubicBezTo>
                    <a:pt x="817789" y="55093"/>
                    <a:pt x="813371" y="52704"/>
                    <a:pt x="810772" y="48748"/>
                  </a:cubicBezTo>
                  <a:cubicBezTo>
                    <a:pt x="802290" y="35819"/>
                    <a:pt x="788019" y="28103"/>
                    <a:pt x="772600" y="28103"/>
                  </a:cubicBezTo>
                  <a:cubicBezTo>
                    <a:pt x="757188" y="28103"/>
                    <a:pt x="742916" y="35819"/>
                    <a:pt x="734427" y="48748"/>
                  </a:cubicBezTo>
                  <a:cubicBezTo>
                    <a:pt x="731835" y="52704"/>
                    <a:pt x="727417" y="55093"/>
                    <a:pt x="722682" y="55093"/>
                  </a:cubicBezTo>
                  <a:cubicBezTo>
                    <a:pt x="717947" y="55093"/>
                    <a:pt x="713529" y="52704"/>
                    <a:pt x="710937" y="48748"/>
                  </a:cubicBezTo>
                  <a:cubicBezTo>
                    <a:pt x="702448" y="35819"/>
                    <a:pt x="688184" y="28103"/>
                    <a:pt x="672764" y="28103"/>
                  </a:cubicBezTo>
                  <a:cubicBezTo>
                    <a:pt x="657345" y="28103"/>
                    <a:pt x="643074" y="35819"/>
                    <a:pt x="634592" y="48748"/>
                  </a:cubicBezTo>
                  <a:cubicBezTo>
                    <a:pt x="631993" y="52704"/>
                    <a:pt x="627575" y="55093"/>
                    <a:pt x="622840" y="55093"/>
                  </a:cubicBezTo>
                  <a:cubicBezTo>
                    <a:pt x="618111" y="55093"/>
                    <a:pt x="613694" y="52704"/>
                    <a:pt x="611095" y="48748"/>
                  </a:cubicBezTo>
                  <a:cubicBezTo>
                    <a:pt x="602613" y="35819"/>
                    <a:pt x="588341" y="28103"/>
                    <a:pt x="572922" y="28103"/>
                  </a:cubicBezTo>
                  <a:cubicBezTo>
                    <a:pt x="557503" y="28103"/>
                    <a:pt x="543231" y="35819"/>
                    <a:pt x="534749" y="48748"/>
                  </a:cubicBezTo>
                  <a:cubicBezTo>
                    <a:pt x="532158" y="52704"/>
                    <a:pt x="527740" y="55093"/>
                    <a:pt x="523005" y="55093"/>
                  </a:cubicBezTo>
                  <a:cubicBezTo>
                    <a:pt x="518269" y="55093"/>
                    <a:pt x="513851" y="52704"/>
                    <a:pt x="511260" y="48748"/>
                  </a:cubicBezTo>
                  <a:cubicBezTo>
                    <a:pt x="502770" y="35819"/>
                    <a:pt x="488506" y="28103"/>
                    <a:pt x="473080" y="28103"/>
                  </a:cubicBezTo>
                  <a:cubicBezTo>
                    <a:pt x="457668" y="28103"/>
                    <a:pt x="443396" y="35819"/>
                    <a:pt x="434914" y="48748"/>
                  </a:cubicBezTo>
                  <a:cubicBezTo>
                    <a:pt x="432316" y="52704"/>
                    <a:pt x="427898" y="55093"/>
                    <a:pt x="423162" y="55093"/>
                  </a:cubicBezTo>
                  <a:cubicBezTo>
                    <a:pt x="418427" y="55093"/>
                    <a:pt x="414016" y="52704"/>
                    <a:pt x="411417" y="48748"/>
                  </a:cubicBezTo>
                  <a:cubicBezTo>
                    <a:pt x="402935" y="35819"/>
                    <a:pt x="388664" y="28103"/>
                    <a:pt x="373245" y="28103"/>
                  </a:cubicBezTo>
                  <a:cubicBezTo>
                    <a:pt x="357825" y="28103"/>
                    <a:pt x="343554" y="35819"/>
                    <a:pt x="335072" y="48748"/>
                  </a:cubicBezTo>
                  <a:cubicBezTo>
                    <a:pt x="332473" y="52704"/>
                    <a:pt x="328063" y="55093"/>
                    <a:pt x="323327" y="55093"/>
                  </a:cubicBezTo>
                  <a:cubicBezTo>
                    <a:pt x="318592" y="55093"/>
                    <a:pt x="314174" y="52704"/>
                    <a:pt x="311575" y="48748"/>
                  </a:cubicBezTo>
                  <a:cubicBezTo>
                    <a:pt x="303093" y="35819"/>
                    <a:pt x="288822" y="28103"/>
                    <a:pt x="273402" y="28103"/>
                  </a:cubicBezTo>
                  <a:cubicBezTo>
                    <a:pt x="257990" y="28103"/>
                    <a:pt x="243719" y="35819"/>
                    <a:pt x="235237" y="48748"/>
                  </a:cubicBezTo>
                  <a:cubicBezTo>
                    <a:pt x="232638" y="52704"/>
                    <a:pt x="228220" y="55093"/>
                    <a:pt x="223485" y="55093"/>
                  </a:cubicBezTo>
                  <a:cubicBezTo>
                    <a:pt x="218749" y="55093"/>
                    <a:pt x="214339" y="52704"/>
                    <a:pt x="211740" y="48748"/>
                  </a:cubicBezTo>
                  <a:cubicBezTo>
                    <a:pt x="203258" y="35819"/>
                    <a:pt x="188986" y="28103"/>
                    <a:pt x="173567" y="28103"/>
                  </a:cubicBezTo>
                  <a:cubicBezTo>
                    <a:pt x="158148" y="28103"/>
                    <a:pt x="143877" y="35819"/>
                    <a:pt x="135395" y="48748"/>
                  </a:cubicBezTo>
                  <a:cubicBezTo>
                    <a:pt x="132796" y="52704"/>
                    <a:pt x="128385" y="55093"/>
                    <a:pt x="123650" y="55093"/>
                  </a:cubicBezTo>
                  <a:cubicBezTo>
                    <a:pt x="118914" y="55093"/>
                    <a:pt x="114496" y="52704"/>
                    <a:pt x="111898" y="48748"/>
                  </a:cubicBezTo>
                  <a:cubicBezTo>
                    <a:pt x="108454" y="43500"/>
                    <a:pt x="103863" y="38916"/>
                    <a:pt x="98608" y="35487"/>
                  </a:cubicBezTo>
                  <a:cubicBezTo>
                    <a:pt x="92111" y="31243"/>
                    <a:pt x="90285" y="22537"/>
                    <a:pt x="94529" y="16040"/>
                  </a:cubicBezTo>
                  <a:cubicBezTo>
                    <a:pt x="98774" y="9543"/>
                    <a:pt x="107480" y="7717"/>
                    <a:pt x="113977" y="11961"/>
                  </a:cubicBezTo>
                  <a:cubicBezTo>
                    <a:pt x="117427" y="14214"/>
                    <a:pt x="120654" y="16719"/>
                    <a:pt x="123642" y="19469"/>
                  </a:cubicBezTo>
                  <a:cubicBezTo>
                    <a:pt x="137091" y="7067"/>
                    <a:pt x="154799" y="0"/>
                    <a:pt x="173567" y="0"/>
                  </a:cubicBezTo>
                  <a:cubicBezTo>
                    <a:pt x="192329" y="0"/>
                    <a:pt x="210036" y="7067"/>
                    <a:pt x="223485" y="19462"/>
                  </a:cubicBezTo>
                  <a:cubicBezTo>
                    <a:pt x="236933" y="7060"/>
                    <a:pt x="254641" y="0"/>
                    <a:pt x="273402" y="0"/>
                  </a:cubicBezTo>
                  <a:cubicBezTo>
                    <a:pt x="292164" y="0"/>
                    <a:pt x="309871" y="7067"/>
                    <a:pt x="323327" y="19462"/>
                  </a:cubicBezTo>
                  <a:cubicBezTo>
                    <a:pt x="336776" y="7060"/>
                    <a:pt x="354483" y="0"/>
                    <a:pt x="373245" y="0"/>
                  </a:cubicBezTo>
                  <a:cubicBezTo>
                    <a:pt x="392006" y="0"/>
                    <a:pt x="409714" y="7067"/>
                    <a:pt x="423162" y="19462"/>
                  </a:cubicBezTo>
                  <a:cubicBezTo>
                    <a:pt x="436611" y="7067"/>
                    <a:pt x="454318" y="0"/>
                    <a:pt x="473080" y="0"/>
                  </a:cubicBezTo>
                  <a:cubicBezTo>
                    <a:pt x="491849" y="0"/>
                    <a:pt x="509549" y="7067"/>
                    <a:pt x="523005" y="19462"/>
                  </a:cubicBezTo>
                  <a:cubicBezTo>
                    <a:pt x="536453" y="7060"/>
                    <a:pt x="554161" y="0"/>
                    <a:pt x="572922" y="0"/>
                  </a:cubicBezTo>
                  <a:cubicBezTo>
                    <a:pt x="591684" y="0"/>
                    <a:pt x="609391" y="7067"/>
                    <a:pt x="622840" y="19462"/>
                  </a:cubicBezTo>
                  <a:cubicBezTo>
                    <a:pt x="636288" y="7060"/>
                    <a:pt x="653996" y="0"/>
                    <a:pt x="672764" y="0"/>
                  </a:cubicBezTo>
                  <a:cubicBezTo>
                    <a:pt x="691526" y="0"/>
                    <a:pt x="709234" y="7067"/>
                    <a:pt x="722682" y="19462"/>
                  </a:cubicBezTo>
                  <a:cubicBezTo>
                    <a:pt x="736131" y="7067"/>
                    <a:pt x="753838" y="0"/>
                    <a:pt x="772600" y="0"/>
                  </a:cubicBezTo>
                  <a:cubicBezTo>
                    <a:pt x="791361" y="0"/>
                    <a:pt x="809069" y="7067"/>
                    <a:pt x="822517" y="19462"/>
                  </a:cubicBezTo>
                  <a:cubicBezTo>
                    <a:pt x="835966" y="7067"/>
                    <a:pt x="853673" y="0"/>
                    <a:pt x="872442" y="0"/>
                  </a:cubicBezTo>
                  <a:cubicBezTo>
                    <a:pt x="913098" y="0"/>
                    <a:pt x="946174" y="33076"/>
                    <a:pt x="946174" y="73732"/>
                  </a:cubicBezTo>
                  <a:cubicBezTo>
                    <a:pt x="946174" y="92494"/>
                    <a:pt x="939107" y="110201"/>
                    <a:pt x="926712" y="123650"/>
                  </a:cubicBezTo>
                  <a:cubicBezTo>
                    <a:pt x="939114" y="137098"/>
                    <a:pt x="946174" y="154806"/>
                    <a:pt x="946174" y="173574"/>
                  </a:cubicBezTo>
                  <a:cubicBezTo>
                    <a:pt x="946174" y="192336"/>
                    <a:pt x="939107" y="210044"/>
                    <a:pt x="926712" y="223492"/>
                  </a:cubicBezTo>
                  <a:cubicBezTo>
                    <a:pt x="939114" y="236941"/>
                    <a:pt x="946174" y="254648"/>
                    <a:pt x="946174" y="273410"/>
                  </a:cubicBezTo>
                  <a:cubicBezTo>
                    <a:pt x="946174" y="292171"/>
                    <a:pt x="939107" y="309879"/>
                    <a:pt x="926712" y="323327"/>
                  </a:cubicBezTo>
                  <a:cubicBezTo>
                    <a:pt x="939107" y="336776"/>
                    <a:pt x="946174" y="354483"/>
                    <a:pt x="946174" y="373245"/>
                  </a:cubicBezTo>
                  <a:cubicBezTo>
                    <a:pt x="946174" y="392013"/>
                    <a:pt x="939107" y="409721"/>
                    <a:pt x="926712" y="423169"/>
                  </a:cubicBezTo>
                  <a:cubicBezTo>
                    <a:pt x="939114" y="436618"/>
                    <a:pt x="946174" y="454326"/>
                    <a:pt x="946174" y="473087"/>
                  </a:cubicBezTo>
                  <a:cubicBezTo>
                    <a:pt x="946174" y="491849"/>
                    <a:pt x="939107" y="509556"/>
                    <a:pt x="926712" y="523005"/>
                  </a:cubicBezTo>
                  <a:cubicBezTo>
                    <a:pt x="939114" y="536453"/>
                    <a:pt x="946174" y="554161"/>
                    <a:pt x="946174" y="572922"/>
                  </a:cubicBezTo>
                  <a:cubicBezTo>
                    <a:pt x="946174" y="591684"/>
                    <a:pt x="939107" y="609391"/>
                    <a:pt x="926712" y="622840"/>
                  </a:cubicBezTo>
                  <a:cubicBezTo>
                    <a:pt x="939107" y="636295"/>
                    <a:pt x="946174" y="653996"/>
                    <a:pt x="946174" y="672764"/>
                  </a:cubicBezTo>
                  <a:cubicBezTo>
                    <a:pt x="946174" y="713420"/>
                    <a:pt x="913098" y="746497"/>
                    <a:pt x="872442" y="7464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6" name="Google Shape;2306;p52"/>
          <p:cNvGrpSpPr/>
          <p:nvPr/>
        </p:nvGrpSpPr>
        <p:grpSpPr>
          <a:xfrm>
            <a:off x="5968730" y="2430840"/>
            <a:ext cx="264284" cy="286642"/>
            <a:chOff x="2690524" y="5335153"/>
            <a:chExt cx="963134" cy="1044234"/>
          </a:xfrm>
        </p:grpSpPr>
        <p:sp>
          <p:nvSpPr>
            <p:cNvPr id="2307" name="Google Shape;2307;p52"/>
            <p:cNvSpPr/>
            <p:nvPr/>
          </p:nvSpPr>
          <p:spPr>
            <a:xfrm flipH="1">
              <a:off x="2690524" y="5335153"/>
              <a:ext cx="963134" cy="1044234"/>
            </a:xfrm>
            <a:custGeom>
              <a:rect b="b" l="l" r="r" t="t"/>
              <a:pathLst>
                <a:path extrusionOk="0" h="1044234" w="963134">
                  <a:moveTo>
                    <a:pt x="957295" y="803131"/>
                  </a:moveTo>
                  <a:lnTo>
                    <a:pt x="793140" y="452628"/>
                  </a:lnTo>
                  <a:cubicBezTo>
                    <a:pt x="789558" y="444978"/>
                    <a:pt x="780450" y="441684"/>
                    <a:pt x="772797" y="445263"/>
                  </a:cubicBezTo>
                  <a:cubicBezTo>
                    <a:pt x="765147" y="448847"/>
                    <a:pt x="761849" y="457955"/>
                    <a:pt x="765433" y="465605"/>
                  </a:cubicBezTo>
                  <a:lnTo>
                    <a:pt x="929586" y="816101"/>
                  </a:lnTo>
                  <a:cubicBezTo>
                    <a:pt x="936928" y="831803"/>
                    <a:pt x="930133" y="850560"/>
                    <a:pt x="914437" y="857915"/>
                  </a:cubicBezTo>
                  <a:lnTo>
                    <a:pt x="599704" y="1005308"/>
                  </a:lnTo>
                  <a:cubicBezTo>
                    <a:pt x="584010" y="1012660"/>
                    <a:pt x="565257" y="1005871"/>
                    <a:pt x="557900" y="990174"/>
                  </a:cubicBezTo>
                  <a:lnTo>
                    <a:pt x="499058" y="864497"/>
                  </a:lnTo>
                  <a:lnTo>
                    <a:pt x="652212" y="494975"/>
                  </a:lnTo>
                  <a:cubicBezTo>
                    <a:pt x="658830" y="479003"/>
                    <a:pt x="658459" y="460849"/>
                    <a:pt x="651199" y="445163"/>
                  </a:cubicBezTo>
                  <a:lnTo>
                    <a:pt x="567425" y="264202"/>
                  </a:lnTo>
                  <a:lnTo>
                    <a:pt x="676016" y="298556"/>
                  </a:lnTo>
                  <a:cubicBezTo>
                    <a:pt x="684371" y="301195"/>
                    <a:pt x="691290" y="307256"/>
                    <a:pt x="695002" y="315202"/>
                  </a:cubicBezTo>
                  <a:lnTo>
                    <a:pt x="735225" y="401054"/>
                  </a:lnTo>
                  <a:cubicBezTo>
                    <a:pt x="737826" y="406606"/>
                    <a:pt x="743336" y="409865"/>
                    <a:pt x="749088" y="409865"/>
                  </a:cubicBezTo>
                  <a:cubicBezTo>
                    <a:pt x="751260" y="409865"/>
                    <a:pt x="753469" y="409398"/>
                    <a:pt x="755567" y="408417"/>
                  </a:cubicBezTo>
                  <a:cubicBezTo>
                    <a:pt x="763218" y="404834"/>
                    <a:pt x="766514" y="395723"/>
                    <a:pt x="762928" y="388073"/>
                  </a:cubicBezTo>
                  <a:lnTo>
                    <a:pt x="722711" y="302235"/>
                  </a:lnTo>
                  <a:cubicBezTo>
                    <a:pt x="715393" y="286567"/>
                    <a:pt x="701730" y="274593"/>
                    <a:pt x="685234" y="269384"/>
                  </a:cubicBezTo>
                  <a:lnTo>
                    <a:pt x="554276" y="227953"/>
                  </a:lnTo>
                  <a:cubicBezTo>
                    <a:pt x="581275" y="188513"/>
                    <a:pt x="609717" y="135773"/>
                    <a:pt x="619502" y="112161"/>
                  </a:cubicBezTo>
                  <a:cubicBezTo>
                    <a:pt x="645164" y="50249"/>
                    <a:pt x="624452" y="15818"/>
                    <a:pt x="596515" y="4237"/>
                  </a:cubicBezTo>
                  <a:cubicBezTo>
                    <a:pt x="568575" y="-7339"/>
                    <a:pt x="529581" y="2347"/>
                    <a:pt x="503920" y="64259"/>
                  </a:cubicBezTo>
                  <a:cubicBezTo>
                    <a:pt x="492884" y="90887"/>
                    <a:pt x="482758" y="148879"/>
                    <a:pt x="475556" y="198629"/>
                  </a:cubicBezTo>
                  <a:cubicBezTo>
                    <a:pt x="466986" y="199161"/>
                    <a:pt x="458371" y="200956"/>
                    <a:pt x="449981" y="204164"/>
                  </a:cubicBezTo>
                  <a:lnTo>
                    <a:pt x="251846" y="279867"/>
                  </a:lnTo>
                  <a:cubicBezTo>
                    <a:pt x="235995" y="285925"/>
                    <a:pt x="223177" y="298390"/>
                    <a:pt x="216679" y="314064"/>
                  </a:cubicBezTo>
                  <a:lnTo>
                    <a:pt x="4762" y="825384"/>
                  </a:lnTo>
                  <a:cubicBezTo>
                    <a:pt x="-1583" y="840693"/>
                    <a:pt x="-1588" y="857554"/>
                    <a:pt x="4751" y="872865"/>
                  </a:cubicBezTo>
                  <a:cubicBezTo>
                    <a:pt x="11088" y="888175"/>
                    <a:pt x="23009" y="900101"/>
                    <a:pt x="38316" y="906444"/>
                  </a:cubicBezTo>
                  <a:lnTo>
                    <a:pt x="100297" y="932131"/>
                  </a:lnTo>
                  <a:cubicBezTo>
                    <a:pt x="108102" y="935366"/>
                    <a:pt x="117054" y="931662"/>
                    <a:pt x="120287" y="923857"/>
                  </a:cubicBezTo>
                  <a:cubicBezTo>
                    <a:pt x="123521" y="916052"/>
                    <a:pt x="119818" y="907102"/>
                    <a:pt x="112012" y="903868"/>
                  </a:cubicBezTo>
                  <a:lnTo>
                    <a:pt x="50031" y="878178"/>
                  </a:lnTo>
                  <a:cubicBezTo>
                    <a:pt x="42275" y="874963"/>
                    <a:pt x="36231" y="868920"/>
                    <a:pt x="33019" y="861160"/>
                  </a:cubicBezTo>
                  <a:cubicBezTo>
                    <a:pt x="29807" y="853399"/>
                    <a:pt x="29809" y="844856"/>
                    <a:pt x="33025" y="837098"/>
                  </a:cubicBezTo>
                  <a:lnTo>
                    <a:pt x="244949" y="325771"/>
                  </a:lnTo>
                  <a:cubicBezTo>
                    <a:pt x="248243" y="317827"/>
                    <a:pt x="254738" y="311509"/>
                    <a:pt x="262772" y="308439"/>
                  </a:cubicBezTo>
                  <a:lnTo>
                    <a:pt x="460906" y="232736"/>
                  </a:lnTo>
                  <a:cubicBezTo>
                    <a:pt x="464310" y="231435"/>
                    <a:pt x="467771" y="230493"/>
                    <a:pt x="471249" y="229879"/>
                  </a:cubicBezTo>
                  <a:cubicBezTo>
                    <a:pt x="469358" y="244247"/>
                    <a:pt x="467824" y="256813"/>
                    <a:pt x="466715" y="266231"/>
                  </a:cubicBezTo>
                  <a:cubicBezTo>
                    <a:pt x="460227" y="266602"/>
                    <a:pt x="453801" y="268203"/>
                    <a:pt x="447737" y="271042"/>
                  </a:cubicBezTo>
                  <a:cubicBezTo>
                    <a:pt x="435235" y="276896"/>
                    <a:pt x="425761" y="287269"/>
                    <a:pt x="421062" y="300249"/>
                  </a:cubicBezTo>
                  <a:cubicBezTo>
                    <a:pt x="416361" y="313230"/>
                    <a:pt x="416997" y="327262"/>
                    <a:pt x="422851" y="339764"/>
                  </a:cubicBezTo>
                  <a:cubicBezTo>
                    <a:pt x="431627" y="358508"/>
                    <a:pt x="450289" y="369525"/>
                    <a:pt x="469735" y="369525"/>
                  </a:cubicBezTo>
                  <a:cubicBezTo>
                    <a:pt x="477063" y="369525"/>
                    <a:pt x="484508" y="367959"/>
                    <a:pt x="491573" y="364651"/>
                  </a:cubicBezTo>
                  <a:cubicBezTo>
                    <a:pt x="504075" y="358797"/>
                    <a:pt x="513549" y="348422"/>
                    <a:pt x="518250" y="335445"/>
                  </a:cubicBezTo>
                  <a:cubicBezTo>
                    <a:pt x="522949" y="322463"/>
                    <a:pt x="522315" y="308431"/>
                    <a:pt x="516461" y="295929"/>
                  </a:cubicBezTo>
                  <a:cubicBezTo>
                    <a:pt x="512101" y="286620"/>
                    <a:pt x="505231" y="278997"/>
                    <a:pt x="496649" y="273765"/>
                  </a:cubicBezTo>
                  <a:cubicBezTo>
                    <a:pt x="497787" y="264024"/>
                    <a:pt x="499523" y="249660"/>
                    <a:pt x="501725" y="232938"/>
                  </a:cubicBezTo>
                  <a:cubicBezTo>
                    <a:pt x="514966" y="238098"/>
                    <a:pt x="526286" y="248155"/>
                    <a:pt x="532649" y="261903"/>
                  </a:cubicBezTo>
                  <a:lnTo>
                    <a:pt x="623432" y="458010"/>
                  </a:lnTo>
                  <a:cubicBezTo>
                    <a:pt x="627114" y="465958"/>
                    <a:pt x="627299" y="475163"/>
                    <a:pt x="623944" y="483255"/>
                  </a:cubicBezTo>
                  <a:lnTo>
                    <a:pt x="412164" y="994237"/>
                  </a:lnTo>
                  <a:cubicBezTo>
                    <a:pt x="408949" y="1001993"/>
                    <a:pt x="402906" y="1008037"/>
                    <a:pt x="395146" y="1011249"/>
                  </a:cubicBezTo>
                  <a:cubicBezTo>
                    <a:pt x="387387" y="1014463"/>
                    <a:pt x="378842" y="1014459"/>
                    <a:pt x="371083" y="1011245"/>
                  </a:cubicBezTo>
                  <a:lnTo>
                    <a:pt x="181817" y="932802"/>
                  </a:lnTo>
                  <a:cubicBezTo>
                    <a:pt x="174016" y="929564"/>
                    <a:pt x="165062" y="933272"/>
                    <a:pt x="161828" y="941077"/>
                  </a:cubicBezTo>
                  <a:cubicBezTo>
                    <a:pt x="158595" y="948882"/>
                    <a:pt x="162297" y="957831"/>
                    <a:pt x="170102" y="961066"/>
                  </a:cubicBezTo>
                  <a:lnTo>
                    <a:pt x="359368" y="1039509"/>
                  </a:lnTo>
                  <a:cubicBezTo>
                    <a:pt x="367108" y="1042717"/>
                    <a:pt x="375138" y="1044234"/>
                    <a:pt x="383039" y="1044234"/>
                  </a:cubicBezTo>
                  <a:cubicBezTo>
                    <a:pt x="407389" y="1044234"/>
                    <a:pt x="430540" y="1029809"/>
                    <a:pt x="440425" y="1005950"/>
                  </a:cubicBezTo>
                  <a:lnTo>
                    <a:pt x="483192" y="902768"/>
                  </a:lnTo>
                  <a:lnTo>
                    <a:pt x="530191" y="1003150"/>
                  </a:lnTo>
                  <a:cubicBezTo>
                    <a:pt x="540729" y="1025642"/>
                    <a:pt x="563130" y="1038866"/>
                    <a:pt x="586464" y="1038866"/>
                  </a:cubicBezTo>
                  <a:cubicBezTo>
                    <a:pt x="595262" y="1038866"/>
                    <a:pt x="604200" y="1036986"/>
                    <a:pt x="612680" y="1033011"/>
                  </a:cubicBezTo>
                  <a:lnTo>
                    <a:pt x="927412" y="885620"/>
                  </a:lnTo>
                  <a:cubicBezTo>
                    <a:pt x="958378" y="871111"/>
                    <a:pt x="971784" y="834112"/>
                    <a:pt x="957295" y="803131"/>
                  </a:cubicBezTo>
                  <a:close/>
                  <a:moveTo>
                    <a:pt x="489482" y="325027"/>
                  </a:moveTo>
                  <a:cubicBezTo>
                    <a:pt x="487565" y="330321"/>
                    <a:pt x="483700" y="334553"/>
                    <a:pt x="478597" y="336944"/>
                  </a:cubicBezTo>
                  <a:cubicBezTo>
                    <a:pt x="468069" y="341875"/>
                    <a:pt x="455489" y="337319"/>
                    <a:pt x="450558" y="326791"/>
                  </a:cubicBezTo>
                  <a:cubicBezTo>
                    <a:pt x="448170" y="321692"/>
                    <a:pt x="447910" y="315965"/>
                    <a:pt x="449828" y="310668"/>
                  </a:cubicBezTo>
                  <a:cubicBezTo>
                    <a:pt x="451745" y="305374"/>
                    <a:pt x="455610" y="301142"/>
                    <a:pt x="460711" y="298751"/>
                  </a:cubicBezTo>
                  <a:cubicBezTo>
                    <a:pt x="463554" y="297420"/>
                    <a:pt x="466591" y="296751"/>
                    <a:pt x="469640" y="296751"/>
                  </a:cubicBezTo>
                  <a:cubicBezTo>
                    <a:pt x="472061" y="296751"/>
                    <a:pt x="474488" y="297173"/>
                    <a:pt x="476831" y="298021"/>
                  </a:cubicBezTo>
                  <a:cubicBezTo>
                    <a:pt x="482126" y="299938"/>
                    <a:pt x="486358" y="303803"/>
                    <a:pt x="488748" y="308904"/>
                  </a:cubicBezTo>
                  <a:cubicBezTo>
                    <a:pt x="491140" y="314007"/>
                    <a:pt x="491401" y="319730"/>
                    <a:pt x="489482" y="325027"/>
                  </a:cubicBezTo>
                  <a:close/>
                  <a:moveTo>
                    <a:pt x="528027" y="212145"/>
                  </a:moveTo>
                  <a:cubicBezTo>
                    <a:pt x="521170" y="207799"/>
                    <a:pt x="513742" y="204423"/>
                    <a:pt x="505978" y="202108"/>
                  </a:cubicBezTo>
                  <a:cubicBezTo>
                    <a:pt x="512876" y="154369"/>
                    <a:pt x="522337" y="99753"/>
                    <a:pt x="532192" y="75970"/>
                  </a:cubicBezTo>
                  <a:cubicBezTo>
                    <a:pt x="539133" y="59219"/>
                    <a:pt x="558155" y="21459"/>
                    <a:pt x="584806" y="32499"/>
                  </a:cubicBezTo>
                  <a:cubicBezTo>
                    <a:pt x="611454" y="43545"/>
                    <a:pt x="598187" y="83695"/>
                    <a:pt x="591243" y="100444"/>
                  </a:cubicBezTo>
                  <a:cubicBezTo>
                    <a:pt x="581836" y="123140"/>
                    <a:pt x="554101" y="174430"/>
                    <a:pt x="528027" y="2121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52"/>
            <p:cNvSpPr/>
            <p:nvPr/>
          </p:nvSpPr>
          <p:spPr>
            <a:xfrm flipH="1">
              <a:off x="3142039" y="5803843"/>
              <a:ext cx="342437" cy="342340"/>
            </a:xfrm>
            <a:custGeom>
              <a:rect b="b" l="l" r="r" t="t"/>
              <a:pathLst>
                <a:path extrusionOk="0" h="342340" w="342437">
                  <a:moveTo>
                    <a:pt x="105197" y="47094"/>
                  </a:moveTo>
                  <a:cubicBezTo>
                    <a:pt x="138339" y="29455"/>
                    <a:pt x="176368" y="25773"/>
                    <a:pt x="212280" y="36740"/>
                  </a:cubicBezTo>
                  <a:cubicBezTo>
                    <a:pt x="271888" y="54936"/>
                    <a:pt x="311897" y="108992"/>
                    <a:pt x="311840" y="171251"/>
                  </a:cubicBezTo>
                  <a:cubicBezTo>
                    <a:pt x="311832" y="179699"/>
                    <a:pt x="318674" y="186555"/>
                    <a:pt x="327124" y="186564"/>
                  </a:cubicBezTo>
                  <a:cubicBezTo>
                    <a:pt x="327128" y="186564"/>
                    <a:pt x="327132" y="186564"/>
                    <a:pt x="327138" y="186564"/>
                  </a:cubicBezTo>
                  <a:cubicBezTo>
                    <a:pt x="335580" y="186564"/>
                    <a:pt x="342429" y="179723"/>
                    <a:pt x="342437" y="171279"/>
                  </a:cubicBezTo>
                  <a:cubicBezTo>
                    <a:pt x="342470" y="135357"/>
                    <a:pt x="330785" y="99504"/>
                    <a:pt x="309537" y="70323"/>
                  </a:cubicBezTo>
                  <a:cubicBezTo>
                    <a:pt x="287557" y="40140"/>
                    <a:pt x="257015" y="18406"/>
                    <a:pt x="221211" y="7475"/>
                  </a:cubicBezTo>
                  <a:cubicBezTo>
                    <a:pt x="130944" y="-20080"/>
                    <a:pt x="35092" y="30937"/>
                    <a:pt x="7540" y="121201"/>
                  </a:cubicBezTo>
                  <a:cubicBezTo>
                    <a:pt x="-5809" y="164928"/>
                    <a:pt x="-1330" y="211234"/>
                    <a:pt x="20153" y="251592"/>
                  </a:cubicBezTo>
                  <a:cubicBezTo>
                    <a:pt x="41633" y="291950"/>
                    <a:pt x="77541" y="321527"/>
                    <a:pt x="121266" y="334876"/>
                  </a:cubicBezTo>
                  <a:cubicBezTo>
                    <a:pt x="137609" y="339865"/>
                    <a:pt x="154454" y="342341"/>
                    <a:pt x="171267" y="342341"/>
                  </a:cubicBezTo>
                  <a:cubicBezTo>
                    <a:pt x="195177" y="342341"/>
                    <a:pt x="219007" y="337328"/>
                    <a:pt x="241160" y="327403"/>
                  </a:cubicBezTo>
                  <a:cubicBezTo>
                    <a:pt x="278518" y="310667"/>
                    <a:pt x="308652" y="281155"/>
                    <a:pt x="326013" y="244303"/>
                  </a:cubicBezTo>
                  <a:cubicBezTo>
                    <a:pt x="329615" y="236661"/>
                    <a:pt x="326337" y="227544"/>
                    <a:pt x="318695" y="223944"/>
                  </a:cubicBezTo>
                  <a:cubicBezTo>
                    <a:pt x="311053" y="220340"/>
                    <a:pt x="301936" y="223620"/>
                    <a:pt x="298336" y="231262"/>
                  </a:cubicBezTo>
                  <a:cubicBezTo>
                    <a:pt x="268828" y="293902"/>
                    <a:pt x="196551" y="325870"/>
                    <a:pt x="130204" y="305611"/>
                  </a:cubicBezTo>
                  <a:cubicBezTo>
                    <a:pt x="94294" y="294650"/>
                    <a:pt x="64804" y="270360"/>
                    <a:pt x="47162" y="237217"/>
                  </a:cubicBezTo>
                  <a:cubicBezTo>
                    <a:pt x="29522" y="204075"/>
                    <a:pt x="25843" y="166044"/>
                    <a:pt x="36807" y="130134"/>
                  </a:cubicBezTo>
                  <a:cubicBezTo>
                    <a:pt x="47764" y="94226"/>
                    <a:pt x="72057" y="64734"/>
                    <a:pt x="105197" y="47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52"/>
            <p:cNvSpPr/>
            <p:nvPr/>
          </p:nvSpPr>
          <p:spPr>
            <a:xfrm flipH="1">
              <a:off x="3250959" y="5881824"/>
              <a:ext cx="124250" cy="191733"/>
            </a:xfrm>
            <a:custGeom>
              <a:rect b="b" l="l" r="r" t="t"/>
              <a:pathLst>
                <a:path extrusionOk="0" h="191733" w="124250">
                  <a:moveTo>
                    <a:pt x="120813" y="51557"/>
                  </a:moveTo>
                  <a:cubicBezTo>
                    <a:pt x="117152" y="44676"/>
                    <a:pt x="111029" y="39630"/>
                    <a:pt x="103571" y="37356"/>
                  </a:cubicBezTo>
                  <a:lnTo>
                    <a:pt x="96622" y="35235"/>
                  </a:lnTo>
                  <a:lnTo>
                    <a:pt x="101344" y="19767"/>
                  </a:lnTo>
                  <a:cubicBezTo>
                    <a:pt x="103809" y="11686"/>
                    <a:pt x="99259" y="3135"/>
                    <a:pt x="91181" y="669"/>
                  </a:cubicBezTo>
                  <a:cubicBezTo>
                    <a:pt x="83096" y="-1793"/>
                    <a:pt x="74550" y="2753"/>
                    <a:pt x="72083" y="10832"/>
                  </a:cubicBezTo>
                  <a:lnTo>
                    <a:pt x="67255" y="26650"/>
                  </a:lnTo>
                  <a:cubicBezTo>
                    <a:pt x="46874" y="23132"/>
                    <a:pt x="26519" y="35239"/>
                    <a:pt x="20329" y="55524"/>
                  </a:cubicBezTo>
                  <a:cubicBezTo>
                    <a:pt x="17078" y="66172"/>
                    <a:pt x="18170" y="77451"/>
                    <a:pt x="23401" y="87277"/>
                  </a:cubicBezTo>
                  <a:cubicBezTo>
                    <a:pt x="28630" y="97104"/>
                    <a:pt x="37378" y="104309"/>
                    <a:pt x="48024" y="107558"/>
                  </a:cubicBezTo>
                  <a:lnTo>
                    <a:pt x="67281" y="113436"/>
                  </a:lnTo>
                  <a:cubicBezTo>
                    <a:pt x="70114" y="114301"/>
                    <a:pt x="72439" y="116216"/>
                    <a:pt x="73830" y="118831"/>
                  </a:cubicBezTo>
                  <a:cubicBezTo>
                    <a:pt x="75221" y="121444"/>
                    <a:pt x="75511" y="124444"/>
                    <a:pt x="74646" y="127277"/>
                  </a:cubicBezTo>
                  <a:cubicBezTo>
                    <a:pt x="73781" y="130107"/>
                    <a:pt x="71866" y="132433"/>
                    <a:pt x="69252" y="133824"/>
                  </a:cubicBezTo>
                  <a:cubicBezTo>
                    <a:pt x="66639" y="135217"/>
                    <a:pt x="63641" y="135506"/>
                    <a:pt x="60808" y="134639"/>
                  </a:cubicBezTo>
                  <a:lnTo>
                    <a:pt x="51181" y="131700"/>
                  </a:lnTo>
                  <a:lnTo>
                    <a:pt x="30888" y="125506"/>
                  </a:lnTo>
                  <a:cubicBezTo>
                    <a:pt x="32481" y="117852"/>
                    <a:pt x="27998" y="110104"/>
                    <a:pt x="20372" y="107777"/>
                  </a:cubicBezTo>
                  <a:cubicBezTo>
                    <a:pt x="12288" y="105315"/>
                    <a:pt x="3740" y="109861"/>
                    <a:pt x="1274" y="117942"/>
                  </a:cubicBezTo>
                  <a:cubicBezTo>
                    <a:pt x="-3423" y="133332"/>
                    <a:pt x="5274" y="149675"/>
                    <a:pt x="20666" y="154376"/>
                  </a:cubicBezTo>
                  <a:lnTo>
                    <a:pt x="27617" y="156497"/>
                  </a:lnTo>
                  <a:lnTo>
                    <a:pt x="22895" y="171965"/>
                  </a:lnTo>
                  <a:cubicBezTo>
                    <a:pt x="20429" y="180045"/>
                    <a:pt x="24980" y="188597"/>
                    <a:pt x="33058" y="191063"/>
                  </a:cubicBezTo>
                  <a:cubicBezTo>
                    <a:pt x="34547" y="191518"/>
                    <a:pt x="36050" y="191734"/>
                    <a:pt x="37529" y="191734"/>
                  </a:cubicBezTo>
                  <a:cubicBezTo>
                    <a:pt x="44080" y="191734"/>
                    <a:pt x="50143" y="187492"/>
                    <a:pt x="52156" y="180898"/>
                  </a:cubicBezTo>
                  <a:lnTo>
                    <a:pt x="56980" y="165096"/>
                  </a:lnTo>
                  <a:cubicBezTo>
                    <a:pt x="59346" y="165508"/>
                    <a:pt x="61724" y="165738"/>
                    <a:pt x="64098" y="165738"/>
                  </a:cubicBezTo>
                  <a:cubicBezTo>
                    <a:pt x="70834" y="165738"/>
                    <a:pt x="77514" y="164086"/>
                    <a:pt x="83628" y="160831"/>
                  </a:cubicBezTo>
                  <a:cubicBezTo>
                    <a:pt x="93455" y="155602"/>
                    <a:pt x="100660" y="146854"/>
                    <a:pt x="103909" y="136208"/>
                  </a:cubicBezTo>
                  <a:cubicBezTo>
                    <a:pt x="110619" y="114226"/>
                    <a:pt x="98197" y="90883"/>
                    <a:pt x="76215" y="84173"/>
                  </a:cubicBezTo>
                  <a:lnTo>
                    <a:pt x="56957" y="78295"/>
                  </a:lnTo>
                  <a:cubicBezTo>
                    <a:pt x="54126" y="77431"/>
                    <a:pt x="51801" y="75515"/>
                    <a:pt x="50410" y="72901"/>
                  </a:cubicBezTo>
                  <a:cubicBezTo>
                    <a:pt x="49020" y="70288"/>
                    <a:pt x="48728" y="67288"/>
                    <a:pt x="49595" y="64455"/>
                  </a:cubicBezTo>
                  <a:cubicBezTo>
                    <a:pt x="51377" y="58610"/>
                    <a:pt x="57581" y="55302"/>
                    <a:pt x="63435" y="57090"/>
                  </a:cubicBezTo>
                  <a:lnTo>
                    <a:pt x="73055" y="60027"/>
                  </a:lnTo>
                  <a:cubicBezTo>
                    <a:pt x="73057" y="60027"/>
                    <a:pt x="73059" y="60029"/>
                    <a:pt x="73061" y="60029"/>
                  </a:cubicBezTo>
                  <a:cubicBezTo>
                    <a:pt x="73064" y="60029"/>
                    <a:pt x="73066" y="60029"/>
                    <a:pt x="73066" y="60029"/>
                  </a:cubicBezTo>
                  <a:lnTo>
                    <a:pt x="93353" y="66223"/>
                  </a:lnTo>
                  <a:cubicBezTo>
                    <a:pt x="91760" y="73876"/>
                    <a:pt x="96243" y="81624"/>
                    <a:pt x="103869" y="83951"/>
                  </a:cubicBezTo>
                  <a:cubicBezTo>
                    <a:pt x="111949" y="86417"/>
                    <a:pt x="120501" y="81867"/>
                    <a:pt x="122967" y="73786"/>
                  </a:cubicBezTo>
                  <a:cubicBezTo>
                    <a:pt x="125241" y="66333"/>
                    <a:pt x="124476" y="58438"/>
                    <a:pt x="120813" y="51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52"/>
            <p:cNvSpPr/>
            <p:nvPr/>
          </p:nvSpPr>
          <p:spPr>
            <a:xfrm flipH="1">
              <a:off x="2796218" y="5920642"/>
              <a:ext cx="128505" cy="238654"/>
            </a:xfrm>
            <a:custGeom>
              <a:rect b="b" l="l" r="r" t="t"/>
              <a:pathLst>
                <a:path extrusionOk="0" h="238654" w="128505">
                  <a:moveTo>
                    <a:pt x="127047" y="216839"/>
                  </a:moveTo>
                  <a:lnTo>
                    <a:pt x="29141" y="8789"/>
                  </a:lnTo>
                  <a:cubicBezTo>
                    <a:pt x="25542" y="1143"/>
                    <a:pt x="16425" y="-2139"/>
                    <a:pt x="8787" y="1461"/>
                  </a:cubicBezTo>
                  <a:cubicBezTo>
                    <a:pt x="1143" y="5059"/>
                    <a:pt x="-2137" y="14173"/>
                    <a:pt x="1459" y="21815"/>
                  </a:cubicBezTo>
                  <a:lnTo>
                    <a:pt x="99364" y="229866"/>
                  </a:lnTo>
                  <a:cubicBezTo>
                    <a:pt x="101973" y="235405"/>
                    <a:pt x="107474" y="238654"/>
                    <a:pt x="113217" y="238654"/>
                  </a:cubicBezTo>
                  <a:cubicBezTo>
                    <a:pt x="115399" y="238654"/>
                    <a:pt x="117616" y="238185"/>
                    <a:pt x="119719" y="237194"/>
                  </a:cubicBezTo>
                  <a:cubicBezTo>
                    <a:pt x="127363" y="233596"/>
                    <a:pt x="130643" y="224483"/>
                    <a:pt x="127047" y="2168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52"/>
            <p:cNvSpPr/>
            <p:nvPr/>
          </p:nvSpPr>
          <p:spPr>
            <a:xfrm flipH="1">
              <a:off x="2864616" y="5957221"/>
              <a:ext cx="128506" cy="238653"/>
            </a:xfrm>
            <a:custGeom>
              <a:rect b="b" l="l" r="r" t="t"/>
              <a:pathLst>
                <a:path extrusionOk="0" h="238653" w="128506">
                  <a:moveTo>
                    <a:pt x="127048" y="216838"/>
                  </a:moveTo>
                  <a:lnTo>
                    <a:pt x="29142" y="8788"/>
                  </a:lnTo>
                  <a:cubicBezTo>
                    <a:pt x="25545" y="1142"/>
                    <a:pt x="16426" y="-2138"/>
                    <a:pt x="8788" y="1460"/>
                  </a:cubicBezTo>
                  <a:cubicBezTo>
                    <a:pt x="1144" y="5058"/>
                    <a:pt x="-2138" y="14172"/>
                    <a:pt x="1460" y="21815"/>
                  </a:cubicBezTo>
                  <a:lnTo>
                    <a:pt x="99365" y="229865"/>
                  </a:lnTo>
                  <a:cubicBezTo>
                    <a:pt x="101972" y="235404"/>
                    <a:pt x="107474" y="238653"/>
                    <a:pt x="113218" y="238653"/>
                  </a:cubicBezTo>
                  <a:cubicBezTo>
                    <a:pt x="115400" y="238653"/>
                    <a:pt x="117617" y="238184"/>
                    <a:pt x="119720" y="237193"/>
                  </a:cubicBezTo>
                  <a:cubicBezTo>
                    <a:pt x="127364" y="233595"/>
                    <a:pt x="130643" y="224481"/>
                    <a:pt x="127048" y="21683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2" name="Google Shape;2312;p52"/>
          <p:cNvGrpSpPr/>
          <p:nvPr/>
        </p:nvGrpSpPr>
        <p:grpSpPr>
          <a:xfrm>
            <a:off x="6393121" y="3742334"/>
            <a:ext cx="281003" cy="281004"/>
            <a:chOff x="5068163" y="4091663"/>
            <a:chExt cx="1044234" cy="1044238"/>
          </a:xfrm>
        </p:grpSpPr>
        <p:sp>
          <p:nvSpPr>
            <p:cNvPr id="2313" name="Google Shape;2313;p52"/>
            <p:cNvSpPr/>
            <p:nvPr/>
          </p:nvSpPr>
          <p:spPr>
            <a:xfrm>
              <a:off x="5068163" y="4091663"/>
              <a:ext cx="970382" cy="769108"/>
            </a:xfrm>
            <a:custGeom>
              <a:rect b="b" l="l" r="r" t="t"/>
              <a:pathLst>
                <a:path extrusionOk="0" h="769108" w="970382">
                  <a:moveTo>
                    <a:pt x="34694" y="522120"/>
                  </a:moveTo>
                  <a:cubicBezTo>
                    <a:pt x="34694" y="253352"/>
                    <a:pt x="253352" y="34694"/>
                    <a:pt x="522120" y="34694"/>
                  </a:cubicBezTo>
                  <a:cubicBezTo>
                    <a:pt x="607123" y="34694"/>
                    <a:pt x="690799" y="56901"/>
                    <a:pt x="764099" y="98911"/>
                  </a:cubicBezTo>
                  <a:cubicBezTo>
                    <a:pt x="835222" y="139673"/>
                    <a:pt x="895439" y="198204"/>
                    <a:pt x="938234" y="268176"/>
                  </a:cubicBezTo>
                  <a:cubicBezTo>
                    <a:pt x="943233" y="276350"/>
                    <a:pt x="953912" y="278924"/>
                    <a:pt x="962083" y="273923"/>
                  </a:cubicBezTo>
                  <a:cubicBezTo>
                    <a:pt x="970257" y="268924"/>
                    <a:pt x="972831" y="258245"/>
                    <a:pt x="967830" y="250075"/>
                  </a:cubicBezTo>
                  <a:cubicBezTo>
                    <a:pt x="922000" y="175143"/>
                    <a:pt x="857516" y="112464"/>
                    <a:pt x="781350" y="68812"/>
                  </a:cubicBezTo>
                  <a:cubicBezTo>
                    <a:pt x="702808" y="23793"/>
                    <a:pt x="613166" y="0"/>
                    <a:pt x="522120" y="0"/>
                  </a:cubicBezTo>
                  <a:cubicBezTo>
                    <a:pt x="382657" y="0"/>
                    <a:pt x="251541" y="54311"/>
                    <a:pt x="152926" y="152926"/>
                  </a:cubicBezTo>
                  <a:cubicBezTo>
                    <a:pt x="54311" y="251541"/>
                    <a:pt x="0" y="382659"/>
                    <a:pt x="0" y="522120"/>
                  </a:cubicBezTo>
                  <a:cubicBezTo>
                    <a:pt x="0" y="605773"/>
                    <a:pt x="19192" y="685694"/>
                    <a:pt x="57050" y="759661"/>
                  </a:cubicBezTo>
                  <a:cubicBezTo>
                    <a:pt x="60119" y="765660"/>
                    <a:pt x="66199" y="769109"/>
                    <a:pt x="72505" y="769109"/>
                  </a:cubicBezTo>
                  <a:cubicBezTo>
                    <a:pt x="75165" y="769109"/>
                    <a:pt x="77865" y="768495"/>
                    <a:pt x="80392" y="767202"/>
                  </a:cubicBezTo>
                  <a:cubicBezTo>
                    <a:pt x="88921" y="762837"/>
                    <a:pt x="92297" y="752384"/>
                    <a:pt x="87932" y="743855"/>
                  </a:cubicBezTo>
                  <a:cubicBezTo>
                    <a:pt x="52606" y="674827"/>
                    <a:pt x="34694" y="600223"/>
                    <a:pt x="34694" y="5221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52"/>
            <p:cNvSpPr/>
            <p:nvPr/>
          </p:nvSpPr>
          <p:spPr>
            <a:xfrm>
              <a:off x="5166266" y="4402829"/>
              <a:ext cx="946131" cy="733072"/>
            </a:xfrm>
            <a:custGeom>
              <a:rect b="b" l="l" r="r" t="t"/>
              <a:pathLst>
                <a:path extrusionOk="0" h="733072" w="946131">
                  <a:moveTo>
                    <a:pt x="906310" y="10692"/>
                  </a:moveTo>
                  <a:cubicBezTo>
                    <a:pt x="902633" y="1844"/>
                    <a:pt x="892478" y="-2345"/>
                    <a:pt x="883635" y="1335"/>
                  </a:cubicBezTo>
                  <a:cubicBezTo>
                    <a:pt x="874789" y="5012"/>
                    <a:pt x="870598" y="15165"/>
                    <a:pt x="874277" y="24010"/>
                  </a:cubicBezTo>
                  <a:cubicBezTo>
                    <a:pt x="898937" y="83336"/>
                    <a:pt x="911442" y="146233"/>
                    <a:pt x="911442" y="210957"/>
                  </a:cubicBezTo>
                  <a:cubicBezTo>
                    <a:pt x="911442" y="479725"/>
                    <a:pt x="692784" y="698383"/>
                    <a:pt x="424017" y="698383"/>
                  </a:cubicBezTo>
                  <a:cubicBezTo>
                    <a:pt x="345225" y="698383"/>
                    <a:pt x="270038" y="680165"/>
                    <a:pt x="200543" y="644239"/>
                  </a:cubicBezTo>
                  <a:cubicBezTo>
                    <a:pt x="134228" y="609955"/>
                    <a:pt x="75710" y="559976"/>
                    <a:pt x="31315" y="499700"/>
                  </a:cubicBezTo>
                  <a:cubicBezTo>
                    <a:pt x="25635" y="491984"/>
                    <a:pt x="14775" y="490338"/>
                    <a:pt x="7061" y="496020"/>
                  </a:cubicBezTo>
                  <a:cubicBezTo>
                    <a:pt x="-652" y="501701"/>
                    <a:pt x="-2302" y="512561"/>
                    <a:pt x="3382" y="520274"/>
                  </a:cubicBezTo>
                  <a:cubicBezTo>
                    <a:pt x="50919" y="584815"/>
                    <a:pt x="113588" y="638339"/>
                    <a:pt x="184610" y="675058"/>
                  </a:cubicBezTo>
                  <a:cubicBezTo>
                    <a:pt x="258029" y="713010"/>
                    <a:pt x="340816" y="733073"/>
                    <a:pt x="424017" y="733073"/>
                  </a:cubicBezTo>
                  <a:cubicBezTo>
                    <a:pt x="563478" y="733073"/>
                    <a:pt x="694595" y="678762"/>
                    <a:pt x="793206" y="580149"/>
                  </a:cubicBezTo>
                  <a:cubicBezTo>
                    <a:pt x="891821" y="481534"/>
                    <a:pt x="946132" y="350416"/>
                    <a:pt x="946132" y="210955"/>
                  </a:cubicBezTo>
                  <a:cubicBezTo>
                    <a:pt x="946132" y="141636"/>
                    <a:pt x="932734" y="74258"/>
                    <a:pt x="906310" y="106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5" name="Google Shape;2315;p52"/>
            <p:cNvSpPr/>
            <p:nvPr/>
          </p:nvSpPr>
          <p:spPr>
            <a:xfrm>
              <a:off x="5270317" y="4513090"/>
              <a:ext cx="639928" cy="201381"/>
            </a:xfrm>
            <a:custGeom>
              <a:rect b="b" l="l" r="r" t="t"/>
              <a:pathLst>
                <a:path extrusionOk="0" h="201381" w="639928">
                  <a:moveTo>
                    <a:pt x="47256" y="0"/>
                  </a:moveTo>
                  <a:cubicBezTo>
                    <a:pt x="21199" y="0"/>
                    <a:pt x="0" y="21199"/>
                    <a:pt x="0" y="47256"/>
                  </a:cubicBezTo>
                  <a:lnTo>
                    <a:pt x="0" y="154125"/>
                  </a:lnTo>
                  <a:cubicBezTo>
                    <a:pt x="0" y="180182"/>
                    <a:pt x="21199" y="201381"/>
                    <a:pt x="47256" y="201381"/>
                  </a:cubicBezTo>
                  <a:lnTo>
                    <a:pt x="592673" y="201381"/>
                  </a:lnTo>
                  <a:cubicBezTo>
                    <a:pt x="618728" y="201381"/>
                    <a:pt x="639927" y="180182"/>
                    <a:pt x="639929" y="154125"/>
                  </a:cubicBezTo>
                  <a:lnTo>
                    <a:pt x="639929" y="47256"/>
                  </a:lnTo>
                  <a:cubicBezTo>
                    <a:pt x="639929" y="21201"/>
                    <a:pt x="618730" y="0"/>
                    <a:pt x="592673" y="0"/>
                  </a:cubicBezTo>
                  <a:lnTo>
                    <a:pt x="47256" y="0"/>
                  </a:lnTo>
                  <a:close/>
                  <a:moveTo>
                    <a:pt x="605236" y="47258"/>
                  </a:moveTo>
                  <a:lnTo>
                    <a:pt x="605236" y="154127"/>
                  </a:lnTo>
                  <a:cubicBezTo>
                    <a:pt x="605236" y="161055"/>
                    <a:pt x="599601" y="166689"/>
                    <a:pt x="592675" y="166689"/>
                  </a:cubicBezTo>
                  <a:lnTo>
                    <a:pt x="47256" y="166689"/>
                  </a:lnTo>
                  <a:cubicBezTo>
                    <a:pt x="40330" y="166689"/>
                    <a:pt x="34694" y="161053"/>
                    <a:pt x="34694" y="154127"/>
                  </a:cubicBezTo>
                  <a:lnTo>
                    <a:pt x="34694" y="47258"/>
                  </a:lnTo>
                  <a:cubicBezTo>
                    <a:pt x="34694" y="40334"/>
                    <a:pt x="40330" y="34696"/>
                    <a:pt x="47256" y="34696"/>
                  </a:cubicBezTo>
                  <a:lnTo>
                    <a:pt x="592673" y="34696"/>
                  </a:lnTo>
                  <a:cubicBezTo>
                    <a:pt x="599601" y="34696"/>
                    <a:pt x="605236" y="40330"/>
                    <a:pt x="605236" y="472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6" name="Google Shape;2316;p52"/>
          <p:cNvGrpSpPr/>
          <p:nvPr/>
        </p:nvGrpSpPr>
        <p:grpSpPr>
          <a:xfrm>
            <a:off x="1158172" y="3735884"/>
            <a:ext cx="267557" cy="293906"/>
            <a:chOff x="3138487" y="176212"/>
            <a:chExt cx="5919406" cy="6502336"/>
          </a:xfrm>
        </p:grpSpPr>
        <p:sp>
          <p:nvSpPr>
            <p:cNvPr id="2317" name="Google Shape;2317;p52"/>
            <p:cNvSpPr/>
            <p:nvPr/>
          </p:nvSpPr>
          <p:spPr>
            <a:xfrm>
              <a:off x="3138487" y="176212"/>
              <a:ext cx="5919406" cy="6502336"/>
            </a:xfrm>
            <a:custGeom>
              <a:rect b="b" l="l" r="r" t="t"/>
              <a:pathLst>
                <a:path extrusionOk="0" h="6502336" w="5919406">
                  <a:moveTo>
                    <a:pt x="5697189" y="0"/>
                  </a:moveTo>
                  <a:lnTo>
                    <a:pt x="222218" y="0"/>
                  </a:lnTo>
                  <a:cubicBezTo>
                    <a:pt x="99727" y="0"/>
                    <a:pt x="0" y="99727"/>
                    <a:pt x="0" y="222218"/>
                  </a:cubicBezTo>
                  <a:lnTo>
                    <a:pt x="0" y="2137410"/>
                  </a:lnTo>
                  <a:cubicBezTo>
                    <a:pt x="0" y="2189988"/>
                    <a:pt x="42672" y="2232660"/>
                    <a:pt x="95250" y="2232660"/>
                  </a:cubicBezTo>
                  <a:cubicBezTo>
                    <a:pt x="147828" y="2232660"/>
                    <a:pt x="190500" y="2189988"/>
                    <a:pt x="190500" y="2137410"/>
                  </a:cubicBezTo>
                  <a:lnTo>
                    <a:pt x="190500" y="1599057"/>
                  </a:lnTo>
                  <a:lnTo>
                    <a:pt x="3979545" y="1599057"/>
                  </a:lnTo>
                  <a:cubicBezTo>
                    <a:pt x="4032123" y="1599057"/>
                    <a:pt x="4074795" y="1556385"/>
                    <a:pt x="4074795" y="1503807"/>
                  </a:cubicBezTo>
                  <a:cubicBezTo>
                    <a:pt x="4074795" y="1451229"/>
                    <a:pt x="4032123" y="1408557"/>
                    <a:pt x="3979545" y="1408557"/>
                  </a:cubicBezTo>
                  <a:lnTo>
                    <a:pt x="190500" y="1408557"/>
                  </a:lnTo>
                  <a:lnTo>
                    <a:pt x="190500" y="222218"/>
                  </a:lnTo>
                  <a:cubicBezTo>
                    <a:pt x="190500" y="204692"/>
                    <a:pt x="204788" y="190500"/>
                    <a:pt x="222218" y="190500"/>
                  </a:cubicBezTo>
                  <a:lnTo>
                    <a:pt x="5697189" y="190500"/>
                  </a:lnTo>
                  <a:cubicBezTo>
                    <a:pt x="5714714" y="190500"/>
                    <a:pt x="5728907" y="204788"/>
                    <a:pt x="5728907" y="222218"/>
                  </a:cubicBezTo>
                  <a:lnTo>
                    <a:pt x="5728907" y="1408557"/>
                  </a:lnTo>
                  <a:lnTo>
                    <a:pt x="4429030" y="1408557"/>
                  </a:lnTo>
                  <a:cubicBezTo>
                    <a:pt x="4376452" y="1408557"/>
                    <a:pt x="4333780" y="1451229"/>
                    <a:pt x="4333780" y="1503807"/>
                  </a:cubicBezTo>
                  <a:cubicBezTo>
                    <a:pt x="4333780" y="1556385"/>
                    <a:pt x="4376452" y="1599057"/>
                    <a:pt x="4429030" y="1599057"/>
                  </a:cubicBezTo>
                  <a:lnTo>
                    <a:pt x="5728907" y="1599057"/>
                  </a:lnTo>
                  <a:lnTo>
                    <a:pt x="5728907" y="6280119"/>
                  </a:lnTo>
                  <a:cubicBezTo>
                    <a:pt x="5728907" y="6297644"/>
                    <a:pt x="5714619" y="6311836"/>
                    <a:pt x="5697189" y="6311836"/>
                  </a:cubicBezTo>
                  <a:lnTo>
                    <a:pt x="222218" y="6311836"/>
                  </a:lnTo>
                  <a:cubicBezTo>
                    <a:pt x="204692" y="6311836"/>
                    <a:pt x="190500" y="6297549"/>
                    <a:pt x="190500" y="6280119"/>
                  </a:cubicBezTo>
                  <a:lnTo>
                    <a:pt x="190500" y="2586895"/>
                  </a:lnTo>
                  <a:cubicBezTo>
                    <a:pt x="190500" y="2534317"/>
                    <a:pt x="147828" y="2491645"/>
                    <a:pt x="95250" y="2491645"/>
                  </a:cubicBezTo>
                  <a:cubicBezTo>
                    <a:pt x="42672" y="2491645"/>
                    <a:pt x="0" y="2534317"/>
                    <a:pt x="0" y="2586895"/>
                  </a:cubicBezTo>
                  <a:lnTo>
                    <a:pt x="0" y="6280119"/>
                  </a:lnTo>
                  <a:cubicBezTo>
                    <a:pt x="0" y="6402705"/>
                    <a:pt x="99727" y="6502336"/>
                    <a:pt x="222218" y="6502336"/>
                  </a:cubicBezTo>
                  <a:lnTo>
                    <a:pt x="5697189" y="6502336"/>
                  </a:lnTo>
                  <a:cubicBezTo>
                    <a:pt x="5819775" y="6502336"/>
                    <a:pt x="5919407" y="6402610"/>
                    <a:pt x="5919407" y="6280119"/>
                  </a:cubicBezTo>
                  <a:lnTo>
                    <a:pt x="5919407" y="222218"/>
                  </a:lnTo>
                  <a:cubicBezTo>
                    <a:pt x="5919407" y="99632"/>
                    <a:pt x="5819680" y="0"/>
                    <a:pt x="569718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52"/>
            <p:cNvSpPr/>
            <p:nvPr/>
          </p:nvSpPr>
          <p:spPr>
            <a:xfrm>
              <a:off x="6248780" y="533208"/>
              <a:ext cx="2141505" cy="427482"/>
            </a:xfrm>
            <a:custGeom>
              <a:rect b="b" l="l" r="r" t="t"/>
              <a:pathLst>
                <a:path extrusionOk="0" h="427482" w="2141505">
                  <a:moveTo>
                    <a:pt x="298418" y="0"/>
                  </a:moveTo>
                  <a:cubicBezTo>
                    <a:pt x="245840" y="0"/>
                    <a:pt x="203168" y="42672"/>
                    <a:pt x="203168" y="95250"/>
                  </a:cubicBezTo>
                  <a:lnTo>
                    <a:pt x="203168" y="118491"/>
                  </a:lnTo>
                  <a:lnTo>
                    <a:pt x="95250" y="118491"/>
                  </a:lnTo>
                  <a:cubicBezTo>
                    <a:pt x="42672" y="118491"/>
                    <a:pt x="0" y="161163"/>
                    <a:pt x="0" y="213741"/>
                  </a:cubicBezTo>
                  <a:cubicBezTo>
                    <a:pt x="0" y="266319"/>
                    <a:pt x="42672" y="308991"/>
                    <a:pt x="95250" y="308991"/>
                  </a:cubicBezTo>
                  <a:lnTo>
                    <a:pt x="203168" y="308991"/>
                  </a:lnTo>
                  <a:lnTo>
                    <a:pt x="203168" y="332232"/>
                  </a:lnTo>
                  <a:cubicBezTo>
                    <a:pt x="203168" y="384810"/>
                    <a:pt x="245840" y="427482"/>
                    <a:pt x="298418" y="427482"/>
                  </a:cubicBezTo>
                  <a:cubicBezTo>
                    <a:pt x="350996" y="427482"/>
                    <a:pt x="393668" y="384810"/>
                    <a:pt x="393668" y="332232"/>
                  </a:cubicBezTo>
                  <a:lnTo>
                    <a:pt x="393668" y="308991"/>
                  </a:lnTo>
                  <a:lnTo>
                    <a:pt x="2046256" y="308991"/>
                  </a:lnTo>
                  <a:cubicBezTo>
                    <a:pt x="2098834" y="308991"/>
                    <a:pt x="2141506" y="266319"/>
                    <a:pt x="2141506" y="213741"/>
                  </a:cubicBezTo>
                  <a:cubicBezTo>
                    <a:pt x="2141506" y="161163"/>
                    <a:pt x="2098834" y="118491"/>
                    <a:pt x="2046256" y="118491"/>
                  </a:cubicBezTo>
                  <a:lnTo>
                    <a:pt x="393668" y="118491"/>
                  </a:lnTo>
                  <a:lnTo>
                    <a:pt x="393668" y="95250"/>
                  </a:lnTo>
                  <a:cubicBezTo>
                    <a:pt x="393668" y="42672"/>
                    <a:pt x="350996" y="0"/>
                    <a:pt x="29841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52"/>
            <p:cNvSpPr/>
            <p:nvPr/>
          </p:nvSpPr>
          <p:spPr>
            <a:xfrm>
              <a:off x="6248780" y="987646"/>
              <a:ext cx="2141505" cy="427482"/>
            </a:xfrm>
            <a:custGeom>
              <a:rect b="b" l="l" r="r" t="t"/>
              <a:pathLst>
                <a:path extrusionOk="0" h="427482" w="2141505">
                  <a:moveTo>
                    <a:pt x="992696" y="427482"/>
                  </a:moveTo>
                  <a:cubicBezTo>
                    <a:pt x="1045273" y="427482"/>
                    <a:pt x="1087946" y="384810"/>
                    <a:pt x="1087946" y="332232"/>
                  </a:cubicBezTo>
                  <a:lnTo>
                    <a:pt x="1087946" y="308991"/>
                  </a:lnTo>
                  <a:lnTo>
                    <a:pt x="2046256" y="308991"/>
                  </a:lnTo>
                  <a:cubicBezTo>
                    <a:pt x="2098834" y="308991"/>
                    <a:pt x="2141506" y="266319"/>
                    <a:pt x="2141506" y="213741"/>
                  </a:cubicBezTo>
                  <a:cubicBezTo>
                    <a:pt x="2141506" y="161163"/>
                    <a:pt x="2098834" y="118491"/>
                    <a:pt x="2046256" y="118491"/>
                  </a:cubicBezTo>
                  <a:lnTo>
                    <a:pt x="1087946" y="118491"/>
                  </a:lnTo>
                  <a:lnTo>
                    <a:pt x="1087946" y="95250"/>
                  </a:lnTo>
                  <a:cubicBezTo>
                    <a:pt x="1087946" y="42672"/>
                    <a:pt x="1045273" y="0"/>
                    <a:pt x="992696" y="0"/>
                  </a:cubicBezTo>
                  <a:cubicBezTo>
                    <a:pt x="940117" y="0"/>
                    <a:pt x="897446" y="42672"/>
                    <a:pt x="897446" y="95250"/>
                  </a:cubicBezTo>
                  <a:lnTo>
                    <a:pt x="897446" y="118491"/>
                  </a:lnTo>
                  <a:lnTo>
                    <a:pt x="95250" y="118491"/>
                  </a:lnTo>
                  <a:cubicBezTo>
                    <a:pt x="42672" y="118491"/>
                    <a:pt x="0" y="161163"/>
                    <a:pt x="0" y="213741"/>
                  </a:cubicBezTo>
                  <a:cubicBezTo>
                    <a:pt x="0" y="266319"/>
                    <a:pt x="42672" y="308991"/>
                    <a:pt x="95250" y="308991"/>
                  </a:cubicBezTo>
                  <a:lnTo>
                    <a:pt x="897446" y="308991"/>
                  </a:lnTo>
                  <a:lnTo>
                    <a:pt x="897446" y="332232"/>
                  </a:lnTo>
                  <a:cubicBezTo>
                    <a:pt x="897446" y="384810"/>
                    <a:pt x="940117" y="427482"/>
                    <a:pt x="992696" y="4274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52"/>
            <p:cNvSpPr/>
            <p:nvPr/>
          </p:nvSpPr>
          <p:spPr>
            <a:xfrm>
              <a:off x="5330094" y="614933"/>
              <a:ext cx="525017" cy="681704"/>
            </a:xfrm>
            <a:custGeom>
              <a:rect b="b" l="l" r="r" t="t"/>
              <a:pathLst>
                <a:path extrusionOk="0" h="681704" w="525017">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52"/>
            <p:cNvSpPr/>
            <p:nvPr/>
          </p:nvSpPr>
          <p:spPr>
            <a:xfrm>
              <a:off x="4568094" y="614933"/>
              <a:ext cx="525018" cy="681704"/>
            </a:xfrm>
            <a:custGeom>
              <a:rect b="b" l="l" r="r" t="t"/>
              <a:pathLst>
                <a:path extrusionOk="0" h="681704" w="525018">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2" name="Google Shape;2322;p52"/>
            <p:cNvSpPr/>
            <p:nvPr/>
          </p:nvSpPr>
          <p:spPr>
            <a:xfrm>
              <a:off x="3806094" y="614933"/>
              <a:ext cx="525018" cy="681704"/>
            </a:xfrm>
            <a:custGeom>
              <a:rect b="b" l="l" r="r" t="t"/>
              <a:pathLst>
                <a:path extrusionOk="0" h="681704" w="525018">
                  <a:moveTo>
                    <a:pt x="158782" y="0"/>
                  </a:moveTo>
                  <a:cubicBezTo>
                    <a:pt x="71247" y="0"/>
                    <a:pt x="0" y="71247"/>
                    <a:pt x="0" y="158782"/>
                  </a:cubicBezTo>
                  <a:lnTo>
                    <a:pt x="0" y="522922"/>
                  </a:lnTo>
                  <a:cubicBezTo>
                    <a:pt x="0" y="610457"/>
                    <a:pt x="71247" y="681704"/>
                    <a:pt x="158782" y="681704"/>
                  </a:cubicBezTo>
                  <a:lnTo>
                    <a:pt x="366236" y="681704"/>
                  </a:lnTo>
                  <a:cubicBezTo>
                    <a:pt x="453771" y="681704"/>
                    <a:pt x="525018" y="610457"/>
                    <a:pt x="525018" y="522922"/>
                  </a:cubicBezTo>
                  <a:lnTo>
                    <a:pt x="525018" y="158782"/>
                  </a:lnTo>
                  <a:cubicBezTo>
                    <a:pt x="525018" y="71247"/>
                    <a:pt x="453771" y="0"/>
                    <a:pt x="366236" y="0"/>
                  </a:cubicBezTo>
                  <a:lnTo>
                    <a:pt x="158782" y="0"/>
                  </a:lnTo>
                  <a:close/>
                  <a:moveTo>
                    <a:pt x="334423" y="491204"/>
                  </a:moveTo>
                  <a:lnTo>
                    <a:pt x="190500" y="491204"/>
                  </a:lnTo>
                  <a:lnTo>
                    <a:pt x="190500" y="190500"/>
                  </a:lnTo>
                  <a:lnTo>
                    <a:pt x="334423" y="190500"/>
                  </a:lnTo>
                  <a:lnTo>
                    <a:pt x="334423" y="4912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3" name="Google Shape;2323;p52"/>
            <p:cNvSpPr/>
            <p:nvPr/>
          </p:nvSpPr>
          <p:spPr>
            <a:xfrm>
              <a:off x="3661219" y="2220943"/>
              <a:ext cx="1103280" cy="3759422"/>
            </a:xfrm>
            <a:custGeom>
              <a:rect b="b" l="l" r="r" t="t"/>
              <a:pathLst>
                <a:path extrusionOk="0" h="3759422" w="1103280">
                  <a:moveTo>
                    <a:pt x="603123" y="0"/>
                  </a:moveTo>
                  <a:lnTo>
                    <a:pt x="500158" y="0"/>
                  </a:lnTo>
                  <a:cubicBezTo>
                    <a:pt x="382714" y="0"/>
                    <a:pt x="287083" y="95631"/>
                    <a:pt x="287083" y="213074"/>
                  </a:cubicBezTo>
                  <a:lnTo>
                    <a:pt x="287083" y="493300"/>
                  </a:lnTo>
                  <a:cubicBezTo>
                    <a:pt x="126778" y="505397"/>
                    <a:pt x="0" y="639509"/>
                    <a:pt x="0" y="802862"/>
                  </a:cubicBezTo>
                  <a:cubicBezTo>
                    <a:pt x="0" y="966216"/>
                    <a:pt x="126778" y="1100328"/>
                    <a:pt x="287083" y="1112425"/>
                  </a:cubicBezTo>
                  <a:lnTo>
                    <a:pt x="287083" y="3546348"/>
                  </a:lnTo>
                  <a:cubicBezTo>
                    <a:pt x="287083" y="3663887"/>
                    <a:pt x="382619"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603123" y="3568922"/>
                  </a:moveTo>
                  <a:lnTo>
                    <a:pt x="500158" y="3568922"/>
                  </a:lnTo>
                  <a:cubicBezTo>
                    <a:pt x="487680" y="3568922"/>
                    <a:pt x="477583" y="3558826"/>
                    <a:pt x="477583" y="3546348"/>
                  </a:cubicBezTo>
                  <a:lnTo>
                    <a:pt x="477583" y="1113377"/>
                  </a:lnTo>
                  <a:lnTo>
                    <a:pt x="625697" y="1113377"/>
                  </a:lnTo>
                  <a:lnTo>
                    <a:pt x="625697" y="3546348"/>
                  </a:lnTo>
                  <a:cubicBezTo>
                    <a:pt x="625697" y="3558826"/>
                    <a:pt x="615601" y="3568922"/>
                    <a:pt x="603123" y="3568922"/>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4" name="Google Shape;2324;p52"/>
            <p:cNvSpPr/>
            <p:nvPr/>
          </p:nvSpPr>
          <p:spPr>
            <a:xfrm>
              <a:off x="4918137" y="2220943"/>
              <a:ext cx="1103280" cy="3759422"/>
            </a:xfrm>
            <a:custGeom>
              <a:rect b="b" l="l" r="r" t="t"/>
              <a:pathLst>
                <a:path extrusionOk="0" h="3759422" w="1103280">
                  <a:moveTo>
                    <a:pt x="603123" y="0"/>
                  </a:moveTo>
                  <a:lnTo>
                    <a:pt x="500158" y="0"/>
                  </a:lnTo>
                  <a:cubicBezTo>
                    <a:pt x="382715" y="0"/>
                    <a:pt x="287084" y="95536"/>
                    <a:pt x="287084" y="213074"/>
                  </a:cubicBezTo>
                  <a:lnTo>
                    <a:pt x="287084" y="2737866"/>
                  </a:lnTo>
                  <a:cubicBezTo>
                    <a:pt x="126778" y="2749963"/>
                    <a:pt x="0" y="2884075"/>
                    <a:pt x="0" y="3047429"/>
                  </a:cubicBezTo>
                  <a:cubicBezTo>
                    <a:pt x="0" y="3210782"/>
                    <a:pt x="126778" y="3344895"/>
                    <a:pt x="287084" y="3356991"/>
                  </a:cubicBezTo>
                  <a:lnTo>
                    <a:pt x="287084" y="3546348"/>
                  </a:lnTo>
                  <a:cubicBezTo>
                    <a:pt x="287084" y="3663887"/>
                    <a:pt x="382715" y="3759422"/>
                    <a:pt x="500158" y="3759422"/>
                  </a:cubicBezTo>
                  <a:lnTo>
                    <a:pt x="603123" y="3759422"/>
                  </a:lnTo>
                  <a:cubicBezTo>
                    <a:pt x="720566" y="3759422"/>
                    <a:pt x="816197" y="3663791"/>
                    <a:pt x="816197" y="3546348"/>
                  </a:cubicBezTo>
                  <a:lnTo>
                    <a:pt x="816197" y="3356991"/>
                  </a:lnTo>
                  <a:cubicBezTo>
                    <a:pt x="976503" y="3344895"/>
                    <a:pt x="1103281" y="3210782"/>
                    <a:pt x="1103281" y="3047429"/>
                  </a:cubicBezTo>
                  <a:cubicBezTo>
                    <a:pt x="1103281" y="2884075"/>
                    <a:pt x="976503" y="2749963"/>
                    <a:pt x="816197" y="2737866"/>
                  </a:cubicBezTo>
                  <a:lnTo>
                    <a:pt x="816197" y="213074"/>
                  </a:lnTo>
                  <a:cubicBezTo>
                    <a:pt x="816197" y="95631"/>
                    <a:pt x="720662" y="0"/>
                    <a:pt x="603123" y="0"/>
                  </a:cubicBezTo>
                  <a:close/>
                  <a:moveTo>
                    <a:pt x="500158" y="190500"/>
                  </a:moveTo>
                  <a:lnTo>
                    <a:pt x="603123" y="190500"/>
                  </a:lnTo>
                  <a:cubicBezTo>
                    <a:pt x="615601" y="190500"/>
                    <a:pt x="625697" y="200596"/>
                    <a:pt x="625697" y="213074"/>
                  </a:cubicBezTo>
                  <a:lnTo>
                    <a:pt x="625697" y="2736818"/>
                  </a:lnTo>
                  <a:lnTo>
                    <a:pt x="477584" y="2736818"/>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3357944"/>
                  </a:lnTo>
                  <a:lnTo>
                    <a:pt x="625697" y="3357944"/>
                  </a:lnTo>
                  <a:lnTo>
                    <a:pt x="625697" y="3546348"/>
                  </a:lnTo>
                  <a:cubicBezTo>
                    <a:pt x="625697" y="3558826"/>
                    <a:pt x="615601" y="3568922"/>
                    <a:pt x="603123" y="3568922"/>
                  </a:cubicBezTo>
                  <a:close/>
                  <a:moveTo>
                    <a:pt x="912781" y="3047429"/>
                  </a:moveTo>
                  <a:cubicBezTo>
                    <a:pt x="912781" y="3113627"/>
                    <a:pt x="858964" y="3167444"/>
                    <a:pt x="792766" y="3167444"/>
                  </a:cubicBezTo>
                  <a:lnTo>
                    <a:pt x="310610" y="3167444"/>
                  </a:lnTo>
                  <a:cubicBezTo>
                    <a:pt x="244412" y="3167444"/>
                    <a:pt x="190595" y="3113627"/>
                    <a:pt x="190595" y="3047429"/>
                  </a:cubicBezTo>
                  <a:cubicBezTo>
                    <a:pt x="190595" y="2981230"/>
                    <a:pt x="244412" y="2927414"/>
                    <a:pt x="310610" y="2927414"/>
                  </a:cubicBezTo>
                  <a:lnTo>
                    <a:pt x="792766" y="2927414"/>
                  </a:lnTo>
                  <a:cubicBezTo>
                    <a:pt x="858964" y="2927414"/>
                    <a:pt x="912781" y="2981230"/>
                    <a:pt x="912781" y="304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5" name="Google Shape;2325;p52"/>
            <p:cNvSpPr/>
            <p:nvPr/>
          </p:nvSpPr>
          <p:spPr>
            <a:xfrm>
              <a:off x="6175056" y="2220943"/>
              <a:ext cx="1103280" cy="3759422"/>
            </a:xfrm>
            <a:custGeom>
              <a:rect b="b" l="l" r="r" t="t"/>
              <a:pathLst>
                <a:path extrusionOk="0" h="3759422" w="1103280">
                  <a:moveTo>
                    <a:pt x="603123" y="0"/>
                  </a:moveTo>
                  <a:lnTo>
                    <a:pt x="500158" y="0"/>
                  </a:lnTo>
                  <a:cubicBezTo>
                    <a:pt x="382715" y="0"/>
                    <a:pt x="287084" y="95631"/>
                    <a:pt x="287084" y="213074"/>
                  </a:cubicBezTo>
                  <a:lnTo>
                    <a:pt x="287084" y="1626013"/>
                  </a:lnTo>
                  <a:cubicBezTo>
                    <a:pt x="126778" y="1638110"/>
                    <a:pt x="0" y="1772222"/>
                    <a:pt x="0" y="1935575"/>
                  </a:cubicBezTo>
                  <a:cubicBezTo>
                    <a:pt x="0" y="2098929"/>
                    <a:pt x="126778" y="2233041"/>
                    <a:pt x="287084" y="2245138"/>
                  </a:cubicBezTo>
                  <a:lnTo>
                    <a:pt x="287084" y="3546348"/>
                  </a:lnTo>
                  <a:cubicBezTo>
                    <a:pt x="287084" y="3663791"/>
                    <a:pt x="382715" y="3759422"/>
                    <a:pt x="500158" y="3759422"/>
                  </a:cubicBezTo>
                  <a:lnTo>
                    <a:pt x="603123" y="3759422"/>
                  </a:lnTo>
                  <a:cubicBezTo>
                    <a:pt x="720662" y="3759422"/>
                    <a:pt x="816197" y="3663791"/>
                    <a:pt x="816197" y="3546348"/>
                  </a:cubicBezTo>
                  <a:lnTo>
                    <a:pt x="816197" y="2245138"/>
                  </a:lnTo>
                  <a:cubicBezTo>
                    <a:pt x="976503" y="2233041"/>
                    <a:pt x="1103281" y="2098929"/>
                    <a:pt x="1103281" y="1935575"/>
                  </a:cubicBezTo>
                  <a:cubicBezTo>
                    <a:pt x="1103281" y="1772222"/>
                    <a:pt x="976503" y="1638110"/>
                    <a:pt x="816197" y="1626013"/>
                  </a:cubicBezTo>
                  <a:lnTo>
                    <a:pt x="816197" y="213074"/>
                  </a:lnTo>
                  <a:cubicBezTo>
                    <a:pt x="816197" y="95631"/>
                    <a:pt x="720567" y="0"/>
                    <a:pt x="603123" y="0"/>
                  </a:cubicBezTo>
                  <a:close/>
                  <a:moveTo>
                    <a:pt x="500158" y="190500"/>
                  </a:moveTo>
                  <a:lnTo>
                    <a:pt x="603123" y="190500"/>
                  </a:lnTo>
                  <a:cubicBezTo>
                    <a:pt x="615601" y="190500"/>
                    <a:pt x="625697" y="200596"/>
                    <a:pt x="625697" y="213074"/>
                  </a:cubicBezTo>
                  <a:lnTo>
                    <a:pt x="625697" y="1625060"/>
                  </a:lnTo>
                  <a:lnTo>
                    <a:pt x="477584" y="1625060"/>
                  </a:lnTo>
                  <a:lnTo>
                    <a:pt x="477584" y="213074"/>
                  </a:lnTo>
                  <a:cubicBezTo>
                    <a:pt x="477584" y="200596"/>
                    <a:pt x="487680" y="190500"/>
                    <a:pt x="500158" y="190500"/>
                  </a:cubicBezTo>
                  <a:close/>
                  <a:moveTo>
                    <a:pt x="603123" y="3568922"/>
                  </a:moveTo>
                  <a:lnTo>
                    <a:pt x="500158" y="3568922"/>
                  </a:lnTo>
                  <a:cubicBezTo>
                    <a:pt x="487680" y="3568922"/>
                    <a:pt x="477584" y="3558826"/>
                    <a:pt x="477584" y="3546348"/>
                  </a:cubicBezTo>
                  <a:lnTo>
                    <a:pt x="477584" y="2246186"/>
                  </a:lnTo>
                  <a:lnTo>
                    <a:pt x="625697" y="2246186"/>
                  </a:lnTo>
                  <a:lnTo>
                    <a:pt x="625697" y="3546348"/>
                  </a:lnTo>
                  <a:cubicBezTo>
                    <a:pt x="625697" y="3558826"/>
                    <a:pt x="615601" y="3568922"/>
                    <a:pt x="603123" y="3568922"/>
                  </a:cubicBezTo>
                  <a:close/>
                  <a:moveTo>
                    <a:pt x="912781" y="1935575"/>
                  </a:moveTo>
                  <a:cubicBezTo>
                    <a:pt x="912781" y="2001774"/>
                    <a:pt x="858965" y="2055590"/>
                    <a:pt x="792766" y="2055590"/>
                  </a:cubicBezTo>
                  <a:lnTo>
                    <a:pt x="310610" y="2055590"/>
                  </a:lnTo>
                  <a:cubicBezTo>
                    <a:pt x="244412" y="2055590"/>
                    <a:pt x="190595" y="2001774"/>
                    <a:pt x="190595" y="1935575"/>
                  </a:cubicBezTo>
                  <a:cubicBezTo>
                    <a:pt x="190595" y="1869377"/>
                    <a:pt x="244412" y="1815560"/>
                    <a:pt x="310610" y="1815560"/>
                  </a:cubicBezTo>
                  <a:lnTo>
                    <a:pt x="792766" y="1815560"/>
                  </a:lnTo>
                  <a:cubicBezTo>
                    <a:pt x="858965" y="1815560"/>
                    <a:pt x="912781" y="1869377"/>
                    <a:pt x="912781" y="19355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6" name="Google Shape;2326;p52"/>
            <p:cNvSpPr/>
            <p:nvPr/>
          </p:nvSpPr>
          <p:spPr>
            <a:xfrm>
              <a:off x="7431976" y="2220943"/>
              <a:ext cx="1103280" cy="3759422"/>
            </a:xfrm>
            <a:custGeom>
              <a:rect b="b" l="l" r="r" t="t"/>
              <a:pathLst>
                <a:path extrusionOk="0" h="3759422" w="1103280">
                  <a:moveTo>
                    <a:pt x="603123" y="0"/>
                  </a:moveTo>
                  <a:lnTo>
                    <a:pt x="500158" y="0"/>
                  </a:lnTo>
                  <a:cubicBezTo>
                    <a:pt x="382714" y="0"/>
                    <a:pt x="287083" y="95536"/>
                    <a:pt x="287083" y="213074"/>
                  </a:cubicBezTo>
                  <a:lnTo>
                    <a:pt x="287083" y="493300"/>
                  </a:lnTo>
                  <a:cubicBezTo>
                    <a:pt x="126778" y="505397"/>
                    <a:pt x="0" y="639509"/>
                    <a:pt x="0" y="802862"/>
                  </a:cubicBezTo>
                  <a:cubicBezTo>
                    <a:pt x="0" y="966216"/>
                    <a:pt x="126778" y="1100328"/>
                    <a:pt x="287083" y="1112425"/>
                  </a:cubicBezTo>
                  <a:lnTo>
                    <a:pt x="287083" y="2581942"/>
                  </a:lnTo>
                  <a:cubicBezTo>
                    <a:pt x="287083" y="2634520"/>
                    <a:pt x="329755" y="2677192"/>
                    <a:pt x="382333" y="2677192"/>
                  </a:cubicBezTo>
                  <a:cubicBezTo>
                    <a:pt x="434912" y="2677192"/>
                    <a:pt x="477583" y="2634520"/>
                    <a:pt x="477583" y="2581942"/>
                  </a:cubicBezTo>
                  <a:lnTo>
                    <a:pt x="477583" y="1113377"/>
                  </a:lnTo>
                  <a:lnTo>
                    <a:pt x="625697" y="1113377"/>
                  </a:lnTo>
                  <a:lnTo>
                    <a:pt x="625697" y="3546348"/>
                  </a:lnTo>
                  <a:cubicBezTo>
                    <a:pt x="625697" y="3558826"/>
                    <a:pt x="615601" y="3568922"/>
                    <a:pt x="603123" y="3568922"/>
                  </a:cubicBezTo>
                  <a:lnTo>
                    <a:pt x="500158" y="3568922"/>
                  </a:lnTo>
                  <a:cubicBezTo>
                    <a:pt x="487680" y="3568922"/>
                    <a:pt x="477583" y="3558826"/>
                    <a:pt x="477583" y="3546348"/>
                  </a:cubicBezTo>
                  <a:lnTo>
                    <a:pt x="477583" y="3031522"/>
                  </a:lnTo>
                  <a:cubicBezTo>
                    <a:pt x="477583" y="2978944"/>
                    <a:pt x="434912" y="2936272"/>
                    <a:pt x="382333" y="2936272"/>
                  </a:cubicBezTo>
                  <a:cubicBezTo>
                    <a:pt x="329755" y="2936272"/>
                    <a:pt x="287083" y="2978944"/>
                    <a:pt x="287083" y="3031522"/>
                  </a:cubicBezTo>
                  <a:lnTo>
                    <a:pt x="287083" y="3546348"/>
                  </a:lnTo>
                  <a:cubicBezTo>
                    <a:pt x="287083" y="3663791"/>
                    <a:pt x="382714" y="3759422"/>
                    <a:pt x="500158" y="3759422"/>
                  </a:cubicBezTo>
                  <a:lnTo>
                    <a:pt x="603123" y="3759422"/>
                  </a:lnTo>
                  <a:cubicBezTo>
                    <a:pt x="720566" y="3759422"/>
                    <a:pt x="816197" y="3663791"/>
                    <a:pt x="816197" y="3546348"/>
                  </a:cubicBezTo>
                  <a:lnTo>
                    <a:pt x="816197" y="1112425"/>
                  </a:lnTo>
                  <a:cubicBezTo>
                    <a:pt x="976503" y="1100328"/>
                    <a:pt x="1103281" y="966216"/>
                    <a:pt x="1103281" y="802862"/>
                  </a:cubicBezTo>
                  <a:cubicBezTo>
                    <a:pt x="1103281" y="639509"/>
                    <a:pt x="976503" y="505397"/>
                    <a:pt x="816197" y="493300"/>
                  </a:cubicBezTo>
                  <a:lnTo>
                    <a:pt x="816197" y="213074"/>
                  </a:lnTo>
                  <a:cubicBezTo>
                    <a:pt x="816197" y="95631"/>
                    <a:pt x="720566" y="0"/>
                    <a:pt x="603123" y="0"/>
                  </a:cubicBezTo>
                  <a:close/>
                  <a:moveTo>
                    <a:pt x="500158" y="190500"/>
                  </a:moveTo>
                  <a:lnTo>
                    <a:pt x="603123" y="190500"/>
                  </a:lnTo>
                  <a:cubicBezTo>
                    <a:pt x="615601" y="190500"/>
                    <a:pt x="625697" y="200596"/>
                    <a:pt x="625697" y="213074"/>
                  </a:cubicBezTo>
                  <a:lnTo>
                    <a:pt x="625697" y="492252"/>
                  </a:lnTo>
                  <a:lnTo>
                    <a:pt x="477583" y="492252"/>
                  </a:lnTo>
                  <a:lnTo>
                    <a:pt x="477583" y="213074"/>
                  </a:lnTo>
                  <a:cubicBezTo>
                    <a:pt x="477583" y="200596"/>
                    <a:pt x="487680" y="190500"/>
                    <a:pt x="500158" y="190500"/>
                  </a:cubicBezTo>
                  <a:close/>
                  <a:moveTo>
                    <a:pt x="912781" y="802862"/>
                  </a:moveTo>
                  <a:cubicBezTo>
                    <a:pt x="912781" y="869061"/>
                    <a:pt x="858964" y="922877"/>
                    <a:pt x="792766" y="922877"/>
                  </a:cubicBezTo>
                  <a:lnTo>
                    <a:pt x="310610" y="922877"/>
                  </a:lnTo>
                  <a:cubicBezTo>
                    <a:pt x="244412" y="922877"/>
                    <a:pt x="190595" y="869061"/>
                    <a:pt x="190595" y="802862"/>
                  </a:cubicBezTo>
                  <a:cubicBezTo>
                    <a:pt x="190595" y="736664"/>
                    <a:pt x="244412" y="682847"/>
                    <a:pt x="310610" y="682847"/>
                  </a:cubicBezTo>
                  <a:lnTo>
                    <a:pt x="792766" y="682847"/>
                  </a:lnTo>
                  <a:cubicBezTo>
                    <a:pt x="858964" y="682847"/>
                    <a:pt x="912781" y="736664"/>
                    <a:pt x="912781" y="8028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27" name="Google Shape;2327;p52"/>
          <p:cNvGrpSpPr/>
          <p:nvPr/>
        </p:nvGrpSpPr>
        <p:grpSpPr>
          <a:xfrm>
            <a:off x="8192329" y="4177174"/>
            <a:ext cx="169841" cy="287644"/>
            <a:chOff x="8121840" y="4021274"/>
            <a:chExt cx="267550" cy="453055"/>
          </a:xfrm>
        </p:grpSpPr>
        <p:sp>
          <p:nvSpPr>
            <p:cNvPr id="2328" name="Google Shape;2328;p52"/>
            <p:cNvSpPr/>
            <p:nvPr/>
          </p:nvSpPr>
          <p:spPr>
            <a:xfrm>
              <a:off x="8211367" y="4021274"/>
              <a:ext cx="88349" cy="88244"/>
            </a:xfrm>
            <a:custGeom>
              <a:rect b="b" l="l" r="r" t="t"/>
              <a:pathLst>
                <a:path extrusionOk="0" h="398" w="398">
                  <a:moveTo>
                    <a:pt x="199" y="398"/>
                  </a:moveTo>
                  <a:cubicBezTo>
                    <a:pt x="309" y="398"/>
                    <a:pt x="398" y="309"/>
                    <a:pt x="398" y="199"/>
                  </a:cubicBezTo>
                  <a:cubicBezTo>
                    <a:pt x="398" y="89"/>
                    <a:pt x="309" y="0"/>
                    <a:pt x="199" y="0"/>
                  </a:cubicBezTo>
                  <a:cubicBezTo>
                    <a:pt x="89" y="0"/>
                    <a:pt x="0" y="89"/>
                    <a:pt x="0" y="199"/>
                  </a:cubicBezTo>
                  <a:cubicBezTo>
                    <a:pt x="0" y="309"/>
                    <a:pt x="89" y="398"/>
                    <a:pt x="199" y="398"/>
                  </a:cubicBezTo>
                  <a:close/>
                  <a:moveTo>
                    <a:pt x="199" y="60"/>
                  </a:moveTo>
                  <a:cubicBezTo>
                    <a:pt x="276" y="60"/>
                    <a:pt x="338" y="122"/>
                    <a:pt x="338" y="199"/>
                  </a:cubicBezTo>
                  <a:cubicBezTo>
                    <a:pt x="338" y="276"/>
                    <a:pt x="276" y="338"/>
                    <a:pt x="199" y="338"/>
                  </a:cubicBezTo>
                  <a:cubicBezTo>
                    <a:pt x="122" y="338"/>
                    <a:pt x="60" y="276"/>
                    <a:pt x="60" y="199"/>
                  </a:cubicBezTo>
                  <a:cubicBezTo>
                    <a:pt x="60" y="122"/>
                    <a:pt x="122" y="60"/>
                    <a:pt x="199"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9" name="Google Shape;2329;p52"/>
            <p:cNvSpPr/>
            <p:nvPr/>
          </p:nvSpPr>
          <p:spPr>
            <a:xfrm>
              <a:off x="8237397" y="4281877"/>
              <a:ext cx="109973" cy="192451"/>
            </a:xfrm>
            <a:custGeom>
              <a:rect b="b" l="l" r="r" t="t"/>
              <a:pathLst>
                <a:path extrusionOk="0" h="868" w="496">
                  <a:moveTo>
                    <a:pt x="442" y="25"/>
                  </a:moveTo>
                  <a:cubicBezTo>
                    <a:pt x="438" y="9"/>
                    <a:pt x="422" y="0"/>
                    <a:pt x="406" y="4"/>
                  </a:cubicBezTo>
                  <a:cubicBezTo>
                    <a:pt x="390" y="8"/>
                    <a:pt x="380" y="24"/>
                    <a:pt x="384" y="40"/>
                  </a:cubicBezTo>
                  <a:cubicBezTo>
                    <a:pt x="424" y="194"/>
                    <a:pt x="424" y="194"/>
                    <a:pt x="424" y="194"/>
                  </a:cubicBezTo>
                  <a:cubicBezTo>
                    <a:pt x="279" y="194"/>
                    <a:pt x="279" y="194"/>
                    <a:pt x="279" y="194"/>
                  </a:cubicBezTo>
                  <a:cubicBezTo>
                    <a:pt x="263" y="194"/>
                    <a:pt x="249" y="208"/>
                    <a:pt x="249" y="224"/>
                  </a:cubicBezTo>
                  <a:cubicBezTo>
                    <a:pt x="249" y="765"/>
                    <a:pt x="249" y="765"/>
                    <a:pt x="249" y="765"/>
                  </a:cubicBezTo>
                  <a:cubicBezTo>
                    <a:pt x="249" y="789"/>
                    <a:pt x="230" y="808"/>
                    <a:pt x="207" y="808"/>
                  </a:cubicBezTo>
                  <a:cubicBezTo>
                    <a:pt x="183" y="808"/>
                    <a:pt x="164" y="789"/>
                    <a:pt x="164" y="765"/>
                  </a:cubicBezTo>
                  <a:cubicBezTo>
                    <a:pt x="164" y="224"/>
                    <a:pt x="164" y="224"/>
                    <a:pt x="164" y="224"/>
                  </a:cubicBezTo>
                  <a:cubicBezTo>
                    <a:pt x="164" y="208"/>
                    <a:pt x="151" y="194"/>
                    <a:pt x="134" y="194"/>
                  </a:cubicBezTo>
                  <a:cubicBezTo>
                    <a:pt x="30" y="194"/>
                    <a:pt x="30" y="194"/>
                    <a:pt x="30" y="194"/>
                  </a:cubicBezTo>
                  <a:cubicBezTo>
                    <a:pt x="13" y="194"/>
                    <a:pt x="0" y="208"/>
                    <a:pt x="0" y="224"/>
                  </a:cubicBezTo>
                  <a:cubicBezTo>
                    <a:pt x="0" y="444"/>
                    <a:pt x="0" y="444"/>
                    <a:pt x="0" y="444"/>
                  </a:cubicBezTo>
                  <a:cubicBezTo>
                    <a:pt x="0" y="460"/>
                    <a:pt x="13" y="474"/>
                    <a:pt x="30" y="474"/>
                  </a:cubicBezTo>
                  <a:cubicBezTo>
                    <a:pt x="46" y="474"/>
                    <a:pt x="60" y="460"/>
                    <a:pt x="60" y="444"/>
                  </a:cubicBezTo>
                  <a:cubicBezTo>
                    <a:pt x="60" y="254"/>
                    <a:pt x="60" y="254"/>
                    <a:pt x="60" y="254"/>
                  </a:cubicBezTo>
                  <a:cubicBezTo>
                    <a:pt x="104" y="254"/>
                    <a:pt x="104" y="254"/>
                    <a:pt x="104" y="254"/>
                  </a:cubicBezTo>
                  <a:cubicBezTo>
                    <a:pt x="104" y="765"/>
                    <a:pt x="104" y="765"/>
                    <a:pt x="104" y="765"/>
                  </a:cubicBezTo>
                  <a:cubicBezTo>
                    <a:pt x="104" y="822"/>
                    <a:pt x="150" y="868"/>
                    <a:pt x="207" y="868"/>
                  </a:cubicBezTo>
                  <a:cubicBezTo>
                    <a:pt x="263" y="868"/>
                    <a:pt x="309" y="822"/>
                    <a:pt x="309" y="765"/>
                  </a:cubicBezTo>
                  <a:cubicBezTo>
                    <a:pt x="309" y="254"/>
                    <a:pt x="309" y="254"/>
                    <a:pt x="309" y="254"/>
                  </a:cubicBezTo>
                  <a:cubicBezTo>
                    <a:pt x="463" y="254"/>
                    <a:pt x="463" y="254"/>
                    <a:pt x="463" y="254"/>
                  </a:cubicBezTo>
                  <a:cubicBezTo>
                    <a:pt x="482" y="254"/>
                    <a:pt x="496" y="235"/>
                    <a:pt x="492" y="217"/>
                  </a:cubicBezTo>
                  <a:lnTo>
                    <a:pt x="442" y="2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0" name="Google Shape;2330;p52"/>
            <p:cNvSpPr/>
            <p:nvPr/>
          </p:nvSpPr>
          <p:spPr>
            <a:xfrm>
              <a:off x="8150598" y="4117203"/>
              <a:ext cx="238792" cy="189347"/>
            </a:xfrm>
            <a:custGeom>
              <a:rect b="b" l="l" r="r" t="t"/>
              <a:pathLst>
                <a:path extrusionOk="0" h="854" w="1077">
                  <a:moveTo>
                    <a:pt x="1061" y="712"/>
                  </a:moveTo>
                  <a:cubicBezTo>
                    <a:pt x="914" y="183"/>
                    <a:pt x="914" y="183"/>
                    <a:pt x="914" y="183"/>
                  </a:cubicBezTo>
                  <a:cubicBezTo>
                    <a:pt x="914" y="182"/>
                    <a:pt x="913" y="181"/>
                    <a:pt x="913" y="180"/>
                  </a:cubicBezTo>
                  <a:cubicBezTo>
                    <a:pt x="880" y="74"/>
                    <a:pt x="780" y="0"/>
                    <a:pt x="669" y="0"/>
                  </a:cubicBezTo>
                  <a:cubicBezTo>
                    <a:pt x="277" y="0"/>
                    <a:pt x="277" y="0"/>
                    <a:pt x="277" y="0"/>
                  </a:cubicBezTo>
                  <a:cubicBezTo>
                    <a:pt x="166" y="0"/>
                    <a:pt x="66" y="74"/>
                    <a:pt x="33" y="180"/>
                  </a:cubicBezTo>
                  <a:cubicBezTo>
                    <a:pt x="33" y="181"/>
                    <a:pt x="33" y="182"/>
                    <a:pt x="32" y="183"/>
                  </a:cubicBezTo>
                  <a:cubicBezTo>
                    <a:pt x="4" y="283"/>
                    <a:pt x="4" y="283"/>
                    <a:pt x="4" y="283"/>
                  </a:cubicBezTo>
                  <a:cubicBezTo>
                    <a:pt x="0" y="299"/>
                    <a:pt x="9" y="316"/>
                    <a:pt x="25" y="320"/>
                  </a:cubicBezTo>
                  <a:cubicBezTo>
                    <a:pt x="41" y="325"/>
                    <a:pt x="58" y="315"/>
                    <a:pt x="62" y="299"/>
                  </a:cubicBezTo>
                  <a:cubicBezTo>
                    <a:pt x="89" y="202"/>
                    <a:pt x="89" y="202"/>
                    <a:pt x="89" y="202"/>
                  </a:cubicBezTo>
                  <a:cubicBezTo>
                    <a:pt x="90" y="201"/>
                    <a:pt x="90" y="200"/>
                    <a:pt x="90" y="200"/>
                  </a:cubicBezTo>
                  <a:cubicBezTo>
                    <a:pt x="114" y="117"/>
                    <a:pt x="191" y="60"/>
                    <a:pt x="277" y="60"/>
                  </a:cubicBezTo>
                  <a:cubicBezTo>
                    <a:pt x="669" y="60"/>
                    <a:pt x="669" y="60"/>
                    <a:pt x="669" y="60"/>
                  </a:cubicBezTo>
                  <a:cubicBezTo>
                    <a:pt x="755" y="60"/>
                    <a:pt x="832" y="117"/>
                    <a:pt x="856" y="200"/>
                  </a:cubicBezTo>
                  <a:cubicBezTo>
                    <a:pt x="856" y="200"/>
                    <a:pt x="857" y="201"/>
                    <a:pt x="857" y="202"/>
                  </a:cubicBezTo>
                  <a:cubicBezTo>
                    <a:pt x="1004" y="728"/>
                    <a:pt x="1004" y="728"/>
                    <a:pt x="1004" y="728"/>
                  </a:cubicBezTo>
                  <a:cubicBezTo>
                    <a:pt x="1010" y="751"/>
                    <a:pt x="997" y="774"/>
                    <a:pt x="974" y="781"/>
                  </a:cubicBezTo>
                  <a:cubicBezTo>
                    <a:pt x="952" y="787"/>
                    <a:pt x="928" y="774"/>
                    <a:pt x="922" y="751"/>
                  </a:cubicBezTo>
                  <a:cubicBezTo>
                    <a:pt x="790" y="277"/>
                    <a:pt x="790" y="277"/>
                    <a:pt x="790" y="277"/>
                  </a:cubicBezTo>
                  <a:cubicBezTo>
                    <a:pt x="781" y="246"/>
                    <a:pt x="753" y="225"/>
                    <a:pt x="722" y="225"/>
                  </a:cubicBezTo>
                  <a:cubicBezTo>
                    <a:pt x="677" y="225"/>
                    <a:pt x="643" y="269"/>
                    <a:pt x="654" y="313"/>
                  </a:cubicBezTo>
                  <a:cubicBezTo>
                    <a:pt x="745" y="667"/>
                    <a:pt x="745" y="667"/>
                    <a:pt x="745" y="667"/>
                  </a:cubicBezTo>
                  <a:cubicBezTo>
                    <a:pt x="750" y="683"/>
                    <a:pt x="766" y="693"/>
                    <a:pt x="782" y="689"/>
                  </a:cubicBezTo>
                  <a:cubicBezTo>
                    <a:pt x="798" y="685"/>
                    <a:pt x="808" y="668"/>
                    <a:pt x="804" y="652"/>
                  </a:cubicBezTo>
                  <a:cubicBezTo>
                    <a:pt x="712" y="298"/>
                    <a:pt x="712" y="298"/>
                    <a:pt x="712" y="298"/>
                  </a:cubicBezTo>
                  <a:cubicBezTo>
                    <a:pt x="709" y="285"/>
                    <a:pt x="728" y="280"/>
                    <a:pt x="732" y="293"/>
                  </a:cubicBezTo>
                  <a:cubicBezTo>
                    <a:pt x="864" y="767"/>
                    <a:pt x="864" y="767"/>
                    <a:pt x="864" y="767"/>
                  </a:cubicBezTo>
                  <a:cubicBezTo>
                    <a:pt x="879" y="821"/>
                    <a:pt x="936" y="854"/>
                    <a:pt x="990" y="839"/>
                  </a:cubicBezTo>
                  <a:cubicBezTo>
                    <a:pt x="1045" y="823"/>
                    <a:pt x="1077" y="767"/>
                    <a:pt x="1061" y="71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52"/>
            <p:cNvSpPr/>
            <p:nvPr/>
          </p:nvSpPr>
          <p:spPr>
            <a:xfrm>
              <a:off x="8121840" y="4167161"/>
              <a:ext cx="128819" cy="307158"/>
            </a:xfrm>
            <a:custGeom>
              <a:rect b="b" l="l" r="r" t="t"/>
              <a:pathLst>
                <a:path extrusionOk="0" h="1387" w="581">
                  <a:moveTo>
                    <a:pt x="551" y="1052"/>
                  </a:moveTo>
                  <a:cubicBezTo>
                    <a:pt x="534" y="1052"/>
                    <a:pt x="521" y="1065"/>
                    <a:pt x="521" y="1082"/>
                  </a:cubicBezTo>
                  <a:cubicBezTo>
                    <a:pt x="521" y="1283"/>
                    <a:pt x="521" y="1283"/>
                    <a:pt x="521" y="1283"/>
                  </a:cubicBezTo>
                  <a:cubicBezTo>
                    <a:pt x="521" y="1307"/>
                    <a:pt x="501" y="1327"/>
                    <a:pt x="477" y="1326"/>
                  </a:cubicBezTo>
                  <a:cubicBezTo>
                    <a:pt x="454" y="1325"/>
                    <a:pt x="436" y="1305"/>
                    <a:pt x="436" y="1282"/>
                  </a:cubicBezTo>
                  <a:cubicBezTo>
                    <a:pt x="436" y="742"/>
                    <a:pt x="436" y="742"/>
                    <a:pt x="436" y="742"/>
                  </a:cubicBezTo>
                  <a:cubicBezTo>
                    <a:pt x="436" y="726"/>
                    <a:pt x="422" y="712"/>
                    <a:pt x="406" y="712"/>
                  </a:cubicBezTo>
                  <a:cubicBezTo>
                    <a:pt x="261" y="712"/>
                    <a:pt x="261" y="712"/>
                    <a:pt x="261" y="712"/>
                  </a:cubicBezTo>
                  <a:cubicBezTo>
                    <a:pt x="422" y="88"/>
                    <a:pt x="422" y="88"/>
                    <a:pt x="422" y="88"/>
                  </a:cubicBezTo>
                  <a:cubicBezTo>
                    <a:pt x="433" y="44"/>
                    <a:pt x="399" y="0"/>
                    <a:pt x="354" y="0"/>
                  </a:cubicBezTo>
                  <a:cubicBezTo>
                    <a:pt x="323" y="0"/>
                    <a:pt x="295" y="21"/>
                    <a:pt x="287" y="52"/>
                  </a:cubicBezTo>
                  <a:cubicBezTo>
                    <a:pt x="155" y="526"/>
                    <a:pt x="155" y="526"/>
                    <a:pt x="155" y="526"/>
                  </a:cubicBezTo>
                  <a:cubicBezTo>
                    <a:pt x="148" y="549"/>
                    <a:pt x="125" y="562"/>
                    <a:pt x="102" y="556"/>
                  </a:cubicBezTo>
                  <a:cubicBezTo>
                    <a:pt x="80" y="550"/>
                    <a:pt x="66" y="526"/>
                    <a:pt x="73" y="503"/>
                  </a:cubicBezTo>
                  <a:cubicBezTo>
                    <a:pt x="160" y="190"/>
                    <a:pt x="160" y="190"/>
                    <a:pt x="160" y="190"/>
                  </a:cubicBezTo>
                  <a:cubicBezTo>
                    <a:pt x="164" y="174"/>
                    <a:pt x="155" y="158"/>
                    <a:pt x="139" y="153"/>
                  </a:cubicBezTo>
                  <a:cubicBezTo>
                    <a:pt x="123" y="149"/>
                    <a:pt x="107" y="158"/>
                    <a:pt x="102" y="174"/>
                  </a:cubicBezTo>
                  <a:cubicBezTo>
                    <a:pt x="15" y="487"/>
                    <a:pt x="15" y="487"/>
                    <a:pt x="15" y="487"/>
                  </a:cubicBezTo>
                  <a:cubicBezTo>
                    <a:pt x="0" y="541"/>
                    <a:pt x="32" y="599"/>
                    <a:pt x="86" y="614"/>
                  </a:cubicBezTo>
                  <a:cubicBezTo>
                    <a:pt x="140" y="629"/>
                    <a:pt x="197" y="596"/>
                    <a:pt x="212" y="542"/>
                  </a:cubicBezTo>
                  <a:cubicBezTo>
                    <a:pt x="345" y="68"/>
                    <a:pt x="345" y="68"/>
                    <a:pt x="345" y="68"/>
                  </a:cubicBezTo>
                  <a:cubicBezTo>
                    <a:pt x="348" y="55"/>
                    <a:pt x="367" y="60"/>
                    <a:pt x="364" y="73"/>
                  </a:cubicBezTo>
                  <a:cubicBezTo>
                    <a:pt x="194" y="735"/>
                    <a:pt x="194" y="735"/>
                    <a:pt x="194" y="735"/>
                  </a:cubicBezTo>
                  <a:cubicBezTo>
                    <a:pt x="189" y="753"/>
                    <a:pt x="203" y="772"/>
                    <a:pt x="223" y="772"/>
                  </a:cubicBezTo>
                  <a:cubicBezTo>
                    <a:pt x="376" y="772"/>
                    <a:pt x="376" y="772"/>
                    <a:pt x="376" y="772"/>
                  </a:cubicBezTo>
                  <a:cubicBezTo>
                    <a:pt x="376" y="1282"/>
                    <a:pt x="376" y="1282"/>
                    <a:pt x="376" y="1282"/>
                  </a:cubicBezTo>
                  <a:cubicBezTo>
                    <a:pt x="376" y="1338"/>
                    <a:pt x="419" y="1384"/>
                    <a:pt x="475" y="1386"/>
                  </a:cubicBezTo>
                  <a:cubicBezTo>
                    <a:pt x="518" y="1387"/>
                    <a:pt x="559" y="1360"/>
                    <a:pt x="574" y="1320"/>
                  </a:cubicBezTo>
                  <a:cubicBezTo>
                    <a:pt x="579" y="1308"/>
                    <a:pt x="581" y="1296"/>
                    <a:pt x="581" y="1283"/>
                  </a:cubicBezTo>
                  <a:cubicBezTo>
                    <a:pt x="581" y="1082"/>
                    <a:pt x="581" y="1082"/>
                    <a:pt x="581" y="1082"/>
                  </a:cubicBezTo>
                  <a:cubicBezTo>
                    <a:pt x="581" y="1065"/>
                    <a:pt x="567" y="1052"/>
                    <a:pt x="551" y="105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32" name="Google Shape;2332;p52"/>
          <p:cNvGrpSpPr/>
          <p:nvPr/>
        </p:nvGrpSpPr>
        <p:grpSpPr>
          <a:xfrm>
            <a:off x="1589678" y="2895549"/>
            <a:ext cx="282853" cy="220814"/>
            <a:chOff x="5383136" y="4903801"/>
            <a:chExt cx="639794" cy="499467"/>
          </a:xfrm>
        </p:grpSpPr>
        <p:sp>
          <p:nvSpPr>
            <p:cNvPr id="2333" name="Google Shape;2333;p52"/>
            <p:cNvSpPr/>
            <p:nvPr/>
          </p:nvSpPr>
          <p:spPr>
            <a:xfrm>
              <a:off x="5383136" y="4903801"/>
              <a:ext cx="639794" cy="499467"/>
            </a:xfrm>
            <a:custGeom>
              <a:rect b="b" l="l" r="r" t="t"/>
              <a:pathLst>
                <a:path extrusionOk="0" h="499467" w="639794">
                  <a:moveTo>
                    <a:pt x="630746" y="368690"/>
                  </a:moveTo>
                  <a:lnTo>
                    <a:pt x="521113" y="280203"/>
                  </a:lnTo>
                  <a:cubicBezTo>
                    <a:pt x="513779" y="274202"/>
                    <a:pt x="503777" y="273059"/>
                    <a:pt x="495205" y="277250"/>
                  </a:cubicBezTo>
                  <a:cubicBezTo>
                    <a:pt x="486823" y="281250"/>
                    <a:pt x="481584" y="289442"/>
                    <a:pt x="481584" y="298586"/>
                  </a:cubicBezTo>
                  <a:lnTo>
                    <a:pt x="481584" y="334781"/>
                  </a:lnTo>
                  <a:cubicBezTo>
                    <a:pt x="427006" y="326589"/>
                    <a:pt x="386715" y="291918"/>
                    <a:pt x="345281" y="249818"/>
                  </a:cubicBezTo>
                  <a:cubicBezTo>
                    <a:pt x="385477" y="208955"/>
                    <a:pt x="425863" y="173142"/>
                    <a:pt x="481584" y="164855"/>
                  </a:cubicBezTo>
                  <a:lnTo>
                    <a:pt x="481584" y="201050"/>
                  </a:lnTo>
                  <a:cubicBezTo>
                    <a:pt x="481584" y="210194"/>
                    <a:pt x="486823" y="218385"/>
                    <a:pt x="495205" y="222386"/>
                  </a:cubicBezTo>
                  <a:cubicBezTo>
                    <a:pt x="503777" y="226482"/>
                    <a:pt x="513779" y="225339"/>
                    <a:pt x="521113" y="219433"/>
                  </a:cubicBezTo>
                  <a:lnTo>
                    <a:pt x="630746" y="130946"/>
                  </a:lnTo>
                  <a:cubicBezTo>
                    <a:pt x="636460" y="126469"/>
                    <a:pt x="639699" y="119706"/>
                    <a:pt x="639794" y="112563"/>
                  </a:cubicBezTo>
                  <a:cubicBezTo>
                    <a:pt x="639794" y="105324"/>
                    <a:pt x="636651" y="98561"/>
                    <a:pt x="630936" y="93989"/>
                  </a:cubicBezTo>
                  <a:lnTo>
                    <a:pt x="521780" y="5978"/>
                  </a:lnTo>
                  <a:cubicBezTo>
                    <a:pt x="514636" y="-213"/>
                    <a:pt x="504444" y="-1737"/>
                    <a:pt x="495681" y="2073"/>
                  </a:cubicBezTo>
                  <a:cubicBezTo>
                    <a:pt x="486918" y="5978"/>
                    <a:pt x="481489" y="14265"/>
                    <a:pt x="481489" y="23694"/>
                  </a:cubicBezTo>
                  <a:lnTo>
                    <a:pt x="481489" y="64080"/>
                  </a:lnTo>
                  <a:cubicBezTo>
                    <a:pt x="387763" y="71986"/>
                    <a:pt x="328708" y="124088"/>
                    <a:pt x="274606" y="179238"/>
                  </a:cubicBezTo>
                  <a:cubicBezTo>
                    <a:pt x="256127" y="162474"/>
                    <a:pt x="239173" y="149139"/>
                    <a:pt x="221837" y="137709"/>
                  </a:cubicBezTo>
                  <a:cubicBezTo>
                    <a:pt x="216027" y="133899"/>
                    <a:pt x="208312" y="135518"/>
                    <a:pt x="204502" y="141233"/>
                  </a:cubicBezTo>
                  <a:cubicBezTo>
                    <a:pt x="200692" y="146948"/>
                    <a:pt x="202311" y="154758"/>
                    <a:pt x="208026" y="158568"/>
                  </a:cubicBezTo>
                  <a:cubicBezTo>
                    <a:pt x="224123" y="169141"/>
                    <a:pt x="239839" y="181524"/>
                    <a:pt x="257080" y="197145"/>
                  </a:cubicBezTo>
                  <a:cubicBezTo>
                    <a:pt x="256889" y="197335"/>
                    <a:pt x="256699" y="197526"/>
                    <a:pt x="256604" y="197716"/>
                  </a:cubicBezTo>
                  <a:cubicBezTo>
                    <a:pt x="244983" y="209718"/>
                    <a:pt x="233553" y="221529"/>
                    <a:pt x="221837" y="232863"/>
                  </a:cubicBezTo>
                  <a:cubicBezTo>
                    <a:pt x="197834" y="211718"/>
                    <a:pt x="175546" y="196478"/>
                    <a:pt x="152495" y="185334"/>
                  </a:cubicBezTo>
                  <a:cubicBezTo>
                    <a:pt x="120491" y="169903"/>
                    <a:pt x="86963" y="162378"/>
                    <a:pt x="50006" y="162378"/>
                  </a:cubicBezTo>
                  <a:lnTo>
                    <a:pt x="31242" y="162378"/>
                  </a:lnTo>
                  <a:cubicBezTo>
                    <a:pt x="27813" y="162378"/>
                    <a:pt x="24955" y="159521"/>
                    <a:pt x="24955" y="156092"/>
                  </a:cubicBezTo>
                  <a:lnTo>
                    <a:pt x="24955" y="118563"/>
                  </a:lnTo>
                  <a:cubicBezTo>
                    <a:pt x="24955" y="115134"/>
                    <a:pt x="27813" y="112277"/>
                    <a:pt x="31242" y="112277"/>
                  </a:cubicBezTo>
                  <a:lnTo>
                    <a:pt x="50006" y="112277"/>
                  </a:lnTo>
                  <a:cubicBezTo>
                    <a:pt x="70580" y="112277"/>
                    <a:pt x="90392" y="114087"/>
                    <a:pt x="109061" y="117706"/>
                  </a:cubicBezTo>
                  <a:cubicBezTo>
                    <a:pt x="115824" y="119040"/>
                    <a:pt x="122396" y="114563"/>
                    <a:pt x="123730" y="107800"/>
                  </a:cubicBezTo>
                  <a:cubicBezTo>
                    <a:pt x="125063" y="101037"/>
                    <a:pt x="120587" y="94465"/>
                    <a:pt x="113824" y="93132"/>
                  </a:cubicBezTo>
                  <a:cubicBezTo>
                    <a:pt x="93631" y="89226"/>
                    <a:pt x="72104" y="87226"/>
                    <a:pt x="50006" y="87226"/>
                  </a:cubicBezTo>
                  <a:lnTo>
                    <a:pt x="31242" y="87226"/>
                  </a:lnTo>
                  <a:cubicBezTo>
                    <a:pt x="14002" y="87226"/>
                    <a:pt x="0" y="101228"/>
                    <a:pt x="0" y="118468"/>
                  </a:cubicBezTo>
                  <a:lnTo>
                    <a:pt x="0" y="155997"/>
                  </a:lnTo>
                  <a:cubicBezTo>
                    <a:pt x="0" y="173237"/>
                    <a:pt x="14002" y="187239"/>
                    <a:pt x="31242" y="187239"/>
                  </a:cubicBezTo>
                  <a:lnTo>
                    <a:pt x="50006" y="187239"/>
                  </a:lnTo>
                  <a:cubicBezTo>
                    <a:pt x="119443" y="187239"/>
                    <a:pt x="166592" y="217623"/>
                    <a:pt x="203454" y="249723"/>
                  </a:cubicBezTo>
                  <a:cubicBezTo>
                    <a:pt x="162496" y="285537"/>
                    <a:pt x="116300" y="312111"/>
                    <a:pt x="50006" y="312111"/>
                  </a:cubicBezTo>
                  <a:lnTo>
                    <a:pt x="31242" y="312111"/>
                  </a:lnTo>
                  <a:cubicBezTo>
                    <a:pt x="14002" y="312111"/>
                    <a:pt x="0" y="326113"/>
                    <a:pt x="0" y="343353"/>
                  </a:cubicBezTo>
                  <a:lnTo>
                    <a:pt x="0" y="380882"/>
                  </a:lnTo>
                  <a:cubicBezTo>
                    <a:pt x="0" y="398122"/>
                    <a:pt x="14002" y="412124"/>
                    <a:pt x="31242" y="412124"/>
                  </a:cubicBezTo>
                  <a:lnTo>
                    <a:pt x="50006" y="412124"/>
                  </a:lnTo>
                  <a:cubicBezTo>
                    <a:pt x="111919" y="412124"/>
                    <a:pt x="166116" y="396884"/>
                    <a:pt x="215837" y="365642"/>
                  </a:cubicBezTo>
                  <a:cubicBezTo>
                    <a:pt x="237172" y="352212"/>
                    <a:pt x="256413" y="336686"/>
                    <a:pt x="274510" y="320208"/>
                  </a:cubicBezTo>
                  <a:cubicBezTo>
                    <a:pt x="332613" y="379263"/>
                    <a:pt x="390144" y="427840"/>
                    <a:pt x="481393" y="435365"/>
                  </a:cubicBezTo>
                  <a:lnTo>
                    <a:pt x="481393" y="475751"/>
                  </a:lnTo>
                  <a:cubicBezTo>
                    <a:pt x="481393" y="485181"/>
                    <a:pt x="486823" y="493563"/>
                    <a:pt x="495586" y="497372"/>
                  </a:cubicBezTo>
                  <a:cubicBezTo>
                    <a:pt x="498824" y="498801"/>
                    <a:pt x="502253" y="499468"/>
                    <a:pt x="505587" y="499468"/>
                  </a:cubicBezTo>
                  <a:cubicBezTo>
                    <a:pt x="511397" y="499468"/>
                    <a:pt x="517112" y="497372"/>
                    <a:pt x="521684" y="493467"/>
                  </a:cubicBezTo>
                  <a:lnTo>
                    <a:pt x="630841" y="405456"/>
                  </a:lnTo>
                  <a:cubicBezTo>
                    <a:pt x="636460" y="400884"/>
                    <a:pt x="639699" y="394122"/>
                    <a:pt x="639699" y="386883"/>
                  </a:cubicBezTo>
                  <a:cubicBezTo>
                    <a:pt x="639699" y="379644"/>
                    <a:pt x="636365" y="372976"/>
                    <a:pt x="630650" y="368499"/>
                  </a:cubicBezTo>
                  <a:close/>
                  <a:moveTo>
                    <a:pt x="50101" y="387264"/>
                  </a:moveTo>
                  <a:lnTo>
                    <a:pt x="31337" y="387264"/>
                  </a:lnTo>
                  <a:cubicBezTo>
                    <a:pt x="27908" y="387264"/>
                    <a:pt x="25051" y="384406"/>
                    <a:pt x="25051" y="380977"/>
                  </a:cubicBezTo>
                  <a:lnTo>
                    <a:pt x="25051" y="343449"/>
                  </a:lnTo>
                  <a:cubicBezTo>
                    <a:pt x="25051" y="340020"/>
                    <a:pt x="27908" y="337162"/>
                    <a:pt x="31337" y="337162"/>
                  </a:cubicBezTo>
                  <a:lnTo>
                    <a:pt x="50101" y="337162"/>
                  </a:lnTo>
                  <a:cubicBezTo>
                    <a:pt x="97917" y="337162"/>
                    <a:pt x="140970" y="324303"/>
                    <a:pt x="181546" y="297824"/>
                  </a:cubicBezTo>
                  <a:cubicBezTo>
                    <a:pt x="216884" y="274773"/>
                    <a:pt x="246316" y="244389"/>
                    <a:pt x="274701" y="214956"/>
                  </a:cubicBezTo>
                  <a:cubicBezTo>
                    <a:pt x="335566" y="151996"/>
                    <a:pt x="393097" y="92465"/>
                    <a:pt x="494633" y="88179"/>
                  </a:cubicBezTo>
                  <a:cubicBezTo>
                    <a:pt x="501301" y="87893"/>
                    <a:pt x="506635" y="82368"/>
                    <a:pt x="506635" y="75701"/>
                  </a:cubicBezTo>
                  <a:lnTo>
                    <a:pt x="506635" y="25504"/>
                  </a:lnTo>
                  <a:lnTo>
                    <a:pt x="614077" y="112182"/>
                  </a:lnTo>
                  <a:lnTo>
                    <a:pt x="506635" y="198859"/>
                  </a:lnTo>
                  <a:lnTo>
                    <a:pt x="506635" y="150758"/>
                  </a:lnTo>
                  <a:cubicBezTo>
                    <a:pt x="506635" y="147329"/>
                    <a:pt x="505206" y="143995"/>
                    <a:pt x="502634" y="141614"/>
                  </a:cubicBezTo>
                  <a:cubicBezTo>
                    <a:pt x="500063" y="139233"/>
                    <a:pt x="496729" y="137994"/>
                    <a:pt x="493300" y="138280"/>
                  </a:cubicBezTo>
                  <a:cubicBezTo>
                    <a:pt x="412909" y="143614"/>
                    <a:pt x="360902" y="197335"/>
                    <a:pt x="310705" y="249342"/>
                  </a:cubicBezTo>
                  <a:cubicBezTo>
                    <a:pt x="245269" y="317064"/>
                    <a:pt x="177641" y="386978"/>
                    <a:pt x="50197" y="386978"/>
                  </a:cubicBezTo>
                  <a:close/>
                  <a:moveTo>
                    <a:pt x="506539" y="473941"/>
                  </a:moveTo>
                  <a:lnTo>
                    <a:pt x="506539" y="423744"/>
                  </a:lnTo>
                  <a:cubicBezTo>
                    <a:pt x="506539" y="417077"/>
                    <a:pt x="501301" y="411552"/>
                    <a:pt x="494538" y="411267"/>
                  </a:cubicBezTo>
                  <a:cubicBezTo>
                    <a:pt x="405193" y="407457"/>
                    <a:pt x="351282" y="362594"/>
                    <a:pt x="292798" y="303158"/>
                  </a:cubicBezTo>
                  <a:cubicBezTo>
                    <a:pt x="304800" y="291442"/>
                    <a:pt x="316325" y="279536"/>
                    <a:pt x="327755" y="267725"/>
                  </a:cubicBezTo>
                  <a:cubicBezTo>
                    <a:pt x="376047" y="316683"/>
                    <a:pt x="423196" y="356498"/>
                    <a:pt x="493205" y="361165"/>
                  </a:cubicBezTo>
                  <a:cubicBezTo>
                    <a:pt x="496633" y="361356"/>
                    <a:pt x="500063" y="360213"/>
                    <a:pt x="502539" y="357831"/>
                  </a:cubicBezTo>
                  <a:cubicBezTo>
                    <a:pt x="505111" y="355450"/>
                    <a:pt x="506539" y="352212"/>
                    <a:pt x="506539" y="348687"/>
                  </a:cubicBezTo>
                  <a:lnTo>
                    <a:pt x="506539" y="300586"/>
                  </a:lnTo>
                  <a:lnTo>
                    <a:pt x="613981" y="387264"/>
                  </a:lnTo>
                  <a:lnTo>
                    <a:pt x="506539" y="47394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34" name="Google Shape;2334;p52"/>
            <p:cNvSpPr/>
            <p:nvPr/>
          </p:nvSpPr>
          <p:spPr>
            <a:xfrm>
              <a:off x="5536012" y="5013030"/>
              <a:ext cx="24955" cy="24955"/>
            </a:xfrm>
            <a:custGeom>
              <a:rect b="b" l="l" r="r" t="t"/>
              <a:pathLst>
                <a:path extrusionOk="0" h="24955" w="24955">
                  <a:moveTo>
                    <a:pt x="12478" y="24955"/>
                  </a:moveTo>
                  <a:cubicBezTo>
                    <a:pt x="19336" y="24955"/>
                    <a:pt x="24955" y="19336"/>
                    <a:pt x="24955" y="12478"/>
                  </a:cubicBezTo>
                  <a:cubicBezTo>
                    <a:pt x="24955" y="5620"/>
                    <a:pt x="19336" y="0"/>
                    <a:pt x="12478" y="0"/>
                  </a:cubicBezTo>
                  <a:lnTo>
                    <a:pt x="12478" y="0"/>
                  </a:lnTo>
                  <a:cubicBezTo>
                    <a:pt x="5620" y="0"/>
                    <a:pt x="0" y="5620"/>
                    <a:pt x="0" y="12478"/>
                  </a:cubicBezTo>
                  <a:cubicBezTo>
                    <a:pt x="0" y="19336"/>
                    <a:pt x="5620" y="24955"/>
                    <a:pt x="12478" y="249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35" name="Google Shape;2335;p52"/>
          <p:cNvGrpSpPr/>
          <p:nvPr/>
        </p:nvGrpSpPr>
        <p:grpSpPr>
          <a:xfrm>
            <a:off x="2460832" y="2864572"/>
            <a:ext cx="282810" cy="282768"/>
            <a:chOff x="2394287" y="4799860"/>
            <a:chExt cx="639698" cy="639603"/>
          </a:xfrm>
        </p:grpSpPr>
        <p:sp>
          <p:nvSpPr>
            <p:cNvPr id="2336" name="Google Shape;2336;p52"/>
            <p:cNvSpPr/>
            <p:nvPr/>
          </p:nvSpPr>
          <p:spPr>
            <a:xfrm>
              <a:off x="2394287" y="4811385"/>
              <a:ext cx="628173" cy="628078"/>
            </a:xfrm>
            <a:custGeom>
              <a:rect b="b" l="l" r="r" t="t"/>
              <a:pathLst>
                <a:path extrusionOk="0" h="628078" w="628173">
                  <a:moveTo>
                    <a:pt x="615029" y="304705"/>
                  </a:moveTo>
                  <a:lnTo>
                    <a:pt x="323469" y="304705"/>
                  </a:lnTo>
                  <a:lnTo>
                    <a:pt x="323469" y="13144"/>
                  </a:lnTo>
                  <a:cubicBezTo>
                    <a:pt x="323469" y="9620"/>
                    <a:pt x="322040" y="6286"/>
                    <a:pt x="319564" y="3810"/>
                  </a:cubicBezTo>
                  <a:cubicBezTo>
                    <a:pt x="317087" y="1333"/>
                    <a:pt x="313754" y="0"/>
                    <a:pt x="310229" y="0"/>
                  </a:cubicBezTo>
                  <a:cubicBezTo>
                    <a:pt x="227171" y="1048"/>
                    <a:pt x="149257" y="34099"/>
                    <a:pt x="90773" y="93250"/>
                  </a:cubicBezTo>
                  <a:cubicBezTo>
                    <a:pt x="32195" y="152495"/>
                    <a:pt x="0" y="230886"/>
                    <a:pt x="0" y="314134"/>
                  </a:cubicBezTo>
                  <a:cubicBezTo>
                    <a:pt x="0" y="361283"/>
                    <a:pt x="10287" y="406622"/>
                    <a:pt x="30480" y="448913"/>
                  </a:cubicBezTo>
                  <a:cubicBezTo>
                    <a:pt x="32671" y="453581"/>
                    <a:pt x="38291" y="455581"/>
                    <a:pt x="42958" y="453295"/>
                  </a:cubicBezTo>
                  <a:cubicBezTo>
                    <a:pt x="47625" y="451104"/>
                    <a:pt x="49625" y="445484"/>
                    <a:pt x="47339" y="440817"/>
                  </a:cubicBezTo>
                  <a:cubicBezTo>
                    <a:pt x="28289" y="401003"/>
                    <a:pt x="18669" y="358426"/>
                    <a:pt x="18669" y="314039"/>
                  </a:cubicBezTo>
                  <a:cubicBezTo>
                    <a:pt x="18764" y="155162"/>
                    <a:pt x="146495" y="23908"/>
                    <a:pt x="304705" y="18955"/>
                  </a:cubicBezTo>
                  <a:lnTo>
                    <a:pt x="304705" y="314134"/>
                  </a:lnTo>
                  <a:cubicBezTo>
                    <a:pt x="304705" y="319278"/>
                    <a:pt x="308896" y="323469"/>
                    <a:pt x="314039" y="323469"/>
                  </a:cubicBezTo>
                  <a:lnTo>
                    <a:pt x="609219" y="323469"/>
                  </a:lnTo>
                  <a:cubicBezTo>
                    <a:pt x="604266" y="481679"/>
                    <a:pt x="473012" y="609410"/>
                    <a:pt x="314039" y="609410"/>
                  </a:cubicBezTo>
                  <a:cubicBezTo>
                    <a:pt x="215170" y="609410"/>
                    <a:pt x="123253" y="560070"/>
                    <a:pt x="68104" y="477298"/>
                  </a:cubicBezTo>
                  <a:cubicBezTo>
                    <a:pt x="65246" y="473012"/>
                    <a:pt x="59436" y="471869"/>
                    <a:pt x="55150" y="474726"/>
                  </a:cubicBezTo>
                  <a:cubicBezTo>
                    <a:pt x="50864" y="477583"/>
                    <a:pt x="49720" y="483394"/>
                    <a:pt x="52578" y="487680"/>
                  </a:cubicBezTo>
                  <a:cubicBezTo>
                    <a:pt x="111157" y="575596"/>
                    <a:pt x="208979" y="628079"/>
                    <a:pt x="314135" y="628079"/>
                  </a:cubicBezTo>
                  <a:cubicBezTo>
                    <a:pt x="397383" y="628079"/>
                    <a:pt x="475774" y="595884"/>
                    <a:pt x="534924" y="537401"/>
                  </a:cubicBezTo>
                  <a:cubicBezTo>
                    <a:pt x="594074" y="478917"/>
                    <a:pt x="627126" y="401003"/>
                    <a:pt x="628174" y="317945"/>
                  </a:cubicBezTo>
                  <a:cubicBezTo>
                    <a:pt x="628174" y="314420"/>
                    <a:pt x="626840" y="311087"/>
                    <a:pt x="624364" y="308610"/>
                  </a:cubicBezTo>
                  <a:cubicBezTo>
                    <a:pt x="621887" y="306133"/>
                    <a:pt x="618554" y="304705"/>
                    <a:pt x="615029" y="3047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37" name="Google Shape;2337;p52"/>
            <p:cNvSpPr/>
            <p:nvPr/>
          </p:nvSpPr>
          <p:spPr>
            <a:xfrm>
              <a:off x="2750426" y="4799860"/>
              <a:ext cx="283559" cy="283654"/>
            </a:xfrm>
            <a:custGeom>
              <a:rect b="b" l="l" r="r" t="t"/>
              <a:pathLst>
                <a:path extrusionOk="0" h="283654" w="283559">
                  <a:moveTo>
                    <a:pt x="203264" y="80296"/>
                  </a:moveTo>
                  <a:cubicBezTo>
                    <a:pt x="152495" y="29528"/>
                    <a:pt x="84963" y="952"/>
                    <a:pt x="13240" y="0"/>
                  </a:cubicBezTo>
                  <a:cubicBezTo>
                    <a:pt x="9716" y="0"/>
                    <a:pt x="6382" y="1333"/>
                    <a:pt x="3905" y="3810"/>
                  </a:cubicBezTo>
                  <a:cubicBezTo>
                    <a:pt x="1333" y="6286"/>
                    <a:pt x="0" y="9620"/>
                    <a:pt x="0" y="13144"/>
                  </a:cubicBezTo>
                  <a:lnTo>
                    <a:pt x="0" y="180880"/>
                  </a:lnTo>
                  <a:cubicBezTo>
                    <a:pt x="0" y="186023"/>
                    <a:pt x="4191" y="190214"/>
                    <a:pt x="9334" y="190214"/>
                  </a:cubicBezTo>
                  <a:cubicBezTo>
                    <a:pt x="14478" y="190214"/>
                    <a:pt x="18669" y="186023"/>
                    <a:pt x="18669" y="180880"/>
                  </a:cubicBezTo>
                  <a:lnTo>
                    <a:pt x="18669" y="18860"/>
                  </a:lnTo>
                  <a:cubicBezTo>
                    <a:pt x="153353" y="23622"/>
                    <a:pt x="259842" y="130207"/>
                    <a:pt x="264700" y="264890"/>
                  </a:cubicBezTo>
                  <a:lnTo>
                    <a:pt x="18669" y="264890"/>
                  </a:lnTo>
                  <a:lnTo>
                    <a:pt x="18669" y="223647"/>
                  </a:lnTo>
                  <a:cubicBezTo>
                    <a:pt x="18669" y="218504"/>
                    <a:pt x="14478" y="214313"/>
                    <a:pt x="9334" y="214313"/>
                  </a:cubicBezTo>
                  <a:cubicBezTo>
                    <a:pt x="4191" y="214313"/>
                    <a:pt x="0" y="218504"/>
                    <a:pt x="0" y="223647"/>
                  </a:cubicBezTo>
                  <a:lnTo>
                    <a:pt x="0" y="274320"/>
                  </a:lnTo>
                  <a:cubicBezTo>
                    <a:pt x="0" y="279464"/>
                    <a:pt x="4191" y="283654"/>
                    <a:pt x="9334" y="283654"/>
                  </a:cubicBezTo>
                  <a:lnTo>
                    <a:pt x="270415" y="283654"/>
                  </a:lnTo>
                  <a:cubicBezTo>
                    <a:pt x="273939" y="283654"/>
                    <a:pt x="277273" y="282226"/>
                    <a:pt x="279749" y="279749"/>
                  </a:cubicBezTo>
                  <a:cubicBezTo>
                    <a:pt x="282226" y="277273"/>
                    <a:pt x="283559" y="273939"/>
                    <a:pt x="283559" y="270415"/>
                  </a:cubicBezTo>
                  <a:cubicBezTo>
                    <a:pt x="282512" y="198692"/>
                    <a:pt x="254032" y="131159"/>
                    <a:pt x="203264" y="8039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38" name="Google Shape;2338;p52"/>
          <p:cNvGrpSpPr/>
          <p:nvPr/>
        </p:nvGrpSpPr>
        <p:grpSpPr>
          <a:xfrm>
            <a:off x="2904941" y="2886932"/>
            <a:ext cx="282811" cy="238048"/>
            <a:chOff x="4301584" y="3601021"/>
            <a:chExt cx="639699" cy="538448"/>
          </a:xfrm>
        </p:grpSpPr>
        <p:sp>
          <p:nvSpPr>
            <p:cNvPr id="2339" name="Google Shape;2339;p52"/>
            <p:cNvSpPr/>
            <p:nvPr/>
          </p:nvSpPr>
          <p:spPr>
            <a:xfrm>
              <a:off x="4420266" y="3770280"/>
              <a:ext cx="102870" cy="103060"/>
            </a:xfrm>
            <a:custGeom>
              <a:rect b="b" l="l" r="r" t="t"/>
              <a:pathLst>
                <a:path extrusionOk="0" h="103060" w="102870">
                  <a:moveTo>
                    <a:pt x="51435" y="103061"/>
                  </a:moveTo>
                  <a:cubicBezTo>
                    <a:pt x="23051" y="103061"/>
                    <a:pt x="0" y="79915"/>
                    <a:pt x="0" y="51530"/>
                  </a:cubicBezTo>
                  <a:cubicBezTo>
                    <a:pt x="0" y="23146"/>
                    <a:pt x="23051"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0" name="Google Shape;2340;p52"/>
            <p:cNvSpPr/>
            <p:nvPr/>
          </p:nvSpPr>
          <p:spPr>
            <a:xfrm>
              <a:off x="4574571" y="3770280"/>
              <a:ext cx="102869" cy="103060"/>
            </a:xfrm>
            <a:custGeom>
              <a:rect b="b" l="l" r="r" t="t"/>
              <a:pathLst>
                <a:path extrusionOk="0" h="103060" w="102869">
                  <a:moveTo>
                    <a:pt x="51435" y="103061"/>
                  </a:moveTo>
                  <a:cubicBezTo>
                    <a:pt x="23050" y="103061"/>
                    <a:pt x="0" y="79915"/>
                    <a:pt x="0" y="51530"/>
                  </a:cubicBezTo>
                  <a:cubicBezTo>
                    <a:pt x="0" y="23146"/>
                    <a:pt x="23050" y="0"/>
                    <a:pt x="51435" y="0"/>
                  </a:cubicBezTo>
                  <a:cubicBezTo>
                    <a:pt x="79820" y="0"/>
                    <a:pt x="102870" y="23146"/>
                    <a:pt x="102870" y="51530"/>
                  </a:cubicBezTo>
                  <a:cubicBezTo>
                    <a:pt x="102870" y="79915"/>
                    <a:pt x="79820"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1" name="Google Shape;2341;p52"/>
            <p:cNvSpPr/>
            <p:nvPr/>
          </p:nvSpPr>
          <p:spPr>
            <a:xfrm>
              <a:off x="4728876" y="3770280"/>
              <a:ext cx="102869" cy="103060"/>
            </a:xfrm>
            <a:custGeom>
              <a:rect b="b" l="l" r="r" t="t"/>
              <a:pathLst>
                <a:path extrusionOk="0" h="103060" w="102869">
                  <a:moveTo>
                    <a:pt x="51435" y="103061"/>
                  </a:moveTo>
                  <a:cubicBezTo>
                    <a:pt x="23050" y="103061"/>
                    <a:pt x="0" y="79915"/>
                    <a:pt x="0" y="51530"/>
                  </a:cubicBezTo>
                  <a:cubicBezTo>
                    <a:pt x="0" y="23146"/>
                    <a:pt x="23050" y="0"/>
                    <a:pt x="51435" y="0"/>
                  </a:cubicBezTo>
                  <a:cubicBezTo>
                    <a:pt x="79819" y="0"/>
                    <a:pt x="102870" y="23146"/>
                    <a:pt x="102870" y="51530"/>
                  </a:cubicBezTo>
                  <a:cubicBezTo>
                    <a:pt x="102870" y="79915"/>
                    <a:pt x="79819" y="103061"/>
                    <a:pt x="51435" y="103061"/>
                  </a:cubicBezTo>
                  <a:close/>
                  <a:moveTo>
                    <a:pt x="51435" y="18669"/>
                  </a:moveTo>
                  <a:cubicBezTo>
                    <a:pt x="33433" y="18669"/>
                    <a:pt x="18764" y="33433"/>
                    <a:pt x="18764" y="51435"/>
                  </a:cubicBezTo>
                  <a:cubicBezTo>
                    <a:pt x="18764" y="69437"/>
                    <a:pt x="33433" y="84201"/>
                    <a:pt x="51435" y="84201"/>
                  </a:cubicBezTo>
                  <a:cubicBezTo>
                    <a:pt x="69437" y="84201"/>
                    <a:pt x="84106" y="69437"/>
                    <a:pt x="84106" y="51435"/>
                  </a:cubicBezTo>
                  <a:cubicBezTo>
                    <a:pt x="84106" y="33433"/>
                    <a:pt x="69437" y="18669"/>
                    <a:pt x="51435"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2" name="Google Shape;2342;p52"/>
            <p:cNvSpPr/>
            <p:nvPr/>
          </p:nvSpPr>
          <p:spPr>
            <a:xfrm>
              <a:off x="4301584" y="3601021"/>
              <a:ext cx="310419" cy="538448"/>
            </a:xfrm>
            <a:custGeom>
              <a:rect b="b" l="l" r="r" t="t"/>
              <a:pathLst>
                <a:path extrusionOk="0" h="538448" w="310419">
                  <a:moveTo>
                    <a:pt x="127349" y="538448"/>
                  </a:moveTo>
                  <a:cubicBezTo>
                    <a:pt x="122015" y="538448"/>
                    <a:pt x="116681" y="536829"/>
                    <a:pt x="112109" y="533591"/>
                  </a:cubicBezTo>
                  <a:cubicBezTo>
                    <a:pt x="102965" y="527113"/>
                    <a:pt x="98870" y="515969"/>
                    <a:pt x="101632" y="505206"/>
                  </a:cubicBezTo>
                  <a:lnTo>
                    <a:pt x="118301" y="440722"/>
                  </a:lnTo>
                  <a:lnTo>
                    <a:pt x="79153" y="440722"/>
                  </a:lnTo>
                  <a:cubicBezTo>
                    <a:pt x="35528" y="440722"/>
                    <a:pt x="0" y="405098"/>
                    <a:pt x="0" y="361379"/>
                  </a:cubicBezTo>
                  <a:lnTo>
                    <a:pt x="0" y="79343"/>
                  </a:lnTo>
                  <a:cubicBezTo>
                    <a:pt x="0" y="35624"/>
                    <a:pt x="35528" y="0"/>
                    <a:pt x="79153" y="0"/>
                  </a:cubicBezTo>
                  <a:lnTo>
                    <a:pt x="122301" y="0"/>
                  </a:lnTo>
                  <a:cubicBezTo>
                    <a:pt x="127445" y="0"/>
                    <a:pt x="131636" y="4191"/>
                    <a:pt x="131636" y="9335"/>
                  </a:cubicBezTo>
                  <a:cubicBezTo>
                    <a:pt x="131636" y="14478"/>
                    <a:pt x="127445" y="18669"/>
                    <a:pt x="122301" y="18669"/>
                  </a:cubicBezTo>
                  <a:lnTo>
                    <a:pt x="79153" y="18669"/>
                  </a:lnTo>
                  <a:cubicBezTo>
                    <a:pt x="45815" y="18669"/>
                    <a:pt x="18764" y="45815"/>
                    <a:pt x="18764" y="79248"/>
                  </a:cubicBezTo>
                  <a:lnTo>
                    <a:pt x="18764" y="361283"/>
                  </a:lnTo>
                  <a:cubicBezTo>
                    <a:pt x="18764" y="394716"/>
                    <a:pt x="45815" y="421862"/>
                    <a:pt x="79153" y="421862"/>
                  </a:cubicBezTo>
                  <a:lnTo>
                    <a:pt x="130397" y="421862"/>
                  </a:lnTo>
                  <a:cubicBezTo>
                    <a:pt x="133255" y="421862"/>
                    <a:pt x="136017" y="423196"/>
                    <a:pt x="137827" y="425482"/>
                  </a:cubicBezTo>
                  <a:cubicBezTo>
                    <a:pt x="139637" y="427768"/>
                    <a:pt x="140208" y="430721"/>
                    <a:pt x="139446" y="433578"/>
                  </a:cubicBezTo>
                  <a:lnTo>
                    <a:pt x="119825" y="509778"/>
                  </a:lnTo>
                  <a:cubicBezTo>
                    <a:pt x="118586" y="514636"/>
                    <a:pt x="121825" y="517493"/>
                    <a:pt x="122873" y="518160"/>
                  </a:cubicBezTo>
                  <a:cubicBezTo>
                    <a:pt x="123920" y="518922"/>
                    <a:pt x="127635" y="521017"/>
                    <a:pt x="131731" y="518160"/>
                  </a:cubicBezTo>
                  <a:lnTo>
                    <a:pt x="271653" y="423386"/>
                  </a:lnTo>
                  <a:cubicBezTo>
                    <a:pt x="273177" y="422338"/>
                    <a:pt x="275082" y="421767"/>
                    <a:pt x="276892" y="421767"/>
                  </a:cubicBezTo>
                  <a:lnTo>
                    <a:pt x="301085" y="421767"/>
                  </a:lnTo>
                  <a:cubicBezTo>
                    <a:pt x="306229" y="421767"/>
                    <a:pt x="310420" y="425958"/>
                    <a:pt x="310420" y="431102"/>
                  </a:cubicBezTo>
                  <a:cubicBezTo>
                    <a:pt x="310420" y="436245"/>
                    <a:pt x="306229" y="440436"/>
                    <a:pt x="301085" y="440436"/>
                  </a:cubicBezTo>
                  <a:lnTo>
                    <a:pt x="279749" y="440436"/>
                  </a:lnTo>
                  <a:lnTo>
                    <a:pt x="142208" y="533591"/>
                  </a:lnTo>
                  <a:cubicBezTo>
                    <a:pt x="137636" y="536638"/>
                    <a:pt x="132493" y="538163"/>
                    <a:pt x="127349" y="5381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3" name="Google Shape;2343;p52"/>
            <p:cNvSpPr/>
            <p:nvPr/>
          </p:nvSpPr>
          <p:spPr>
            <a:xfrm>
              <a:off x="4452746" y="3601116"/>
              <a:ext cx="488537" cy="440721"/>
            </a:xfrm>
            <a:custGeom>
              <a:rect b="b" l="l" r="r" t="t"/>
              <a:pathLst>
                <a:path extrusionOk="0" h="440721" w="488537">
                  <a:moveTo>
                    <a:pt x="409385" y="440531"/>
                  </a:moveTo>
                  <a:lnTo>
                    <a:pt x="189643" y="440531"/>
                  </a:lnTo>
                  <a:cubicBezTo>
                    <a:pt x="184499" y="440531"/>
                    <a:pt x="180308" y="436340"/>
                    <a:pt x="180308" y="431197"/>
                  </a:cubicBezTo>
                  <a:cubicBezTo>
                    <a:pt x="180308" y="426053"/>
                    <a:pt x="184499" y="421862"/>
                    <a:pt x="189643" y="421862"/>
                  </a:cubicBezTo>
                  <a:lnTo>
                    <a:pt x="409385" y="421862"/>
                  </a:lnTo>
                  <a:cubicBezTo>
                    <a:pt x="442722" y="421862"/>
                    <a:pt x="469773" y="394716"/>
                    <a:pt x="469773" y="361283"/>
                  </a:cubicBezTo>
                  <a:lnTo>
                    <a:pt x="469773" y="79248"/>
                  </a:lnTo>
                  <a:cubicBezTo>
                    <a:pt x="469773" y="45815"/>
                    <a:pt x="442722" y="18669"/>
                    <a:pt x="409385" y="18669"/>
                  </a:cubicBezTo>
                  <a:lnTo>
                    <a:pt x="9334" y="18669"/>
                  </a:lnTo>
                  <a:cubicBezTo>
                    <a:pt x="4191" y="18669"/>
                    <a:pt x="0" y="14478"/>
                    <a:pt x="0" y="9335"/>
                  </a:cubicBezTo>
                  <a:cubicBezTo>
                    <a:pt x="0" y="4191"/>
                    <a:pt x="4191" y="0"/>
                    <a:pt x="9334" y="0"/>
                  </a:cubicBezTo>
                  <a:lnTo>
                    <a:pt x="409385" y="0"/>
                  </a:lnTo>
                  <a:cubicBezTo>
                    <a:pt x="453009" y="0"/>
                    <a:pt x="488537" y="35623"/>
                    <a:pt x="488537" y="79343"/>
                  </a:cubicBezTo>
                  <a:lnTo>
                    <a:pt x="488537" y="361378"/>
                  </a:lnTo>
                  <a:cubicBezTo>
                    <a:pt x="488537" y="405098"/>
                    <a:pt x="453009" y="440722"/>
                    <a:pt x="409385" y="4407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44" name="Google Shape;2344;p52"/>
          <p:cNvGrpSpPr/>
          <p:nvPr/>
        </p:nvGrpSpPr>
        <p:grpSpPr>
          <a:xfrm>
            <a:off x="4662460" y="2859151"/>
            <a:ext cx="251313" cy="282705"/>
            <a:chOff x="3485280" y="5541429"/>
            <a:chExt cx="568452" cy="639460"/>
          </a:xfrm>
        </p:grpSpPr>
        <p:sp>
          <p:nvSpPr>
            <p:cNvPr id="2345" name="Google Shape;2345;p52"/>
            <p:cNvSpPr/>
            <p:nvPr/>
          </p:nvSpPr>
          <p:spPr>
            <a:xfrm>
              <a:off x="3485280" y="5541429"/>
              <a:ext cx="568452" cy="639460"/>
            </a:xfrm>
            <a:custGeom>
              <a:rect b="b" l="l" r="r" t="t"/>
              <a:pathLst>
                <a:path extrusionOk="0" h="639460" w="568452">
                  <a:moveTo>
                    <a:pt x="568261" y="599361"/>
                  </a:moveTo>
                  <a:cubicBezTo>
                    <a:pt x="568261" y="599361"/>
                    <a:pt x="568261" y="599361"/>
                    <a:pt x="568261" y="599361"/>
                  </a:cubicBezTo>
                  <a:lnTo>
                    <a:pt x="568261" y="279702"/>
                  </a:lnTo>
                  <a:cubicBezTo>
                    <a:pt x="568261" y="268938"/>
                    <a:pt x="563880" y="258366"/>
                    <a:pt x="556165" y="250841"/>
                  </a:cubicBezTo>
                  <a:cubicBezTo>
                    <a:pt x="556165" y="250841"/>
                    <a:pt x="556165" y="250841"/>
                    <a:pt x="556165" y="250841"/>
                  </a:cubicBezTo>
                  <a:cubicBezTo>
                    <a:pt x="556165" y="250841"/>
                    <a:pt x="556165" y="250841"/>
                    <a:pt x="556165" y="250841"/>
                  </a:cubicBezTo>
                  <a:cubicBezTo>
                    <a:pt x="556165" y="250841"/>
                    <a:pt x="556165" y="250841"/>
                    <a:pt x="556165" y="250841"/>
                  </a:cubicBezTo>
                  <a:lnTo>
                    <a:pt x="519303" y="214741"/>
                  </a:lnTo>
                  <a:lnTo>
                    <a:pt x="519303" y="193596"/>
                  </a:lnTo>
                  <a:cubicBezTo>
                    <a:pt x="519303" y="188452"/>
                    <a:pt x="515112" y="184261"/>
                    <a:pt x="509969" y="184261"/>
                  </a:cubicBezTo>
                  <a:cubicBezTo>
                    <a:pt x="504825" y="184261"/>
                    <a:pt x="500634" y="188452"/>
                    <a:pt x="500634" y="193596"/>
                  </a:cubicBezTo>
                  <a:lnTo>
                    <a:pt x="500634" y="293227"/>
                  </a:lnTo>
                  <a:lnTo>
                    <a:pt x="330327" y="463153"/>
                  </a:lnTo>
                  <a:lnTo>
                    <a:pt x="303562" y="448485"/>
                  </a:lnTo>
                  <a:cubicBezTo>
                    <a:pt x="291465" y="441817"/>
                    <a:pt x="276987" y="441817"/>
                    <a:pt x="264890" y="448485"/>
                  </a:cubicBezTo>
                  <a:lnTo>
                    <a:pt x="238125" y="463153"/>
                  </a:lnTo>
                  <a:lnTo>
                    <a:pt x="67818" y="293227"/>
                  </a:lnTo>
                  <a:lnTo>
                    <a:pt x="67818" y="131493"/>
                  </a:lnTo>
                  <a:cubicBezTo>
                    <a:pt x="67818" y="119396"/>
                    <a:pt x="77629" y="109585"/>
                    <a:pt x="89725" y="109585"/>
                  </a:cubicBezTo>
                  <a:lnTo>
                    <a:pt x="478822" y="109585"/>
                  </a:lnTo>
                  <a:cubicBezTo>
                    <a:pt x="490919" y="109585"/>
                    <a:pt x="500729" y="119396"/>
                    <a:pt x="500729" y="131493"/>
                  </a:cubicBezTo>
                  <a:lnTo>
                    <a:pt x="500729" y="153686"/>
                  </a:lnTo>
                  <a:cubicBezTo>
                    <a:pt x="500729" y="158829"/>
                    <a:pt x="504920" y="163020"/>
                    <a:pt x="510064" y="163020"/>
                  </a:cubicBezTo>
                  <a:cubicBezTo>
                    <a:pt x="515207" y="163020"/>
                    <a:pt x="519398" y="158829"/>
                    <a:pt x="519398" y="153686"/>
                  </a:cubicBezTo>
                  <a:lnTo>
                    <a:pt x="519398" y="131493"/>
                  </a:lnTo>
                  <a:cubicBezTo>
                    <a:pt x="519398" y="109109"/>
                    <a:pt x="501206" y="90916"/>
                    <a:pt x="478822" y="90916"/>
                  </a:cubicBezTo>
                  <a:lnTo>
                    <a:pt x="393192" y="90916"/>
                  </a:lnTo>
                  <a:lnTo>
                    <a:pt x="311468" y="10716"/>
                  </a:lnTo>
                  <a:cubicBezTo>
                    <a:pt x="311468" y="10716"/>
                    <a:pt x="311277" y="10525"/>
                    <a:pt x="311182" y="10430"/>
                  </a:cubicBezTo>
                  <a:cubicBezTo>
                    <a:pt x="295751" y="-3477"/>
                    <a:pt x="272606" y="-3477"/>
                    <a:pt x="257175" y="10430"/>
                  </a:cubicBezTo>
                  <a:cubicBezTo>
                    <a:pt x="257175" y="10430"/>
                    <a:pt x="256985" y="10620"/>
                    <a:pt x="256889" y="10716"/>
                  </a:cubicBezTo>
                  <a:lnTo>
                    <a:pt x="175165" y="90916"/>
                  </a:lnTo>
                  <a:lnTo>
                    <a:pt x="89535" y="90916"/>
                  </a:lnTo>
                  <a:cubicBezTo>
                    <a:pt x="67151" y="90916"/>
                    <a:pt x="48958" y="109109"/>
                    <a:pt x="48958" y="131493"/>
                  </a:cubicBezTo>
                  <a:lnTo>
                    <a:pt x="48958" y="214741"/>
                  </a:lnTo>
                  <a:lnTo>
                    <a:pt x="12097" y="250841"/>
                  </a:lnTo>
                  <a:cubicBezTo>
                    <a:pt x="12097" y="250841"/>
                    <a:pt x="12097" y="250841"/>
                    <a:pt x="12097" y="250841"/>
                  </a:cubicBezTo>
                  <a:cubicBezTo>
                    <a:pt x="12097" y="250841"/>
                    <a:pt x="12097" y="250841"/>
                    <a:pt x="12097" y="250841"/>
                  </a:cubicBezTo>
                  <a:cubicBezTo>
                    <a:pt x="12097" y="250841"/>
                    <a:pt x="12097" y="250841"/>
                    <a:pt x="12097" y="250841"/>
                  </a:cubicBezTo>
                  <a:cubicBezTo>
                    <a:pt x="4477" y="258461"/>
                    <a:pt x="0" y="268938"/>
                    <a:pt x="0" y="279702"/>
                  </a:cubicBezTo>
                  <a:lnTo>
                    <a:pt x="0" y="386667"/>
                  </a:lnTo>
                  <a:cubicBezTo>
                    <a:pt x="0" y="391811"/>
                    <a:pt x="4191" y="396002"/>
                    <a:pt x="9334" y="396002"/>
                  </a:cubicBezTo>
                  <a:cubicBezTo>
                    <a:pt x="14478" y="396002"/>
                    <a:pt x="18669" y="391811"/>
                    <a:pt x="18669" y="386667"/>
                  </a:cubicBezTo>
                  <a:lnTo>
                    <a:pt x="18669" y="279702"/>
                  </a:lnTo>
                  <a:cubicBezTo>
                    <a:pt x="18669" y="277035"/>
                    <a:pt x="19145" y="274463"/>
                    <a:pt x="20098" y="272082"/>
                  </a:cubicBezTo>
                  <a:lnTo>
                    <a:pt x="51721" y="303609"/>
                  </a:lnTo>
                  <a:lnTo>
                    <a:pt x="220885" y="472488"/>
                  </a:lnTo>
                  <a:lnTo>
                    <a:pt x="18764" y="583549"/>
                  </a:lnTo>
                  <a:lnTo>
                    <a:pt x="18764" y="427434"/>
                  </a:lnTo>
                  <a:cubicBezTo>
                    <a:pt x="18764" y="422291"/>
                    <a:pt x="14573" y="418100"/>
                    <a:pt x="9430" y="418100"/>
                  </a:cubicBezTo>
                  <a:cubicBezTo>
                    <a:pt x="4286" y="418100"/>
                    <a:pt x="95" y="422291"/>
                    <a:pt x="95" y="427434"/>
                  </a:cubicBezTo>
                  <a:lnTo>
                    <a:pt x="95" y="599361"/>
                  </a:lnTo>
                  <a:cubicBezTo>
                    <a:pt x="95" y="599361"/>
                    <a:pt x="95" y="599361"/>
                    <a:pt x="95" y="599361"/>
                  </a:cubicBezTo>
                  <a:cubicBezTo>
                    <a:pt x="95" y="599361"/>
                    <a:pt x="95" y="599361"/>
                    <a:pt x="95" y="599456"/>
                  </a:cubicBezTo>
                  <a:cubicBezTo>
                    <a:pt x="95" y="621554"/>
                    <a:pt x="18193" y="639461"/>
                    <a:pt x="40291" y="639461"/>
                  </a:cubicBezTo>
                  <a:lnTo>
                    <a:pt x="386239" y="639461"/>
                  </a:lnTo>
                  <a:cubicBezTo>
                    <a:pt x="391382" y="639461"/>
                    <a:pt x="395573" y="635270"/>
                    <a:pt x="395573" y="630126"/>
                  </a:cubicBezTo>
                  <a:cubicBezTo>
                    <a:pt x="395573" y="624983"/>
                    <a:pt x="391382" y="620792"/>
                    <a:pt x="386239" y="620792"/>
                  </a:cubicBezTo>
                  <a:lnTo>
                    <a:pt x="40291" y="620792"/>
                  </a:lnTo>
                  <a:cubicBezTo>
                    <a:pt x="30290" y="620792"/>
                    <a:pt x="21812" y="613839"/>
                    <a:pt x="19526" y="604504"/>
                  </a:cubicBezTo>
                  <a:lnTo>
                    <a:pt x="240982" y="482775"/>
                  </a:lnTo>
                  <a:lnTo>
                    <a:pt x="273939" y="464677"/>
                  </a:lnTo>
                  <a:cubicBezTo>
                    <a:pt x="280416" y="461153"/>
                    <a:pt x="288131" y="461153"/>
                    <a:pt x="294608" y="464677"/>
                  </a:cubicBezTo>
                  <a:lnTo>
                    <a:pt x="327565" y="482775"/>
                  </a:lnTo>
                  <a:cubicBezTo>
                    <a:pt x="327565" y="482775"/>
                    <a:pt x="327565" y="482775"/>
                    <a:pt x="327565" y="482775"/>
                  </a:cubicBezTo>
                  <a:lnTo>
                    <a:pt x="549021" y="604504"/>
                  </a:lnTo>
                  <a:cubicBezTo>
                    <a:pt x="546735" y="613839"/>
                    <a:pt x="538258" y="620792"/>
                    <a:pt x="528257" y="620792"/>
                  </a:cubicBezTo>
                  <a:lnTo>
                    <a:pt x="427196" y="620792"/>
                  </a:lnTo>
                  <a:cubicBezTo>
                    <a:pt x="422053" y="620792"/>
                    <a:pt x="417862" y="624983"/>
                    <a:pt x="417862" y="630126"/>
                  </a:cubicBezTo>
                  <a:cubicBezTo>
                    <a:pt x="417862" y="635270"/>
                    <a:pt x="422053" y="639461"/>
                    <a:pt x="427196" y="639461"/>
                  </a:cubicBezTo>
                  <a:lnTo>
                    <a:pt x="528257" y="639461"/>
                  </a:lnTo>
                  <a:cubicBezTo>
                    <a:pt x="550355" y="639461"/>
                    <a:pt x="568357" y="621554"/>
                    <a:pt x="568452" y="599456"/>
                  </a:cubicBezTo>
                  <a:cubicBezTo>
                    <a:pt x="568452" y="599456"/>
                    <a:pt x="568452" y="599361"/>
                    <a:pt x="568452" y="599265"/>
                  </a:cubicBezTo>
                  <a:close/>
                  <a:moveTo>
                    <a:pt x="269843" y="24051"/>
                  </a:moveTo>
                  <a:cubicBezTo>
                    <a:pt x="278035" y="16716"/>
                    <a:pt x="290227" y="16716"/>
                    <a:pt x="298418" y="24051"/>
                  </a:cubicBezTo>
                  <a:lnTo>
                    <a:pt x="366332" y="90726"/>
                  </a:lnTo>
                  <a:lnTo>
                    <a:pt x="201930" y="90726"/>
                  </a:lnTo>
                  <a:lnTo>
                    <a:pt x="269843" y="24051"/>
                  </a:lnTo>
                  <a:close/>
                  <a:moveTo>
                    <a:pt x="48958" y="274368"/>
                  </a:moveTo>
                  <a:lnTo>
                    <a:pt x="32004" y="257413"/>
                  </a:lnTo>
                  <a:lnTo>
                    <a:pt x="48958" y="240744"/>
                  </a:lnTo>
                  <a:lnTo>
                    <a:pt x="48958" y="274272"/>
                  </a:lnTo>
                  <a:close/>
                  <a:moveTo>
                    <a:pt x="516445" y="303609"/>
                  </a:moveTo>
                  <a:lnTo>
                    <a:pt x="548069" y="272082"/>
                  </a:lnTo>
                  <a:cubicBezTo>
                    <a:pt x="549021" y="274558"/>
                    <a:pt x="549497" y="277130"/>
                    <a:pt x="549497" y="279702"/>
                  </a:cubicBezTo>
                  <a:lnTo>
                    <a:pt x="549497" y="583549"/>
                  </a:lnTo>
                  <a:lnTo>
                    <a:pt x="347377" y="472488"/>
                  </a:lnTo>
                  <a:lnTo>
                    <a:pt x="516541" y="303609"/>
                  </a:lnTo>
                  <a:close/>
                  <a:moveTo>
                    <a:pt x="536162" y="257508"/>
                  </a:moveTo>
                  <a:lnTo>
                    <a:pt x="519208" y="274463"/>
                  </a:lnTo>
                  <a:lnTo>
                    <a:pt x="519208" y="240935"/>
                  </a:lnTo>
                  <a:lnTo>
                    <a:pt x="536162" y="2576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6" name="Google Shape;2346;p52"/>
            <p:cNvSpPr/>
            <p:nvPr/>
          </p:nvSpPr>
          <p:spPr>
            <a:xfrm>
              <a:off x="3675793" y="5704462"/>
              <a:ext cx="187559" cy="188963"/>
            </a:xfrm>
            <a:custGeom>
              <a:rect b="b" l="l" r="r" t="t"/>
              <a:pathLst>
                <a:path extrusionOk="0" h="188963" w="187559">
                  <a:moveTo>
                    <a:pt x="123431" y="36373"/>
                  </a:moveTo>
                  <a:lnTo>
                    <a:pt x="123431" y="36373"/>
                  </a:lnTo>
                  <a:cubicBezTo>
                    <a:pt x="118287" y="36373"/>
                    <a:pt x="114096" y="40564"/>
                    <a:pt x="114096" y="45707"/>
                  </a:cubicBezTo>
                  <a:lnTo>
                    <a:pt x="114096" y="50470"/>
                  </a:lnTo>
                  <a:cubicBezTo>
                    <a:pt x="107429" y="45327"/>
                    <a:pt x="99332" y="42469"/>
                    <a:pt x="90379" y="42469"/>
                  </a:cubicBezTo>
                  <a:cubicBezTo>
                    <a:pt x="68281" y="42469"/>
                    <a:pt x="45421" y="61614"/>
                    <a:pt x="45421" y="93618"/>
                  </a:cubicBezTo>
                  <a:cubicBezTo>
                    <a:pt x="45421" y="122765"/>
                    <a:pt x="65138" y="146577"/>
                    <a:pt x="89522" y="146577"/>
                  </a:cubicBezTo>
                  <a:cubicBezTo>
                    <a:pt x="100094" y="146577"/>
                    <a:pt x="109619" y="142101"/>
                    <a:pt x="117049" y="134671"/>
                  </a:cubicBezTo>
                  <a:cubicBezTo>
                    <a:pt x="118477" y="137624"/>
                    <a:pt x="120478" y="140386"/>
                    <a:pt x="122764" y="142767"/>
                  </a:cubicBezTo>
                  <a:cubicBezTo>
                    <a:pt x="128002" y="148006"/>
                    <a:pt x="134765" y="150864"/>
                    <a:pt x="141718" y="150864"/>
                  </a:cubicBezTo>
                  <a:cubicBezTo>
                    <a:pt x="162007" y="150864"/>
                    <a:pt x="174770" y="136767"/>
                    <a:pt x="180009" y="123527"/>
                  </a:cubicBezTo>
                  <a:cubicBezTo>
                    <a:pt x="188201" y="103048"/>
                    <a:pt x="189629" y="85808"/>
                    <a:pt x="184772" y="67520"/>
                  </a:cubicBezTo>
                  <a:cubicBezTo>
                    <a:pt x="184772" y="67520"/>
                    <a:pt x="184772" y="67520"/>
                    <a:pt x="184772" y="67520"/>
                  </a:cubicBezTo>
                  <a:cubicBezTo>
                    <a:pt x="184772" y="67425"/>
                    <a:pt x="184772" y="67329"/>
                    <a:pt x="184772" y="67234"/>
                  </a:cubicBezTo>
                  <a:cubicBezTo>
                    <a:pt x="177437" y="42850"/>
                    <a:pt x="160959" y="22848"/>
                    <a:pt x="138385" y="10941"/>
                  </a:cubicBezTo>
                  <a:cubicBezTo>
                    <a:pt x="115810" y="-965"/>
                    <a:pt x="89998" y="-3251"/>
                    <a:pt x="65709" y="4559"/>
                  </a:cubicBezTo>
                  <a:cubicBezTo>
                    <a:pt x="42659" y="11894"/>
                    <a:pt x="23513" y="27705"/>
                    <a:pt x="11797" y="49041"/>
                  </a:cubicBezTo>
                  <a:cubicBezTo>
                    <a:pt x="-14" y="70377"/>
                    <a:pt x="-3061" y="95047"/>
                    <a:pt x="3130" y="118479"/>
                  </a:cubicBezTo>
                  <a:cubicBezTo>
                    <a:pt x="8464" y="138767"/>
                    <a:pt x="19989" y="156198"/>
                    <a:pt x="36372" y="168961"/>
                  </a:cubicBezTo>
                  <a:cubicBezTo>
                    <a:pt x="52184" y="181248"/>
                    <a:pt x="71900" y="188392"/>
                    <a:pt x="91807" y="188964"/>
                  </a:cubicBezTo>
                  <a:cubicBezTo>
                    <a:pt x="91807" y="188964"/>
                    <a:pt x="91998" y="188964"/>
                    <a:pt x="92093" y="188964"/>
                  </a:cubicBezTo>
                  <a:cubicBezTo>
                    <a:pt x="97142" y="188964"/>
                    <a:pt x="101332" y="184963"/>
                    <a:pt x="101428" y="179820"/>
                  </a:cubicBezTo>
                  <a:cubicBezTo>
                    <a:pt x="101523" y="174676"/>
                    <a:pt x="97522" y="170295"/>
                    <a:pt x="92284" y="170199"/>
                  </a:cubicBezTo>
                  <a:cubicBezTo>
                    <a:pt x="58946" y="169247"/>
                    <a:pt x="29705" y="146006"/>
                    <a:pt x="21132" y="113716"/>
                  </a:cubicBezTo>
                  <a:cubicBezTo>
                    <a:pt x="10845" y="74759"/>
                    <a:pt x="32943" y="34659"/>
                    <a:pt x="71329" y="22467"/>
                  </a:cubicBezTo>
                  <a:cubicBezTo>
                    <a:pt x="90855" y="16275"/>
                    <a:pt x="111524" y="18085"/>
                    <a:pt x="129527" y="27610"/>
                  </a:cubicBezTo>
                  <a:cubicBezTo>
                    <a:pt x="147529" y="37135"/>
                    <a:pt x="160768" y="53042"/>
                    <a:pt x="166674" y="72568"/>
                  </a:cubicBezTo>
                  <a:cubicBezTo>
                    <a:pt x="166769" y="73044"/>
                    <a:pt x="166864" y="73521"/>
                    <a:pt x="167055" y="73997"/>
                  </a:cubicBezTo>
                  <a:cubicBezTo>
                    <a:pt x="167150" y="74378"/>
                    <a:pt x="167246" y="74759"/>
                    <a:pt x="167341" y="75140"/>
                  </a:cubicBezTo>
                  <a:cubicBezTo>
                    <a:pt x="167436" y="75616"/>
                    <a:pt x="167531" y="76092"/>
                    <a:pt x="167627" y="76569"/>
                  </a:cubicBezTo>
                  <a:cubicBezTo>
                    <a:pt x="167627" y="76950"/>
                    <a:pt x="167817" y="77426"/>
                    <a:pt x="167912" y="77807"/>
                  </a:cubicBezTo>
                  <a:cubicBezTo>
                    <a:pt x="167912" y="78283"/>
                    <a:pt x="168103" y="78759"/>
                    <a:pt x="168103" y="79236"/>
                  </a:cubicBezTo>
                  <a:cubicBezTo>
                    <a:pt x="168103" y="79617"/>
                    <a:pt x="168198" y="80093"/>
                    <a:pt x="168293" y="80474"/>
                  </a:cubicBezTo>
                  <a:cubicBezTo>
                    <a:pt x="168293" y="80950"/>
                    <a:pt x="168389" y="81331"/>
                    <a:pt x="168484" y="81807"/>
                  </a:cubicBezTo>
                  <a:cubicBezTo>
                    <a:pt x="168484" y="82284"/>
                    <a:pt x="168579" y="82665"/>
                    <a:pt x="168674" y="83141"/>
                  </a:cubicBezTo>
                  <a:cubicBezTo>
                    <a:pt x="168674" y="83522"/>
                    <a:pt x="168674" y="83998"/>
                    <a:pt x="168674" y="84379"/>
                  </a:cubicBezTo>
                  <a:cubicBezTo>
                    <a:pt x="168674" y="84855"/>
                    <a:pt x="168674" y="85236"/>
                    <a:pt x="168674" y="85713"/>
                  </a:cubicBezTo>
                  <a:cubicBezTo>
                    <a:pt x="168674" y="86094"/>
                    <a:pt x="168674" y="86570"/>
                    <a:pt x="168674" y="86951"/>
                  </a:cubicBezTo>
                  <a:cubicBezTo>
                    <a:pt x="168674" y="87427"/>
                    <a:pt x="168674" y="87903"/>
                    <a:pt x="168674" y="88380"/>
                  </a:cubicBezTo>
                  <a:cubicBezTo>
                    <a:pt x="168674" y="88761"/>
                    <a:pt x="168674" y="89142"/>
                    <a:pt x="168674" y="89618"/>
                  </a:cubicBezTo>
                  <a:cubicBezTo>
                    <a:pt x="168674" y="90094"/>
                    <a:pt x="168674" y="90570"/>
                    <a:pt x="168674" y="91047"/>
                  </a:cubicBezTo>
                  <a:cubicBezTo>
                    <a:pt x="168674" y="91428"/>
                    <a:pt x="168674" y="91809"/>
                    <a:pt x="168674" y="92190"/>
                  </a:cubicBezTo>
                  <a:cubicBezTo>
                    <a:pt x="168674" y="92666"/>
                    <a:pt x="168674" y="93237"/>
                    <a:pt x="168579" y="93713"/>
                  </a:cubicBezTo>
                  <a:cubicBezTo>
                    <a:pt x="168579" y="94095"/>
                    <a:pt x="168579" y="94476"/>
                    <a:pt x="168484" y="94857"/>
                  </a:cubicBezTo>
                  <a:cubicBezTo>
                    <a:pt x="168484" y="95333"/>
                    <a:pt x="168389" y="95904"/>
                    <a:pt x="168293" y="96381"/>
                  </a:cubicBezTo>
                  <a:cubicBezTo>
                    <a:pt x="168293" y="96761"/>
                    <a:pt x="168198" y="97143"/>
                    <a:pt x="168103" y="97524"/>
                  </a:cubicBezTo>
                  <a:cubicBezTo>
                    <a:pt x="168103" y="98095"/>
                    <a:pt x="167912" y="98571"/>
                    <a:pt x="167817" y="99143"/>
                  </a:cubicBezTo>
                  <a:cubicBezTo>
                    <a:pt x="167817" y="99524"/>
                    <a:pt x="167722" y="99809"/>
                    <a:pt x="167627" y="100190"/>
                  </a:cubicBezTo>
                  <a:cubicBezTo>
                    <a:pt x="167531" y="100762"/>
                    <a:pt x="167436" y="101334"/>
                    <a:pt x="167246" y="101905"/>
                  </a:cubicBezTo>
                  <a:cubicBezTo>
                    <a:pt x="167246" y="102286"/>
                    <a:pt x="167055" y="102572"/>
                    <a:pt x="166960" y="102953"/>
                  </a:cubicBezTo>
                  <a:cubicBezTo>
                    <a:pt x="166864" y="103524"/>
                    <a:pt x="166674" y="104096"/>
                    <a:pt x="166579" y="104763"/>
                  </a:cubicBezTo>
                  <a:cubicBezTo>
                    <a:pt x="166579" y="105048"/>
                    <a:pt x="166388" y="105429"/>
                    <a:pt x="166293" y="105715"/>
                  </a:cubicBezTo>
                  <a:cubicBezTo>
                    <a:pt x="166102" y="106382"/>
                    <a:pt x="165912" y="107049"/>
                    <a:pt x="165722" y="107620"/>
                  </a:cubicBezTo>
                  <a:cubicBezTo>
                    <a:pt x="165722" y="107811"/>
                    <a:pt x="165626" y="108001"/>
                    <a:pt x="165531" y="108192"/>
                  </a:cubicBezTo>
                  <a:cubicBezTo>
                    <a:pt x="164674" y="110954"/>
                    <a:pt x="163721" y="113716"/>
                    <a:pt x="162578" y="116669"/>
                  </a:cubicBezTo>
                  <a:cubicBezTo>
                    <a:pt x="160768" y="121336"/>
                    <a:pt x="154958" y="132195"/>
                    <a:pt x="141623" y="132195"/>
                  </a:cubicBezTo>
                  <a:cubicBezTo>
                    <a:pt x="138956" y="132195"/>
                    <a:pt x="136956" y="130575"/>
                    <a:pt x="135908" y="129528"/>
                  </a:cubicBezTo>
                  <a:cubicBezTo>
                    <a:pt x="133622" y="127242"/>
                    <a:pt x="132289" y="123908"/>
                    <a:pt x="132289" y="120574"/>
                  </a:cubicBezTo>
                  <a:lnTo>
                    <a:pt x="132289" y="95523"/>
                  </a:lnTo>
                  <a:cubicBezTo>
                    <a:pt x="132479" y="94857"/>
                    <a:pt x="132479" y="94190"/>
                    <a:pt x="132479" y="93428"/>
                  </a:cubicBezTo>
                  <a:cubicBezTo>
                    <a:pt x="132479" y="92952"/>
                    <a:pt x="132479" y="92571"/>
                    <a:pt x="132479" y="92094"/>
                  </a:cubicBezTo>
                  <a:lnTo>
                    <a:pt x="132670" y="45898"/>
                  </a:lnTo>
                  <a:cubicBezTo>
                    <a:pt x="132670" y="40755"/>
                    <a:pt x="128479" y="36468"/>
                    <a:pt x="123335" y="36468"/>
                  </a:cubicBezTo>
                  <a:close/>
                  <a:moveTo>
                    <a:pt x="89426" y="127718"/>
                  </a:moveTo>
                  <a:cubicBezTo>
                    <a:pt x="77234" y="127718"/>
                    <a:pt x="64090" y="114669"/>
                    <a:pt x="64090" y="93523"/>
                  </a:cubicBezTo>
                  <a:cubicBezTo>
                    <a:pt x="64090" y="72378"/>
                    <a:pt x="77425" y="61138"/>
                    <a:pt x="90284" y="61138"/>
                  </a:cubicBezTo>
                  <a:cubicBezTo>
                    <a:pt x="103142" y="61138"/>
                    <a:pt x="113239" y="73616"/>
                    <a:pt x="113810" y="91809"/>
                  </a:cubicBezTo>
                  <a:lnTo>
                    <a:pt x="113810" y="95238"/>
                  </a:lnTo>
                  <a:cubicBezTo>
                    <a:pt x="113048" y="113335"/>
                    <a:pt x="102380" y="127718"/>
                    <a:pt x="89426" y="1277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47" name="Google Shape;2347;p52"/>
          <p:cNvGrpSpPr/>
          <p:nvPr/>
        </p:nvGrpSpPr>
        <p:grpSpPr>
          <a:xfrm>
            <a:off x="3338530" y="3305189"/>
            <a:ext cx="282895" cy="282895"/>
            <a:chOff x="4374915" y="4753854"/>
            <a:chExt cx="639889" cy="639889"/>
          </a:xfrm>
        </p:grpSpPr>
        <p:sp>
          <p:nvSpPr>
            <p:cNvPr id="2348" name="Google Shape;2348;p52"/>
            <p:cNvSpPr/>
            <p:nvPr/>
          </p:nvSpPr>
          <p:spPr>
            <a:xfrm>
              <a:off x="4374915" y="4753854"/>
              <a:ext cx="639889" cy="639889"/>
            </a:xfrm>
            <a:custGeom>
              <a:rect b="b" l="l" r="r" t="t"/>
              <a:pathLst>
                <a:path extrusionOk="0" h="639889" w="639889">
                  <a:moveTo>
                    <a:pt x="605409" y="360331"/>
                  </a:moveTo>
                  <a:cubicBezTo>
                    <a:pt x="624840" y="357188"/>
                    <a:pt x="639794" y="340233"/>
                    <a:pt x="639794" y="319945"/>
                  </a:cubicBezTo>
                  <a:cubicBezTo>
                    <a:pt x="639794" y="299657"/>
                    <a:pt x="624840" y="282702"/>
                    <a:pt x="605409" y="279559"/>
                  </a:cubicBezTo>
                  <a:cubicBezTo>
                    <a:pt x="597218" y="221170"/>
                    <a:pt x="570738" y="166021"/>
                    <a:pt x="530352" y="122873"/>
                  </a:cubicBezTo>
                  <a:lnTo>
                    <a:pt x="577405" y="75819"/>
                  </a:lnTo>
                  <a:cubicBezTo>
                    <a:pt x="583692" y="79724"/>
                    <a:pt x="591026" y="81915"/>
                    <a:pt x="598932" y="81915"/>
                  </a:cubicBezTo>
                  <a:cubicBezTo>
                    <a:pt x="621506" y="81915"/>
                    <a:pt x="639889" y="63532"/>
                    <a:pt x="639889" y="40958"/>
                  </a:cubicBezTo>
                  <a:cubicBezTo>
                    <a:pt x="639889" y="18383"/>
                    <a:pt x="621506" y="0"/>
                    <a:pt x="598932" y="0"/>
                  </a:cubicBezTo>
                  <a:cubicBezTo>
                    <a:pt x="576358" y="0"/>
                    <a:pt x="557974" y="18383"/>
                    <a:pt x="557974" y="40958"/>
                  </a:cubicBezTo>
                  <a:cubicBezTo>
                    <a:pt x="557974" y="48863"/>
                    <a:pt x="560261" y="56198"/>
                    <a:pt x="564071" y="62484"/>
                  </a:cubicBezTo>
                  <a:lnTo>
                    <a:pt x="517017" y="109538"/>
                  </a:lnTo>
                  <a:cubicBezTo>
                    <a:pt x="473773" y="69056"/>
                    <a:pt x="418719" y="42672"/>
                    <a:pt x="360331" y="34481"/>
                  </a:cubicBezTo>
                  <a:cubicBezTo>
                    <a:pt x="357188" y="15050"/>
                    <a:pt x="340233" y="95"/>
                    <a:pt x="319945" y="95"/>
                  </a:cubicBezTo>
                  <a:cubicBezTo>
                    <a:pt x="299656" y="95"/>
                    <a:pt x="282702" y="15050"/>
                    <a:pt x="279559" y="34481"/>
                  </a:cubicBezTo>
                  <a:cubicBezTo>
                    <a:pt x="221171" y="42672"/>
                    <a:pt x="166021" y="69152"/>
                    <a:pt x="122872" y="109538"/>
                  </a:cubicBezTo>
                  <a:lnTo>
                    <a:pt x="75819" y="62484"/>
                  </a:lnTo>
                  <a:cubicBezTo>
                    <a:pt x="79724" y="56198"/>
                    <a:pt x="81915" y="48863"/>
                    <a:pt x="81915" y="40958"/>
                  </a:cubicBezTo>
                  <a:cubicBezTo>
                    <a:pt x="81915" y="18383"/>
                    <a:pt x="63532" y="0"/>
                    <a:pt x="40958" y="0"/>
                  </a:cubicBezTo>
                  <a:cubicBezTo>
                    <a:pt x="18383" y="0"/>
                    <a:pt x="0" y="18383"/>
                    <a:pt x="0" y="40958"/>
                  </a:cubicBezTo>
                  <a:cubicBezTo>
                    <a:pt x="0" y="63532"/>
                    <a:pt x="18383" y="81915"/>
                    <a:pt x="40958" y="81915"/>
                  </a:cubicBezTo>
                  <a:cubicBezTo>
                    <a:pt x="48863" y="81915"/>
                    <a:pt x="56197" y="79629"/>
                    <a:pt x="62484" y="75819"/>
                  </a:cubicBezTo>
                  <a:lnTo>
                    <a:pt x="109538" y="122873"/>
                  </a:lnTo>
                  <a:cubicBezTo>
                    <a:pt x="69056" y="166116"/>
                    <a:pt x="42672" y="221170"/>
                    <a:pt x="34480" y="279559"/>
                  </a:cubicBezTo>
                  <a:cubicBezTo>
                    <a:pt x="15050" y="282702"/>
                    <a:pt x="95" y="299657"/>
                    <a:pt x="95" y="319945"/>
                  </a:cubicBezTo>
                  <a:cubicBezTo>
                    <a:pt x="95" y="340233"/>
                    <a:pt x="15050" y="357188"/>
                    <a:pt x="34480" y="360331"/>
                  </a:cubicBezTo>
                  <a:cubicBezTo>
                    <a:pt x="42672" y="418719"/>
                    <a:pt x="69151" y="473869"/>
                    <a:pt x="109538" y="517017"/>
                  </a:cubicBezTo>
                  <a:lnTo>
                    <a:pt x="62484" y="564071"/>
                  </a:lnTo>
                  <a:cubicBezTo>
                    <a:pt x="56197" y="560165"/>
                    <a:pt x="48863" y="557975"/>
                    <a:pt x="40958" y="557975"/>
                  </a:cubicBezTo>
                  <a:cubicBezTo>
                    <a:pt x="18383" y="557975"/>
                    <a:pt x="0" y="576358"/>
                    <a:pt x="0" y="598932"/>
                  </a:cubicBezTo>
                  <a:cubicBezTo>
                    <a:pt x="0" y="621506"/>
                    <a:pt x="18383" y="639890"/>
                    <a:pt x="40958" y="639890"/>
                  </a:cubicBezTo>
                  <a:cubicBezTo>
                    <a:pt x="63532" y="639890"/>
                    <a:pt x="81915" y="621506"/>
                    <a:pt x="81915" y="598932"/>
                  </a:cubicBezTo>
                  <a:cubicBezTo>
                    <a:pt x="81915" y="591026"/>
                    <a:pt x="79629" y="583692"/>
                    <a:pt x="75819" y="577406"/>
                  </a:cubicBezTo>
                  <a:lnTo>
                    <a:pt x="122872" y="530352"/>
                  </a:lnTo>
                  <a:cubicBezTo>
                    <a:pt x="166116" y="570833"/>
                    <a:pt x="221171" y="597218"/>
                    <a:pt x="279559" y="605409"/>
                  </a:cubicBezTo>
                  <a:cubicBezTo>
                    <a:pt x="282702" y="624840"/>
                    <a:pt x="299656" y="639794"/>
                    <a:pt x="319945" y="639794"/>
                  </a:cubicBezTo>
                  <a:cubicBezTo>
                    <a:pt x="340233" y="639794"/>
                    <a:pt x="357188" y="624840"/>
                    <a:pt x="360331" y="605409"/>
                  </a:cubicBezTo>
                  <a:cubicBezTo>
                    <a:pt x="418719" y="597218"/>
                    <a:pt x="473869" y="570738"/>
                    <a:pt x="517017" y="530352"/>
                  </a:cubicBezTo>
                  <a:lnTo>
                    <a:pt x="564071" y="577406"/>
                  </a:lnTo>
                  <a:cubicBezTo>
                    <a:pt x="560165" y="583692"/>
                    <a:pt x="557974" y="591026"/>
                    <a:pt x="557974" y="598932"/>
                  </a:cubicBezTo>
                  <a:cubicBezTo>
                    <a:pt x="557974" y="621506"/>
                    <a:pt x="576358" y="639890"/>
                    <a:pt x="598932" y="639890"/>
                  </a:cubicBezTo>
                  <a:cubicBezTo>
                    <a:pt x="621506" y="639890"/>
                    <a:pt x="639889" y="621506"/>
                    <a:pt x="639889" y="598932"/>
                  </a:cubicBezTo>
                  <a:cubicBezTo>
                    <a:pt x="639889" y="576358"/>
                    <a:pt x="621506" y="557975"/>
                    <a:pt x="598932" y="557975"/>
                  </a:cubicBezTo>
                  <a:cubicBezTo>
                    <a:pt x="591026" y="557975"/>
                    <a:pt x="583692" y="560261"/>
                    <a:pt x="577405" y="564071"/>
                  </a:cubicBezTo>
                  <a:lnTo>
                    <a:pt x="530352" y="517017"/>
                  </a:lnTo>
                  <a:cubicBezTo>
                    <a:pt x="570833" y="473774"/>
                    <a:pt x="597218" y="418719"/>
                    <a:pt x="605409" y="360331"/>
                  </a:cubicBezTo>
                  <a:close/>
                  <a:moveTo>
                    <a:pt x="319945" y="557975"/>
                  </a:moveTo>
                  <a:cubicBezTo>
                    <a:pt x="301657" y="557975"/>
                    <a:pt x="286036" y="570071"/>
                    <a:pt x="280892" y="586740"/>
                  </a:cubicBezTo>
                  <a:cubicBezTo>
                    <a:pt x="164116" y="569690"/>
                    <a:pt x="70295" y="475869"/>
                    <a:pt x="53245" y="359093"/>
                  </a:cubicBezTo>
                  <a:cubicBezTo>
                    <a:pt x="69913" y="353854"/>
                    <a:pt x="82010" y="338328"/>
                    <a:pt x="82010" y="320040"/>
                  </a:cubicBezTo>
                  <a:cubicBezTo>
                    <a:pt x="82010" y="301752"/>
                    <a:pt x="69913" y="286131"/>
                    <a:pt x="53245" y="280988"/>
                  </a:cubicBezTo>
                  <a:cubicBezTo>
                    <a:pt x="70295" y="164211"/>
                    <a:pt x="164116" y="70390"/>
                    <a:pt x="280892" y="53340"/>
                  </a:cubicBezTo>
                  <a:cubicBezTo>
                    <a:pt x="286131" y="70009"/>
                    <a:pt x="301657" y="82106"/>
                    <a:pt x="319945" y="82106"/>
                  </a:cubicBezTo>
                  <a:cubicBezTo>
                    <a:pt x="338233" y="82106"/>
                    <a:pt x="353854" y="70009"/>
                    <a:pt x="358997" y="53340"/>
                  </a:cubicBezTo>
                  <a:cubicBezTo>
                    <a:pt x="475774" y="70390"/>
                    <a:pt x="569595" y="164211"/>
                    <a:pt x="586645" y="280988"/>
                  </a:cubicBezTo>
                  <a:cubicBezTo>
                    <a:pt x="569976" y="286226"/>
                    <a:pt x="557879" y="301752"/>
                    <a:pt x="557879" y="320040"/>
                  </a:cubicBezTo>
                  <a:cubicBezTo>
                    <a:pt x="557879" y="338328"/>
                    <a:pt x="569976" y="353949"/>
                    <a:pt x="586645" y="359093"/>
                  </a:cubicBezTo>
                  <a:cubicBezTo>
                    <a:pt x="569595" y="475869"/>
                    <a:pt x="475774" y="569690"/>
                    <a:pt x="358997" y="586740"/>
                  </a:cubicBezTo>
                  <a:cubicBezTo>
                    <a:pt x="353759" y="570071"/>
                    <a:pt x="338233" y="557975"/>
                    <a:pt x="319945" y="557975"/>
                  </a:cubicBezTo>
                  <a:close/>
                  <a:moveTo>
                    <a:pt x="621030" y="319945"/>
                  </a:moveTo>
                  <a:cubicBezTo>
                    <a:pt x="621030" y="332137"/>
                    <a:pt x="611124" y="342138"/>
                    <a:pt x="598837" y="342138"/>
                  </a:cubicBezTo>
                  <a:cubicBezTo>
                    <a:pt x="586549" y="342138"/>
                    <a:pt x="576644" y="332232"/>
                    <a:pt x="576644" y="319945"/>
                  </a:cubicBezTo>
                  <a:cubicBezTo>
                    <a:pt x="576644" y="307658"/>
                    <a:pt x="586549" y="297752"/>
                    <a:pt x="598837" y="297752"/>
                  </a:cubicBezTo>
                  <a:cubicBezTo>
                    <a:pt x="611124" y="297752"/>
                    <a:pt x="621030" y="307658"/>
                    <a:pt x="621030" y="319945"/>
                  </a:cubicBezTo>
                  <a:close/>
                  <a:moveTo>
                    <a:pt x="598837" y="18860"/>
                  </a:moveTo>
                  <a:cubicBezTo>
                    <a:pt x="611029" y="18860"/>
                    <a:pt x="621030" y="28766"/>
                    <a:pt x="621030" y="41053"/>
                  </a:cubicBezTo>
                  <a:cubicBezTo>
                    <a:pt x="621030" y="53340"/>
                    <a:pt x="611124" y="63246"/>
                    <a:pt x="598837" y="63246"/>
                  </a:cubicBezTo>
                  <a:cubicBezTo>
                    <a:pt x="586549" y="63246"/>
                    <a:pt x="576644" y="53340"/>
                    <a:pt x="576644" y="41053"/>
                  </a:cubicBezTo>
                  <a:cubicBezTo>
                    <a:pt x="576644" y="28766"/>
                    <a:pt x="586549" y="18860"/>
                    <a:pt x="598837" y="18860"/>
                  </a:cubicBezTo>
                  <a:close/>
                  <a:moveTo>
                    <a:pt x="319945" y="18860"/>
                  </a:moveTo>
                  <a:cubicBezTo>
                    <a:pt x="332137" y="18860"/>
                    <a:pt x="342138" y="28766"/>
                    <a:pt x="342138" y="41053"/>
                  </a:cubicBezTo>
                  <a:cubicBezTo>
                    <a:pt x="342138" y="53340"/>
                    <a:pt x="332232" y="63246"/>
                    <a:pt x="319945" y="63246"/>
                  </a:cubicBezTo>
                  <a:cubicBezTo>
                    <a:pt x="307658" y="63246"/>
                    <a:pt x="297751" y="53340"/>
                    <a:pt x="297751" y="41053"/>
                  </a:cubicBezTo>
                  <a:cubicBezTo>
                    <a:pt x="297751" y="28766"/>
                    <a:pt x="307658" y="18860"/>
                    <a:pt x="319945" y="18860"/>
                  </a:cubicBezTo>
                  <a:close/>
                  <a:moveTo>
                    <a:pt x="18859" y="41053"/>
                  </a:moveTo>
                  <a:cubicBezTo>
                    <a:pt x="18859" y="28861"/>
                    <a:pt x="28766" y="18860"/>
                    <a:pt x="41053" y="18860"/>
                  </a:cubicBezTo>
                  <a:cubicBezTo>
                    <a:pt x="53340" y="18860"/>
                    <a:pt x="63246" y="28766"/>
                    <a:pt x="63246" y="41053"/>
                  </a:cubicBezTo>
                  <a:cubicBezTo>
                    <a:pt x="63246" y="53340"/>
                    <a:pt x="53340" y="63246"/>
                    <a:pt x="41053" y="63246"/>
                  </a:cubicBezTo>
                  <a:cubicBezTo>
                    <a:pt x="28766" y="63246"/>
                    <a:pt x="18859" y="53340"/>
                    <a:pt x="18859" y="41053"/>
                  </a:cubicBezTo>
                  <a:close/>
                  <a:moveTo>
                    <a:pt x="18859" y="319945"/>
                  </a:moveTo>
                  <a:cubicBezTo>
                    <a:pt x="18859" y="307753"/>
                    <a:pt x="28766" y="297752"/>
                    <a:pt x="41053" y="297752"/>
                  </a:cubicBezTo>
                  <a:cubicBezTo>
                    <a:pt x="53340" y="297752"/>
                    <a:pt x="63246" y="307658"/>
                    <a:pt x="63246" y="319945"/>
                  </a:cubicBezTo>
                  <a:cubicBezTo>
                    <a:pt x="63246" y="332232"/>
                    <a:pt x="53340" y="342138"/>
                    <a:pt x="41053" y="342138"/>
                  </a:cubicBezTo>
                  <a:cubicBezTo>
                    <a:pt x="28766" y="342138"/>
                    <a:pt x="18859" y="332232"/>
                    <a:pt x="18859" y="319945"/>
                  </a:cubicBezTo>
                  <a:close/>
                  <a:moveTo>
                    <a:pt x="41053" y="621030"/>
                  </a:moveTo>
                  <a:cubicBezTo>
                    <a:pt x="28861" y="621030"/>
                    <a:pt x="18859" y="611124"/>
                    <a:pt x="18859" y="598837"/>
                  </a:cubicBezTo>
                  <a:cubicBezTo>
                    <a:pt x="18859" y="586550"/>
                    <a:pt x="28766" y="576644"/>
                    <a:pt x="41053" y="576644"/>
                  </a:cubicBezTo>
                  <a:cubicBezTo>
                    <a:pt x="53340" y="576644"/>
                    <a:pt x="63246" y="586550"/>
                    <a:pt x="63246" y="598837"/>
                  </a:cubicBezTo>
                  <a:cubicBezTo>
                    <a:pt x="63246" y="611124"/>
                    <a:pt x="53340" y="621030"/>
                    <a:pt x="41053" y="621030"/>
                  </a:cubicBezTo>
                  <a:close/>
                  <a:moveTo>
                    <a:pt x="319945" y="621030"/>
                  </a:moveTo>
                  <a:cubicBezTo>
                    <a:pt x="307753" y="621030"/>
                    <a:pt x="297751" y="611124"/>
                    <a:pt x="297751" y="598837"/>
                  </a:cubicBezTo>
                  <a:cubicBezTo>
                    <a:pt x="297751" y="586550"/>
                    <a:pt x="307658" y="576644"/>
                    <a:pt x="319945" y="576644"/>
                  </a:cubicBezTo>
                  <a:cubicBezTo>
                    <a:pt x="332232" y="576644"/>
                    <a:pt x="342138" y="586550"/>
                    <a:pt x="342138" y="598837"/>
                  </a:cubicBezTo>
                  <a:cubicBezTo>
                    <a:pt x="342138" y="611124"/>
                    <a:pt x="332232" y="621030"/>
                    <a:pt x="319945" y="621030"/>
                  </a:cubicBezTo>
                  <a:close/>
                  <a:moveTo>
                    <a:pt x="621030" y="598837"/>
                  </a:moveTo>
                  <a:cubicBezTo>
                    <a:pt x="621030" y="611029"/>
                    <a:pt x="611124" y="621030"/>
                    <a:pt x="598837" y="621030"/>
                  </a:cubicBezTo>
                  <a:cubicBezTo>
                    <a:pt x="586549" y="621030"/>
                    <a:pt x="576644" y="611124"/>
                    <a:pt x="576644" y="598837"/>
                  </a:cubicBezTo>
                  <a:cubicBezTo>
                    <a:pt x="576644" y="586550"/>
                    <a:pt x="586549" y="576644"/>
                    <a:pt x="598837" y="576644"/>
                  </a:cubicBezTo>
                  <a:cubicBezTo>
                    <a:pt x="611124" y="576644"/>
                    <a:pt x="621030" y="586550"/>
                    <a:pt x="621030" y="5988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49" name="Google Shape;2349;p52"/>
            <p:cNvSpPr/>
            <p:nvPr/>
          </p:nvSpPr>
          <p:spPr>
            <a:xfrm>
              <a:off x="4490072" y="4868726"/>
              <a:ext cx="409956" cy="409955"/>
            </a:xfrm>
            <a:custGeom>
              <a:rect b="b" l="l" r="r" t="t"/>
              <a:pathLst>
                <a:path extrusionOk="0" h="409955" w="409956">
                  <a:moveTo>
                    <a:pt x="388715" y="272510"/>
                  </a:moveTo>
                  <a:cubicBezTo>
                    <a:pt x="383953" y="270510"/>
                    <a:pt x="378428" y="272701"/>
                    <a:pt x="376428" y="277463"/>
                  </a:cubicBezTo>
                  <a:cubicBezTo>
                    <a:pt x="370332" y="291846"/>
                    <a:pt x="362617" y="305181"/>
                    <a:pt x="353473" y="317278"/>
                  </a:cubicBezTo>
                  <a:cubicBezTo>
                    <a:pt x="338423" y="307277"/>
                    <a:pt x="322040" y="298895"/>
                    <a:pt x="304895" y="292322"/>
                  </a:cubicBezTo>
                  <a:cubicBezTo>
                    <a:pt x="310896" y="268129"/>
                    <a:pt x="314420" y="241745"/>
                    <a:pt x="315087" y="214408"/>
                  </a:cubicBezTo>
                  <a:lnTo>
                    <a:pt x="390906" y="214408"/>
                  </a:lnTo>
                  <a:cubicBezTo>
                    <a:pt x="390525" y="222028"/>
                    <a:pt x="389668" y="229648"/>
                    <a:pt x="388430" y="237173"/>
                  </a:cubicBezTo>
                  <a:cubicBezTo>
                    <a:pt x="387572" y="242316"/>
                    <a:pt x="391001" y="247079"/>
                    <a:pt x="396049" y="248031"/>
                  </a:cubicBezTo>
                  <a:cubicBezTo>
                    <a:pt x="396621" y="248031"/>
                    <a:pt x="397097" y="248126"/>
                    <a:pt x="397669" y="248126"/>
                  </a:cubicBezTo>
                  <a:cubicBezTo>
                    <a:pt x="402146" y="248126"/>
                    <a:pt x="406146" y="244888"/>
                    <a:pt x="406908" y="240316"/>
                  </a:cubicBezTo>
                  <a:cubicBezTo>
                    <a:pt x="408908" y="228695"/>
                    <a:pt x="409956" y="216789"/>
                    <a:pt x="409956" y="204978"/>
                  </a:cubicBezTo>
                  <a:cubicBezTo>
                    <a:pt x="409956" y="150209"/>
                    <a:pt x="388620" y="98774"/>
                    <a:pt x="349948" y="60008"/>
                  </a:cubicBezTo>
                  <a:cubicBezTo>
                    <a:pt x="311277" y="21241"/>
                    <a:pt x="259747" y="0"/>
                    <a:pt x="204978" y="0"/>
                  </a:cubicBezTo>
                  <a:cubicBezTo>
                    <a:pt x="204978" y="0"/>
                    <a:pt x="204978" y="0"/>
                    <a:pt x="204978" y="0"/>
                  </a:cubicBezTo>
                  <a:cubicBezTo>
                    <a:pt x="204978" y="0"/>
                    <a:pt x="204978" y="0"/>
                    <a:pt x="204978" y="0"/>
                  </a:cubicBezTo>
                  <a:cubicBezTo>
                    <a:pt x="169640" y="0"/>
                    <a:pt x="134779" y="9144"/>
                    <a:pt x="104204" y="26479"/>
                  </a:cubicBezTo>
                  <a:cubicBezTo>
                    <a:pt x="82677" y="38672"/>
                    <a:pt x="63532" y="54769"/>
                    <a:pt x="47720" y="73628"/>
                  </a:cubicBezTo>
                  <a:cubicBezTo>
                    <a:pt x="47530" y="73914"/>
                    <a:pt x="47244" y="74105"/>
                    <a:pt x="47054" y="74390"/>
                  </a:cubicBezTo>
                  <a:cubicBezTo>
                    <a:pt x="41338" y="81344"/>
                    <a:pt x="36004" y="88583"/>
                    <a:pt x="31242" y="96298"/>
                  </a:cubicBezTo>
                  <a:cubicBezTo>
                    <a:pt x="28480" y="100679"/>
                    <a:pt x="29813" y="106489"/>
                    <a:pt x="34195" y="109252"/>
                  </a:cubicBezTo>
                  <a:cubicBezTo>
                    <a:pt x="38576" y="112014"/>
                    <a:pt x="44387" y="110681"/>
                    <a:pt x="47149" y="106299"/>
                  </a:cubicBezTo>
                  <a:cubicBezTo>
                    <a:pt x="50101" y="101632"/>
                    <a:pt x="53245" y="97155"/>
                    <a:pt x="56483" y="92774"/>
                  </a:cubicBezTo>
                  <a:cubicBezTo>
                    <a:pt x="71533" y="102775"/>
                    <a:pt x="87821" y="111061"/>
                    <a:pt x="105061" y="117729"/>
                  </a:cubicBezTo>
                  <a:cubicBezTo>
                    <a:pt x="99060" y="141923"/>
                    <a:pt x="95536" y="168307"/>
                    <a:pt x="94869" y="195644"/>
                  </a:cubicBezTo>
                  <a:lnTo>
                    <a:pt x="19050" y="195644"/>
                  </a:lnTo>
                  <a:cubicBezTo>
                    <a:pt x="19907" y="177927"/>
                    <a:pt x="23241" y="160592"/>
                    <a:pt x="29051" y="143828"/>
                  </a:cubicBezTo>
                  <a:cubicBezTo>
                    <a:pt x="30766" y="138970"/>
                    <a:pt x="28194" y="133636"/>
                    <a:pt x="23241" y="131921"/>
                  </a:cubicBezTo>
                  <a:cubicBezTo>
                    <a:pt x="18383" y="130207"/>
                    <a:pt x="13049" y="132779"/>
                    <a:pt x="11335" y="137732"/>
                  </a:cubicBezTo>
                  <a:cubicBezTo>
                    <a:pt x="3810" y="159353"/>
                    <a:pt x="0" y="181928"/>
                    <a:pt x="0" y="204978"/>
                  </a:cubicBezTo>
                  <a:lnTo>
                    <a:pt x="0" y="204978"/>
                  </a:lnTo>
                  <a:cubicBezTo>
                    <a:pt x="0" y="259747"/>
                    <a:pt x="21336" y="311182"/>
                    <a:pt x="60008" y="349949"/>
                  </a:cubicBezTo>
                  <a:cubicBezTo>
                    <a:pt x="98679" y="388620"/>
                    <a:pt x="150209" y="409956"/>
                    <a:pt x="204978" y="409956"/>
                  </a:cubicBezTo>
                  <a:cubicBezTo>
                    <a:pt x="287560" y="409956"/>
                    <a:pt x="361760" y="360807"/>
                    <a:pt x="393859" y="284702"/>
                  </a:cubicBezTo>
                  <a:cubicBezTo>
                    <a:pt x="395859" y="279940"/>
                    <a:pt x="393668" y="274415"/>
                    <a:pt x="388906" y="272415"/>
                  </a:cubicBezTo>
                  <a:close/>
                  <a:moveTo>
                    <a:pt x="287084" y="286226"/>
                  </a:moveTo>
                  <a:cubicBezTo>
                    <a:pt x="263747" y="279082"/>
                    <a:pt x="239173" y="274987"/>
                    <a:pt x="214122" y="274130"/>
                  </a:cubicBezTo>
                  <a:lnTo>
                    <a:pt x="214122" y="214503"/>
                  </a:lnTo>
                  <a:lnTo>
                    <a:pt x="296228" y="214503"/>
                  </a:lnTo>
                  <a:cubicBezTo>
                    <a:pt x="295561" y="239744"/>
                    <a:pt x="292513" y="264033"/>
                    <a:pt x="287084" y="286322"/>
                  </a:cubicBezTo>
                  <a:close/>
                  <a:moveTo>
                    <a:pt x="18764" y="214408"/>
                  </a:moveTo>
                  <a:lnTo>
                    <a:pt x="94583" y="214408"/>
                  </a:lnTo>
                  <a:cubicBezTo>
                    <a:pt x="95250" y="241745"/>
                    <a:pt x="98679" y="268129"/>
                    <a:pt x="104775" y="292322"/>
                  </a:cubicBezTo>
                  <a:cubicBezTo>
                    <a:pt x="87630" y="298990"/>
                    <a:pt x="71342" y="307277"/>
                    <a:pt x="56293" y="317182"/>
                  </a:cubicBezTo>
                  <a:cubicBezTo>
                    <a:pt x="34385" y="288322"/>
                    <a:pt x="20765" y="252889"/>
                    <a:pt x="18859" y="214312"/>
                  </a:cubicBezTo>
                  <a:close/>
                  <a:moveTo>
                    <a:pt x="113347" y="214408"/>
                  </a:moveTo>
                  <a:lnTo>
                    <a:pt x="195453" y="214408"/>
                  </a:lnTo>
                  <a:lnTo>
                    <a:pt x="195453" y="274034"/>
                  </a:lnTo>
                  <a:cubicBezTo>
                    <a:pt x="170402" y="274892"/>
                    <a:pt x="145828" y="278987"/>
                    <a:pt x="122492" y="286131"/>
                  </a:cubicBezTo>
                  <a:cubicBezTo>
                    <a:pt x="117062" y="263843"/>
                    <a:pt x="113919" y="239554"/>
                    <a:pt x="113347" y="214312"/>
                  </a:cubicBezTo>
                  <a:close/>
                  <a:moveTo>
                    <a:pt x="195453" y="292799"/>
                  </a:moveTo>
                  <a:lnTo>
                    <a:pt x="195453" y="390239"/>
                  </a:lnTo>
                  <a:cubicBezTo>
                    <a:pt x="175546" y="385953"/>
                    <a:pt x="156782" y="368141"/>
                    <a:pt x="141732" y="338995"/>
                  </a:cubicBezTo>
                  <a:cubicBezTo>
                    <a:pt x="136208" y="328327"/>
                    <a:pt x="131540" y="316706"/>
                    <a:pt x="127540" y="304133"/>
                  </a:cubicBezTo>
                  <a:cubicBezTo>
                    <a:pt x="149162" y="297466"/>
                    <a:pt x="172117" y="293561"/>
                    <a:pt x="195453" y="292703"/>
                  </a:cubicBezTo>
                  <a:close/>
                  <a:moveTo>
                    <a:pt x="214217" y="390239"/>
                  </a:moveTo>
                  <a:lnTo>
                    <a:pt x="214217" y="292799"/>
                  </a:lnTo>
                  <a:cubicBezTo>
                    <a:pt x="237554" y="293656"/>
                    <a:pt x="260413" y="297466"/>
                    <a:pt x="282130" y="304229"/>
                  </a:cubicBezTo>
                  <a:cubicBezTo>
                    <a:pt x="278130" y="316706"/>
                    <a:pt x="273463" y="328422"/>
                    <a:pt x="267938" y="339090"/>
                  </a:cubicBezTo>
                  <a:cubicBezTo>
                    <a:pt x="252889" y="368237"/>
                    <a:pt x="234125" y="386048"/>
                    <a:pt x="214217" y="390335"/>
                  </a:cubicBezTo>
                  <a:close/>
                  <a:moveTo>
                    <a:pt x="267938" y="70961"/>
                  </a:moveTo>
                  <a:cubicBezTo>
                    <a:pt x="273463" y="81629"/>
                    <a:pt x="278130" y="93250"/>
                    <a:pt x="282130" y="105823"/>
                  </a:cubicBezTo>
                  <a:cubicBezTo>
                    <a:pt x="260509" y="112490"/>
                    <a:pt x="237554" y="116396"/>
                    <a:pt x="214217" y="117253"/>
                  </a:cubicBezTo>
                  <a:lnTo>
                    <a:pt x="214217" y="19812"/>
                  </a:lnTo>
                  <a:cubicBezTo>
                    <a:pt x="234125" y="24098"/>
                    <a:pt x="252889" y="41910"/>
                    <a:pt x="267938" y="71057"/>
                  </a:cubicBezTo>
                  <a:close/>
                  <a:moveTo>
                    <a:pt x="195548" y="19717"/>
                  </a:moveTo>
                  <a:lnTo>
                    <a:pt x="195548" y="117158"/>
                  </a:lnTo>
                  <a:cubicBezTo>
                    <a:pt x="172212" y="116300"/>
                    <a:pt x="149352" y="112490"/>
                    <a:pt x="127635" y="105727"/>
                  </a:cubicBezTo>
                  <a:cubicBezTo>
                    <a:pt x="131636" y="93250"/>
                    <a:pt x="136303" y="81534"/>
                    <a:pt x="141827" y="70866"/>
                  </a:cubicBezTo>
                  <a:cubicBezTo>
                    <a:pt x="156877" y="41720"/>
                    <a:pt x="175641" y="23908"/>
                    <a:pt x="195548" y="19621"/>
                  </a:cubicBezTo>
                  <a:close/>
                  <a:moveTo>
                    <a:pt x="214313" y="135922"/>
                  </a:moveTo>
                  <a:cubicBezTo>
                    <a:pt x="239363" y="135065"/>
                    <a:pt x="263938" y="130969"/>
                    <a:pt x="287274" y="123825"/>
                  </a:cubicBezTo>
                  <a:cubicBezTo>
                    <a:pt x="292703" y="146114"/>
                    <a:pt x="295846" y="170402"/>
                    <a:pt x="296418" y="195644"/>
                  </a:cubicBezTo>
                  <a:lnTo>
                    <a:pt x="214313" y="195644"/>
                  </a:lnTo>
                  <a:lnTo>
                    <a:pt x="214313" y="136017"/>
                  </a:lnTo>
                  <a:close/>
                  <a:moveTo>
                    <a:pt x="391001" y="195548"/>
                  </a:moveTo>
                  <a:lnTo>
                    <a:pt x="315182" y="195548"/>
                  </a:lnTo>
                  <a:cubicBezTo>
                    <a:pt x="314516" y="168211"/>
                    <a:pt x="311087" y="141827"/>
                    <a:pt x="304991" y="117634"/>
                  </a:cubicBezTo>
                  <a:cubicBezTo>
                    <a:pt x="322136" y="110966"/>
                    <a:pt x="338423" y="102680"/>
                    <a:pt x="353473" y="92774"/>
                  </a:cubicBezTo>
                  <a:cubicBezTo>
                    <a:pt x="375380" y="121634"/>
                    <a:pt x="389001" y="157067"/>
                    <a:pt x="390906" y="195644"/>
                  </a:cubicBezTo>
                  <a:close/>
                  <a:moveTo>
                    <a:pt x="341376" y="78296"/>
                  </a:moveTo>
                  <a:cubicBezTo>
                    <a:pt x="328422" y="86677"/>
                    <a:pt x="314516" y="93821"/>
                    <a:pt x="299847" y="99536"/>
                  </a:cubicBezTo>
                  <a:cubicBezTo>
                    <a:pt x="295561" y="86201"/>
                    <a:pt x="290513" y="73724"/>
                    <a:pt x="284607" y="62294"/>
                  </a:cubicBezTo>
                  <a:cubicBezTo>
                    <a:pt x="277368" y="48387"/>
                    <a:pt x="269272" y="36576"/>
                    <a:pt x="260509" y="27146"/>
                  </a:cubicBezTo>
                  <a:cubicBezTo>
                    <a:pt x="291751" y="36957"/>
                    <a:pt x="319564" y="54769"/>
                    <a:pt x="341281" y="78296"/>
                  </a:cubicBezTo>
                  <a:close/>
                  <a:moveTo>
                    <a:pt x="68390" y="78296"/>
                  </a:moveTo>
                  <a:cubicBezTo>
                    <a:pt x="90583" y="54293"/>
                    <a:pt x="118491" y="36766"/>
                    <a:pt x="149447" y="27146"/>
                  </a:cubicBezTo>
                  <a:cubicBezTo>
                    <a:pt x="140589" y="36576"/>
                    <a:pt x="132493" y="48387"/>
                    <a:pt x="125254" y="62389"/>
                  </a:cubicBezTo>
                  <a:cubicBezTo>
                    <a:pt x="119348" y="73819"/>
                    <a:pt x="114300" y="86297"/>
                    <a:pt x="110014" y="99632"/>
                  </a:cubicBezTo>
                  <a:cubicBezTo>
                    <a:pt x="95345" y="93821"/>
                    <a:pt x="81344" y="86677"/>
                    <a:pt x="68390" y="78296"/>
                  </a:cubicBezTo>
                  <a:close/>
                  <a:moveTo>
                    <a:pt x="122682" y="123920"/>
                  </a:moveTo>
                  <a:cubicBezTo>
                    <a:pt x="146018" y="131064"/>
                    <a:pt x="170593" y="135160"/>
                    <a:pt x="195644" y="136017"/>
                  </a:cubicBezTo>
                  <a:lnTo>
                    <a:pt x="195644" y="195644"/>
                  </a:lnTo>
                  <a:lnTo>
                    <a:pt x="113538" y="195644"/>
                  </a:lnTo>
                  <a:cubicBezTo>
                    <a:pt x="114205" y="170402"/>
                    <a:pt x="117253" y="146114"/>
                    <a:pt x="122682" y="123825"/>
                  </a:cubicBezTo>
                  <a:close/>
                  <a:moveTo>
                    <a:pt x="68580" y="331756"/>
                  </a:moveTo>
                  <a:cubicBezTo>
                    <a:pt x="81534" y="323374"/>
                    <a:pt x="95441" y="316230"/>
                    <a:pt x="110109" y="310515"/>
                  </a:cubicBezTo>
                  <a:cubicBezTo>
                    <a:pt x="114395" y="323850"/>
                    <a:pt x="119444" y="336328"/>
                    <a:pt x="125349" y="347758"/>
                  </a:cubicBezTo>
                  <a:cubicBezTo>
                    <a:pt x="132588" y="361664"/>
                    <a:pt x="140684" y="373475"/>
                    <a:pt x="149447" y="382905"/>
                  </a:cubicBezTo>
                  <a:cubicBezTo>
                    <a:pt x="118205" y="373094"/>
                    <a:pt x="90392" y="355282"/>
                    <a:pt x="68675" y="331756"/>
                  </a:cubicBezTo>
                  <a:close/>
                  <a:moveTo>
                    <a:pt x="260604" y="382905"/>
                  </a:moveTo>
                  <a:cubicBezTo>
                    <a:pt x="269462" y="373475"/>
                    <a:pt x="277559" y="361664"/>
                    <a:pt x="284797" y="347758"/>
                  </a:cubicBezTo>
                  <a:cubicBezTo>
                    <a:pt x="290703" y="336328"/>
                    <a:pt x="295751" y="323850"/>
                    <a:pt x="300038" y="310515"/>
                  </a:cubicBezTo>
                  <a:cubicBezTo>
                    <a:pt x="314706" y="316325"/>
                    <a:pt x="328708" y="323469"/>
                    <a:pt x="341662" y="331851"/>
                  </a:cubicBezTo>
                  <a:cubicBezTo>
                    <a:pt x="319659" y="355664"/>
                    <a:pt x="291655" y="373285"/>
                    <a:pt x="260699" y="3829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2350" name="Google Shape;2350;p52"/>
          <p:cNvSpPr/>
          <p:nvPr/>
        </p:nvSpPr>
        <p:spPr>
          <a:xfrm>
            <a:off x="2028136" y="4180864"/>
            <a:ext cx="282982" cy="282940"/>
          </a:xfrm>
          <a:custGeom>
            <a:rect b="b" l="l" r="r" t="t"/>
            <a:pathLst>
              <a:path extrusionOk="0" h="639413" w="639508">
                <a:moveTo>
                  <a:pt x="555689" y="535686"/>
                </a:moveTo>
                <a:cubicBezTo>
                  <a:pt x="609886" y="476631"/>
                  <a:pt x="639508" y="400526"/>
                  <a:pt x="639508" y="319849"/>
                </a:cubicBezTo>
                <a:cubicBezTo>
                  <a:pt x="639508" y="307372"/>
                  <a:pt x="638746" y="294989"/>
                  <a:pt x="637413" y="282797"/>
                </a:cubicBezTo>
                <a:cubicBezTo>
                  <a:pt x="637413" y="282797"/>
                  <a:pt x="637413" y="282797"/>
                  <a:pt x="637413" y="282702"/>
                </a:cubicBezTo>
                <a:cubicBezTo>
                  <a:pt x="629221" y="211360"/>
                  <a:pt x="597408" y="145256"/>
                  <a:pt x="545878" y="93726"/>
                </a:cubicBezTo>
                <a:cubicBezTo>
                  <a:pt x="485489" y="33338"/>
                  <a:pt x="405194" y="0"/>
                  <a:pt x="319754" y="0"/>
                </a:cubicBezTo>
                <a:cubicBezTo>
                  <a:pt x="297847" y="0"/>
                  <a:pt x="276320" y="2191"/>
                  <a:pt x="255175" y="6477"/>
                </a:cubicBezTo>
                <a:cubicBezTo>
                  <a:pt x="255175" y="6477"/>
                  <a:pt x="255175" y="6477"/>
                  <a:pt x="255175" y="6477"/>
                </a:cubicBezTo>
                <a:cubicBezTo>
                  <a:pt x="214598" y="14764"/>
                  <a:pt x="176022" y="30956"/>
                  <a:pt x="141256" y="54293"/>
                </a:cubicBezTo>
                <a:cubicBezTo>
                  <a:pt x="100108" y="82010"/>
                  <a:pt x="66294" y="118396"/>
                  <a:pt x="42005" y="160973"/>
                </a:cubicBezTo>
                <a:cubicBezTo>
                  <a:pt x="42005" y="160973"/>
                  <a:pt x="42005" y="160973"/>
                  <a:pt x="42005" y="160973"/>
                </a:cubicBezTo>
                <a:cubicBezTo>
                  <a:pt x="35814" y="171736"/>
                  <a:pt x="30290" y="182880"/>
                  <a:pt x="25432" y="194310"/>
                </a:cubicBezTo>
                <a:cubicBezTo>
                  <a:pt x="23431" y="199073"/>
                  <a:pt x="25622" y="204597"/>
                  <a:pt x="30385" y="206597"/>
                </a:cubicBezTo>
                <a:cubicBezTo>
                  <a:pt x="35147" y="208598"/>
                  <a:pt x="40672" y="206407"/>
                  <a:pt x="42672" y="201644"/>
                </a:cubicBezTo>
                <a:cubicBezTo>
                  <a:pt x="46768" y="192024"/>
                  <a:pt x="51340" y="182785"/>
                  <a:pt x="56293" y="173736"/>
                </a:cubicBezTo>
                <a:lnTo>
                  <a:pt x="181356" y="142018"/>
                </a:lnTo>
                <a:lnTo>
                  <a:pt x="226123" y="183642"/>
                </a:lnTo>
                <a:lnTo>
                  <a:pt x="176022" y="332708"/>
                </a:lnTo>
                <a:lnTo>
                  <a:pt x="102108" y="377666"/>
                </a:lnTo>
                <a:lnTo>
                  <a:pt x="21145" y="280416"/>
                </a:lnTo>
                <a:cubicBezTo>
                  <a:pt x="22860" y="267272"/>
                  <a:pt x="25432" y="254318"/>
                  <a:pt x="28861" y="241554"/>
                </a:cubicBezTo>
                <a:cubicBezTo>
                  <a:pt x="30194" y="236601"/>
                  <a:pt x="27242" y="231458"/>
                  <a:pt x="22193" y="230124"/>
                </a:cubicBezTo>
                <a:cubicBezTo>
                  <a:pt x="17240" y="228791"/>
                  <a:pt x="12097" y="231743"/>
                  <a:pt x="10763" y="236792"/>
                </a:cubicBezTo>
                <a:cubicBezTo>
                  <a:pt x="6858" y="251555"/>
                  <a:pt x="4000" y="266510"/>
                  <a:pt x="2191" y="281654"/>
                </a:cubicBezTo>
                <a:cubicBezTo>
                  <a:pt x="2191" y="281940"/>
                  <a:pt x="2095" y="282321"/>
                  <a:pt x="2095" y="282607"/>
                </a:cubicBezTo>
                <a:cubicBezTo>
                  <a:pt x="667" y="294799"/>
                  <a:pt x="0" y="307181"/>
                  <a:pt x="0" y="319469"/>
                </a:cubicBezTo>
                <a:cubicBezTo>
                  <a:pt x="0" y="400145"/>
                  <a:pt x="29718" y="476250"/>
                  <a:pt x="83820" y="535305"/>
                </a:cubicBezTo>
                <a:cubicBezTo>
                  <a:pt x="83915" y="535496"/>
                  <a:pt x="84106" y="535591"/>
                  <a:pt x="84201" y="535781"/>
                </a:cubicBezTo>
                <a:cubicBezTo>
                  <a:pt x="87249" y="539115"/>
                  <a:pt x="90392" y="542449"/>
                  <a:pt x="93631" y="545687"/>
                </a:cubicBezTo>
                <a:cubicBezTo>
                  <a:pt x="154019" y="606076"/>
                  <a:pt x="234315" y="639413"/>
                  <a:pt x="319754" y="639413"/>
                </a:cubicBezTo>
                <a:cubicBezTo>
                  <a:pt x="405194" y="639413"/>
                  <a:pt x="485489" y="606171"/>
                  <a:pt x="545878" y="545687"/>
                </a:cubicBezTo>
                <a:cubicBezTo>
                  <a:pt x="549116" y="542449"/>
                  <a:pt x="552260" y="539115"/>
                  <a:pt x="555307" y="535781"/>
                </a:cubicBezTo>
                <a:cubicBezTo>
                  <a:pt x="555403" y="535686"/>
                  <a:pt x="555593" y="535496"/>
                  <a:pt x="555689" y="535400"/>
                </a:cubicBezTo>
                <a:close/>
                <a:moveTo>
                  <a:pt x="556355" y="505682"/>
                </a:moveTo>
                <a:lnTo>
                  <a:pt x="548926" y="393287"/>
                </a:lnTo>
                <a:lnTo>
                  <a:pt x="620458" y="307372"/>
                </a:lnTo>
                <a:cubicBezTo>
                  <a:pt x="620649" y="311468"/>
                  <a:pt x="620744" y="315659"/>
                  <a:pt x="620744" y="319849"/>
                </a:cubicBezTo>
                <a:cubicBezTo>
                  <a:pt x="620744" y="389954"/>
                  <a:pt x="596646" y="454533"/>
                  <a:pt x="556355" y="505778"/>
                </a:cubicBezTo>
                <a:close/>
                <a:moveTo>
                  <a:pt x="462153" y="332994"/>
                </a:moveTo>
                <a:lnTo>
                  <a:pt x="413766" y="183928"/>
                </a:lnTo>
                <a:lnTo>
                  <a:pt x="458153" y="142208"/>
                </a:lnTo>
                <a:lnTo>
                  <a:pt x="583025" y="173831"/>
                </a:lnTo>
                <a:cubicBezTo>
                  <a:pt x="601028" y="206216"/>
                  <a:pt x="613315" y="242316"/>
                  <a:pt x="618268" y="280702"/>
                </a:cubicBezTo>
                <a:lnTo>
                  <a:pt x="537305" y="377952"/>
                </a:lnTo>
                <a:lnTo>
                  <a:pt x="462153" y="332899"/>
                </a:lnTo>
                <a:close/>
                <a:moveTo>
                  <a:pt x="568833" y="150971"/>
                </a:moveTo>
                <a:lnTo>
                  <a:pt x="461296" y="123730"/>
                </a:lnTo>
                <a:lnTo>
                  <a:pt x="402431" y="30290"/>
                </a:lnTo>
                <a:cubicBezTo>
                  <a:pt x="471011" y="49911"/>
                  <a:pt x="529685" y="93345"/>
                  <a:pt x="568833" y="150971"/>
                </a:cubicBezTo>
                <a:close/>
                <a:moveTo>
                  <a:pt x="236887" y="30194"/>
                </a:moveTo>
                <a:lnTo>
                  <a:pt x="177927" y="123635"/>
                </a:lnTo>
                <a:lnTo>
                  <a:pt x="70199" y="150971"/>
                </a:lnTo>
                <a:cubicBezTo>
                  <a:pt x="109919" y="92107"/>
                  <a:pt x="169069" y="49530"/>
                  <a:pt x="236887" y="30194"/>
                </a:cubicBezTo>
                <a:close/>
                <a:moveTo>
                  <a:pt x="243554" y="190500"/>
                </a:moveTo>
                <a:lnTo>
                  <a:pt x="317373" y="190500"/>
                </a:lnTo>
                <a:cubicBezTo>
                  <a:pt x="322516" y="190500"/>
                  <a:pt x="326707" y="186309"/>
                  <a:pt x="326707" y="181166"/>
                </a:cubicBezTo>
                <a:cubicBezTo>
                  <a:pt x="326707" y="176022"/>
                  <a:pt x="322516" y="171831"/>
                  <a:pt x="317373" y="171831"/>
                </a:cubicBezTo>
                <a:lnTo>
                  <a:pt x="240506" y="171831"/>
                </a:lnTo>
                <a:lnTo>
                  <a:pt x="196024" y="130397"/>
                </a:lnTo>
                <a:lnTo>
                  <a:pt x="262985" y="24098"/>
                </a:lnTo>
                <a:cubicBezTo>
                  <a:pt x="281464" y="20574"/>
                  <a:pt x="300419" y="18764"/>
                  <a:pt x="319754" y="18764"/>
                </a:cubicBezTo>
                <a:cubicBezTo>
                  <a:pt x="339090" y="18764"/>
                  <a:pt x="358140" y="20669"/>
                  <a:pt x="376523" y="24194"/>
                </a:cubicBezTo>
                <a:lnTo>
                  <a:pt x="443484" y="130493"/>
                </a:lnTo>
                <a:lnTo>
                  <a:pt x="399383" y="171926"/>
                </a:lnTo>
                <a:lnTo>
                  <a:pt x="361283" y="171926"/>
                </a:lnTo>
                <a:cubicBezTo>
                  <a:pt x="356140" y="171926"/>
                  <a:pt x="351949" y="176117"/>
                  <a:pt x="351949" y="181261"/>
                </a:cubicBezTo>
                <a:cubicBezTo>
                  <a:pt x="351949" y="186404"/>
                  <a:pt x="356140" y="190595"/>
                  <a:pt x="361283" y="190595"/>
                </a:cubicBezTo>
                <a:lnTo>
                  <a:pt x="396335" y="190595"/>
                </a:lnTo>
                <a:lnTo>
                  <a:pt x="443484" y="335661"/>
                </a:lnTo>
                <a:lnTo>
                  <a:pt x="320040" y="425387"/>
                </a:lnTo>
                <a:lnTo>
                  <a:pt x="194977" y="335661"/>
                </a:lnTo>
                <a:lnTo>
                  <a:pt x="243745" y="190595"/>
                </a:lnTo>
                <a:close/>
                <a:moveTo>
                  <a:pt x="18859" y="307277"/>
                </a:moveTo>
                <a:lnTo>
                  <a:pt x="90392" y="393192"/>
                </a:lnTo>
                <a:lnTo>
                  <a:pt x="82963" y="505587"/>
                </a:lnTo>
                <a:cubicBezTo>
                  <a:pt x="42672" y="454343"/>
                  <a:pt x="18574" y="389763"/>
                  <a:pt x="18574" y="319659"/>
                </a:cubicBezTo>
                <a:cubicBezTo>
                  <a:pt x="18574" y="315468"/>
                  <a:pt x="18669" y="311372"/>
                  <a:pt x="18859" y="307181"/>
                </a:cubicBezTo>
                <a:close/>
                <a:moveTo>
                  <a:pt x="100394" y="525875"/>
                </a:moveTo>
                <a:lnTo>
                  <a:pt x="108966" y="395573"/>
                </a:lnTo>
                <a:lnTo>
                  <a:pt x="183261" y="350425"/>
                </a:lnTo>
                <a:lnTo>
                  <a:pt x="310515" y="441674"/>
                </a:lnTo>
                <a:lnTo>
                  <a:pt x="310324" y="530924"/>
                </a:lnTo>
                <a:lnTo>
                  <a:pt x="189262" y="591122"/>
                </a:lnTo>
                <a:cubicBezTo>
                  <a:pt x="155734" y="574929"/>
                  <a:pt x="125730" y="552736"/>
                  <a:pt x="100489" y="525875"/>
                </a:cubicBezTo>
                <a:close/>
                <a:moveTo>
                  <a:pt x="450152" y="591122"/>
                </a:moveTo>
                <a:lnTo>
                  <a:pt x="408718" y="570548"/>
                </a:lnTo>
                <a:cubicBezTo>
                  <a:pt x="404050" y="568262"/>
                  <a:pt x="398431" y="570167"/>
                  <a:pt x="396145" y="574739"/>
                </a:cubicBezTo>
                <a:cubicBezTo>
                  <a:pt x="393859" y="579311"/>
                  <a:pt x="395764" y="585026"/>
                  <a:pt x="400336" y="587312"/>
                </a:cubicBezTo>
                <a:lnTo>
                  <a:pt x="427673" y="600837"/>
                </a:lnTo>
                <a:cubicBezTo>
                  <a:pt x="394144" y="613791"/>
                  <a:pt x="357759" y="620840"/>
                  <a:pt x="319754" y="620840"/>
                </a:cubicBezTo>
                <a:cubicBezTo>
                  <a:pt x="281749" y="620840"/>
                  <a:pt x="245364" y="613696"/>
                  <a:pt x="211836" y="600837"/>
                </a:cubicBezTo>
                <a:lnTo>
                  <a:pt x="319754" y="547211"/>
                </a:lnTo>
                <a:lnTo>
                  <a:pt x="361283" y="567785"/>
                </a:lnTo>
                <a:cubicBezTo>
                  <a:pt x="365950" y="570071"/>
                  <a:pt x="371570" y="568166"/>
                  <a:pt x="373856" y="563594"/>
                </a:cubicBezTo>
                <a:cubicBezTo>
                  <a:pt x="376142" y="558927"/>
                  <a:pt x="374237" y="553307"/>
                  <a:pt x="369665" y="551021"/>
                </a:cubicBezTo>
                <a:lnTo>
                  <a:pt x="329184" y="530924"/>
                </a:lnTo>
                <a:lnTo>
                  <a:pt x="329374" y="441579"/>
                </a:lnTo>
                <a:lnTo>
                  <a:pt x="454914" y="350330"/>
                </a:lnTo>
                <a:lnTo>
                  <a:pt x="530447" y="395573"/>
                </a:lnTo>
                <a:lnTo>
                  <a:pt x="539020" y="525875"/>
                </a:lnTo>
                <a:cubicBezTo>
                  <a:pt x="513778" y="552736"/>
                  <a:pt x="483775" y="574929"/>
                  <a:pt x="450247" y="5911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4" name="Shape 2354"/>
        <p:cNvGrpSpPr/>
        <p:nvPr/>
      </p:nvGrpSpPr>
      <p:grpSpPr>
        <a:xfrm>
          <a:off x="0" y="0"/>
          <a:ext cx="0" cy="0"/>
          <a:chOff x="0" y="0"/>
          <a:chExt cx="0" cy="0"/>
        </a:xfrm>
      </p:grpSpPr>
      <p:sp>
        <p:nvSpPr>
          <p:cNvPr id="2355" name="Google Shape;2355;p53"/>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Educational icons</a:t>
            </a:r>
            <a:endParaRPr/>
          </a:p>
        </p:txBody>
      </p:sp>
      <p:sp>
        <p:nvSpPr>
          <p:cNvPr id="2356" name="Google Shape;2356;p53"/>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Medical icons</a:t>
            </a:r>
            <a:endParaRPr/>
          </a:p>
        </p:txBody>
      </p:sp>
      <p:grpSp>
        <p:nvGrpSpPr>
          <p:cNvPr id="2357" name="Google Shape;2357;p53"/>
          <p:cNvGrpSpPr/>
          <p:nvPr/>
        </p:nvGrpSpPr>
        <p:grpSpPr>
          <a:xfrm>
            <a:off x="698196" y="4180252"/>
            <a:ext cx="303530" cy="280284"/>
            <a:chOff x="1989449" y="4282269"/>
            <a:chExt cx="374774" cy="346073"/>
          </a:xfrm>
        </p:grpSpPr>
        <p:sp>
          <p:nvSpPr>
            <p:cNvPr id="2358" name="Google Shape;2358;p5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53"/>
          <p:cNvGrpSpPr/>
          <p:nvPr/>
        </p:nvGrpSpPr>
        <p:grpSpPr>
          <a:xfrm>
            <a:off x="1212073" y="4176339"/>
            <a:ext cx="164109" cy="288111"/>
            <a:chOff x="2487439" y="4280740"/>
            <a:chExt cx="198775" cy="348972"/>
          </a:xfrm>
        </p:grpSpPr>
        <p:sp>
          <p:nvSpPr>
            <p:cNvPr id="2364" name="Google Shape;2364;p5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3"/>
          <p:cNvGrpSpPr/>
          <p:nvPr/>
        </p:nvGrpSpPr>
        <p:grpSpPr>
          <a:xfrm>
            <a:off x="6896686" y="3738795"/>
            <a:ext cx="164114" cy="287481"/>
            <a:chOff x="6275635" y="4282651"/>
            <a:chExt cx="209383" cy="366778"/>
          </a:xfrm>
        </p:grpSpPr>
        <p:sp>
          <p:nvSpPr>
            <p:cNvPr id="2369" name="Google Shape;2369;p5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53"/>
          <p:cNvGrpSpPr/>
          <p:nvPr/>
        </p:nvGrpSpPr>
        <p:grpSpPr>
          <a:xfrm>
            <a:off x="6868896" y="3300915"/>
            <a:ext cx="219693" cy="287181"/>
            <a:chOff x="6701186" y="4283033"/>
            <a:chExt cx="280292" cy="366396"/>
          </a:xfrm>
        </p:grpSpPr>
        <p:sp>
          <p:nvSpPr>
            <p:cNvPr id="2372" name="Google Shape;2372;p5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53"/>
          <p:cNvGrpSpPr/>
          <p:nvPr/>
        </p:nvGrpSpPr>
        <p:grpSpPr>
          <a:xfrm>
            <a:off x="2461759" y="3744662"/>
            <a:ext cx="292849" cy="272251"/>
            <a:chOff x="2609571" y="3824958"/>
            <a:chExt cx="373627" cy="347347"/>
          </a:xfrm>
        </p:grpSpPr>
        <p:sp>
          <p:nvSpPr>
            <p:cNvPr id="2375" name="Google Shape;2375;p5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7" name="Google Shape;2377;p53"/>
          <p:cNvSpPr/>
          <p:nvPr/>
        </p:nvSpPr>
        <p:spPr>
          <a:xfrm>
            <a:off x="1151711" y="3743040"/>
            <a:ext cx="284833" cy="275494"/>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8" name="Google Shape;2378;p53"/>
          <p:cNvGrpSpPr/>
          <p:nvPr/>
        </p:nvGrpSpPr>
        <p:grpSpPr>
          <a:xfrm>
            <a:off x="767913" y="3739988"/>
            <a:ext cx="164096" cy="281598"/>
            <a:chOff x="916127" y="3807056"/>
            <a:chExt cx="221902" cy="380795"/>
          </a:xfrm>
        </p:grpSpPr>
        <p:sp>
          <p:nvSpPr>
            <p:cNvPr id="2379" name="Google Shape;2379;p5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3" name="Google Shape;2383;p53"/>
          <p:cNvSpPr/>
          <p:nvPr/>
        </p:nvSpPr>
        <p:spPr>
          <a:xfrm>
            <a:off x="2955508" y="3746513"/>
            <a:ext cx="173030" cy="268547"/>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a:off x="2027064" y="3766025"/>
            <a:ext cx="283959" cy="229524"/>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5" name="Google Shape;2385;p53"/>
          <p:cNvGrpSpPr/>
          <p:nvPr/>
        </p:nvGrpSpPr>
        <p:grpSpPr>
          <a:xfrm>
            <a:off x="3342601" y="3739269"/>
            <a:ext cx="283911" cy="283037"/>
            <a:chOff x="3513010" y="3816134"/>
            <a:chExt cx="362223" cy="361108"/>
          </a:xfrm>
        </p:grpSpPr>
        <p:sp>
          <p:nvSpPr>
            <p:cNvPr id="2386" name="Google Shape;2386;p5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53"/>
          <p:cNvGrpSpPr/>
          <p:nvPr/>
        </p:nvGrpSpPr>
        <p:grpSpPr>
          <a:xfrm>
            <a:off x="3771823" y="3742140"/>
            <a:ext cx="289853" cy="277294"/>
            <a:chOff x="3950316" y="3820307"/>
            <a:chExt cx="369805" cy="353782"/>
          </a:xfrm>
        </p:grpSpPr>
        <p:sp>
          <p:nvSpPr>
            <p:cNvPr id="2391" name="Google Shape;2391;p5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53"/>
          <p:cNvGrpSpPr/>
          <p:nvPr/>
        </p:nvGrpSpPr>
        <p:grpSpPr>
          <a:xfrm>
            <a:off x="7316256" y="1549551"/>
            <a:ext cx="193261" cy="294911"/>
            <a:chOff x="5373342" y="3808935"/>
            <a:chExt cx="231395" cy="353145"/>
          </a:xfrm>
        </p:grpSpPr>
        <p:sp>
          <p:nvSpPr>
            <p:cNvPr id="2396" name="Google Shape;2396;p5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53"/>
          <p:cNvSpPr/>
          <p:nvPr/>
        </p:nvSpPr>
        <p:spPr>
          <a:xfrm>
            <a:off x="7711085" y="3743839"/>
            <a:ext cx="273372" cy="277392"/>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6" name="Google Shape;2406;p53"/>
          <p:cNvGrpSpPr/>
          <p:nvPr/>
        </p:nvGrpSpPr>
        <p:grpSpPr>
          <a:xfrm>
            <a:off x="5548563" y="2429695"/>
            <a:ext cx="237814" cy="287254"/>
            <a:chOff x="7571624" y="3808935"/>
            <a:chExt cx="292047" cy="352762"/>
          </a:xfrm>
        </p:grpSpPr>
        <p:sp>
          <p:nvSpPr>
            <p:cNvPr id="2407" name="Google Shape;2407;p5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53"/>
          <p:cNvGrpSpPr/>
          <p:nvPr/>
        </p:nvGrpSpPr>
        <p:grpSpPr>
          <a:xfrm>
            <a:off x="2026339" y="3305603"/>
            <a:ext cx="285409" cy="282113"/>
            <a:chOff x="2174559" y="3356116"/>
            <a:chExt cx="364135" cy="359930"/>
          </a:xfrm>
        </p:grpSpPr>
        <p:sp>
          <p:nvSpPr>
            <p:cNvPr id="2414" name="Google Shape;2414;p5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53"/>
          <p:cNvGrpSpPr/>
          <p:nvPr/>
        </p:nvGrpSpPr>
        <p:grpSpPr>
          <a:xfrm>
            <a:off x="1590982" y="3304966"/>
            <a:ext cx="288729" cy="283386"/>
            <a:chOff x="1731934" y="3355639"/>
            <a:chExt cx="368371" cy="361554"/>
          </a:xfrm>
        </p:grpSpPr>
        <p:sp>
          <p:nvSpPr>
            <p:cNvPr id="2417" name="Google Shape;2417;p5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53"/>
          <p:cNvGrpSpPr/>
          <p:nvPr/>
        </p:nvGrpSpPr>
        <p:grpSpPr>
          <a:xfrm>
            <a:off x="3807190" y="3304242"/>
            <a:ext cx="219119" cy="284834"/>
            <a:chOff x="3990517" y="3354173"/>
            <a:chExt cx="279559" cy="363402"/>
          </a:xfrm>
        </p:grpSpPr>
        <p:sp>
          <p:nvSpPr>
            <p:cNvPr id="2420" name="Google Shape;2420;p5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53"/>
          <p:cNvGrpSpPr/>
          <p:nvPr/>
        </p:nvGrpSpPr>
        <p:grpSpPr>
          <a:xfrm>
            <a:off x="3339917" y="3356155"/>
            <a:ext cx="289278" cy="181009"/>
            <a:chOff x="3497847" y="3417374"/>
            <a:chExt cx="379680" cy="237606"/>
          </a:xfrm>
        </p:grpSpPr>
        <p:sp>
          <p:nvSpPr>
            <p:cNvPr id="2424" name="Google Shape;2424;p5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53"/>
          <p:cNvGrpSpPr/>
          <p:nvPr/>
        </p:nvGrpSpPr>
        <p:grpSpPr>
          <a:xfrm>
            <a:off x="2463996" y="3317145"/>
            <a:ext cx="288374" cy="259029"/>
            <a:chOff x="2612597" y="3367075"/>
            <a:chExt cx="376271" cy="337982"/>
          </a:xfrm>
        </p:grpSpPr>
        <p:sp>
          <p:nvSpPr>
            <p:cNvPr id="2429" name="Google Shape;2429;p5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3"/>
          <p:cNvGrpSpPr/>
          <p:nvPr/>
        </p:nvGrpSpPr>
        <p:grpSpPr>
          <a:xfrm>
            <a:off x="2896933" y="3302054"/>
            <a:ext cx="290180" cy="289211"/>
            <a:chOff x="3071914" y="3364431"/>
            <a:chExt cx="343652" cy="342505"/>
          </a:xfrm>
        </p:grpSpPr>
        <p:sp>
          <p:nvSpPr>
            <p:cNvPr id="2432" name="Google Shape;2432;p5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53"/>
          <p:cNvGrpSpPr/>
          <p:nvPr/>
        </p:nvGrpSpPr>
        <p:grpSpPr>
          <a:xfrm>
            <a:off x="744854" y="3302927"/>
            <a:ext cx="210213" cy="287466"/>
            <a:chOff x="897141" y="3359875"/>
            <a:chExt cx="257962" cy="352762"/>
          </a:xfrm>
        </p:grpSpPr>
        <p:sp>
          <p:nvSpPr>
            <p:cNvPr id="2438" name="Google Shape;2438;p5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53"/>
          <p:cNvGrpSpPr/>
          <p:nvPr/>
        </p:nvGrpSpPr>
        <p:grpSpPr>
          <a:xfrm>
            <a:off x="1193033" y="3303844"/>
            <a:ext cx="202190" cy="285631"/>
            <a:chOff x="1333682" y="3344330"/>
            <a:chExt cx="271213" cy="383088"/>
          </a:xfrm>
        </p:grpSpPr>
        <p:sp>
          <p:nvSpPr>
            <p:cNvPr id="2447" name="Google Shape;2447;p5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 name="Google Shape;2458;p53"/>
          <p:cNvGrpSpPr/>
          <p:nvPr/>
        </p:nvGrpSpPr>
        <p:grpSpPr>
          <a:xfrm>
            <a:off x="705778" y="2004896"/>
            <a:ext cx="288365" cy="271070"/>
            <a:chOff x="849741" y="1959307"/>
            <a:chExt cx="399398" cy="375443"/>
          </a:xfrm>
        </p:grpSpPr>
        <p:sp>
          <p:nvSpPr>
            <p:cNvPr id="2459" name="Google Shape;2459;p5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53"/>
          <p:cNvGrpSpPr/>
          <p:nvPr/>
        </p:nvGrpSpPr>
        <p:grpSpPr>
          <a:xfrm>
            <a:off x="1145406" y="1996978"/>
            <a:ext cx="297443" cy="286907"/>
            <a:chOff x="1284212" y="1963766"/>
            <a:chExt cx="379489" cy="366046"/>
          </a:xfrm>
        </p:grpSpPr>
        <p:sp>
          <p:nvSpPr>
            <p:cNvPr id="2462" name="Google Shape;2462;p5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53"/>
          <p:cNvGrpSpPr/>
          <p:nvPr/>
        </p:nvGrpSpPr>
        <p:grpSpPr>
          <a:xfrm>
            <a:off x="2896934" y="2001335"/>
            <a:ext cx="290178" cy="278193"/>
            <a:chOff x="3037766" y="1969564"/>
            <a:chExt cx="370219" cy="354928"/>
          </a:xfrm>
        </p:grpSpPr>
        <p:sp>
          <p:nvSpPr>
            <p:cNvPr id="2465" name="Google Shape;2465;p5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 name="Google Shape;2469;p53"/>
          <p:cNvGrpSpPr/>
          <p:nvPr/>
        </p:nvGrpSpPr>
        <p:grpSpPr>
          <a:xfrm>
            <a:off x="3791284" y="1996043"/>
            <a:ext cx="250932" cy="288777"/>
            <a:chOff x="3982553" y="1971730"/>
            <a:chExt cx="304566" cy="350501"/>
          </a:xfrm>
        </p:grpSpPr>
        <p:sp>
          <p:nvSpPr>
            <p:cNvPr id="2470" name="Google Shape;2470;p5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53"/>
          <p:cNvGrpSpPr/>
          <p:nvPr/>
        </p:nvGrpSpPr>
        <p:grpSpPr>
          <a:xfrm>
            <a:off x="2462632" y="2028843"/>
            <a:ext cx="291103" cy="223177"/>
            <a:chOff x="2567841" y="1994124"/>
            <a:chExt cx="399812" cy="306477"/>
          </a:xfrm>
        </p:grpSpPr>
        <p:sp>
          <p:nvSpPr>
            <p:cNvPr id="2473" name="Google Shape;2473;p5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53"/>
          <p:cNvGrpSpPr/>
          <p:nvPr/>
        </p:nvGrpSpPr>
        <p:grpSpPr>
          <a:xfrm>
            <a:off x="2046616" y="1999843"/>
            <a:ext cx="244855" cy="281176"/>
            <a:chOff x="2212084" y="1960358"/>
            <a:chExt cx="324698" cy="372863"/>
          </a:xfrm>
        </p:grpSpPr>
        <p:sp>
          <p:nvSpPr>
            <p:cNvPr id="2477" name="Google Shape;2477;p5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53"/>
          <p:cNvGrpSpPr/>
          <p:nvPr/>
        </p:nvGrpSpPr>
        <p:grpSpPr>
          <a:xfrm>
            <a:off x="1623715" y="1994007"/>
            <a:ext cx="223263" cy="292849"/>
            <a:chOff x="1805901" y="1960358"/>
            <a:chExt cx="284847" cy="373627"/>
          </a:xfrm>
        </p:grpSpPr>
        <p:sp>
          <p:nvSpPr>
            <p:cNvPr id="2481" name="Google Shape;2481;p5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3" name="Google Shape;2483;p53"/>
          <p:cNvSpPr/>
          <p:nvPr/>
        </p:nvSpPr>
        <p:spPr>
          <a:xfrm>
            <a:off x="3350317" y="2009451"/>
            <a:ext cx="268477" cy="261960"/>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a:off x="5522968" y="3751418"/>
            <a:ext cx="289003" cy="262235"/>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53"/>
          <p:cNvGrpSpPr/>
          <p:nvPr/>
        </p:nvGrpSpPr>
        <p:grpSpPr>
          <a:xfrm>
            <a:off x="5955013" y="2027663"/>
            <a:ext cx="295221" cy="220692"/>
            <a:chOff x="4869651" y="2012218"/>
            <a:chExt cx="376654" cy="281566"/>
          </a:xfrm>
        </p:grpSpPr>
        <p:sp>
          <p:nvSpPr>
            <p:cNvPr id="2486" name="Google Shape;2486;p5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53"/>
          <p:cNvGrpSpPr/>
          <p:nvPr/>
        </p:nvGrpSpPr>
        <p:grpSpPr>
          <a:xfrm>
            <a:off x="8141300" y="1564252"/>
            <a:ext cx="288679" cy="265509"/>
            <a:chOff x="6195998" y="1983102"/>
            <a:chExt cx="368308" cy="338746"/>
          </a:xfrm>
        </p:grpSpPr>
        <p:sp>
          <p:nvSpPr>
            <p:cNvPr id="2491" name="Google Shape;2491;p5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53"/>
          <p:cNvGrpSpPr/>
          <p:nvPr/>
        </p:nvGrpSpPr>
        <p:grpSpPr>
          <a:xfrm>
            <a:off x="7703132" y="1587260"/>
            <a:ext cx="289279" cy="219493"/>
            <a:chOff x="7542031" y="2011835"/>
            <a:chExt cx="369072" cy="280037"/>
          </a:xfrm>
        </p:grpSpPr>
        <p:sp>
          <p:nvSpPr>
            <p:cNvPr id="2495" name="Google Shape;2495;p5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4" name="Google Shape;2504;p53"/>
          <p:cNvGrpSpPr/>
          <p:nvPr/>
        </p:nvGrpSpPr>
        <p:grpSpPr>
          <a:xfrm>
            <a:off x="7733284" y="2867425"/>
            <a:ext cx="228974" cy="288782"/>
            <a:chOff x="8010427" y="3348503"/>
            <a:chExt cx="278795" cy="351615"/>
          </a:xfrm>
        </p:grpSpPr>
        <p:sp>
          <p:nvSpPr>
            <p:cNvPr id="2505" name="Google Shape;2505;p5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9" name="Google Shape;2509;p53"/>
          <p:cNvSpPr/>
          <p:nvPr/>
        </p:nvSpPr>
        <p:spPr>
          <a:xfrm>
            <a:off x="8194413" y="2429874"/>
            <a:ext cx="182453" cy="286898"/>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0" name="Google Shape;2510;p53"/>
          <p:cNvGrpSpPr/>
          <p:nvPr/>
        </p:nvGrpSpPr>
        <p:grpSpPr>
          <a:xfrm>
            <a:off x="5960069" y="2873431"/>
            <a:ext cx="285109" cy="276770"/>
            <a:chOff x="5314188" y="3350032"/>
            <a:chExt cx="363752" cy="353113"/>
          </a:xfrm>
        </p:grpSpPr>
        <p:sp>
          <p:nvSpPr>
            <p:cNvPr id="2511" name="Google Shape;2511;p5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53"/>
          <p:cNvGrpSpPr/>
          <p:nvPr/>
        </p:nvGrpSpPr>
        <p:grpSpPr>
          <a:xfrm>
            <a:off x="6887516" y="2866208"/>
            <a:ext cx="182454" cy="291216"/>
            <a:chOff x="5829984" y="3350032"/>
            <a:chExt cx="220755" cy="352348"/>
          </a:xfrm>
        </p:grpSpPr>
        <p:sp>
          <p:nvSpPr>
            <p:cNvPr id="2514" name="Google Shape;2514;p5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3"/>
          <p:cNvGrpSpPr/>
          <p:nvPr/>
        </p:nvGrpSpPr>
        <p:grpSpPr>
          <a:xfrm>
            <a:off x="5087136" y="3744462"/>
            <a:ext cx="280964" cy="276146"/>
            <a:chOff x="4882170" y="3349841"/>
            <a:chExt cx="358464" cy="352316"/>
          </a:xfrm>
        </p:grpSpPr>
        <p:sp>
          <p:nvSpPr>
            <p:cNvPr id="2519" name="Google Shape;2519;p5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 name="Google Shape;2521;p53"/>
          <p:cNvSpPr/>
          <p:nvPr/>
        </p:nvSpPr>
        <p:spPr>
          <a:xfrm>
            <a:off x="3776256" y="2869066"/>
            <a:ext cx="280987" cy="279689"/>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3"/>
          <p:cNvSpPr/>
          <p:nvPr/>
        </p:nvSpPr>
        <p:spPr>
          <a:xfrm>
            <a:off x="3341255" y="2456935"/>
            <a:ext cx="286602" cy="23356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3" name="Google Shape;2523;p53"/>
          <p:cNvGrpSpPr/>
          <p:nvPr/>
        </p:nvGrpSpPr>
        <p:grpSpPr>
          <a:xfrm>
            <a:off x="2898133" y="2457111"/>
            <a:ext cx="287780" cy="233215"/>
            <a:chOff x="3044965" y="2435220"/>
            <a:chExt cx="400194" cy="324316"/>
          </a:xfrm>
        </p:grpSpPr>
        <p:sp>
          <p:nvSpPr>
            <p:cNvPr id="2524" name="Google Shape;2524;p5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53"/>
          <p:cNvGrpSpPr/>
          <p:nvPr/>
        </p:nvGrpSpPr>
        <p:grpSpPr>
          <a:xfrm>
            <a:off x="8141301" y="3300677"/>
            <a:ext cx="288676" cy="287656"/>
            <a:chOff x="6203579" y="3348981"/>
            <a:chExt cx="351615" cy="350373"/>
          </a:xfrm>
        </p:grpSpPr>
        <p:sp>
          <p:nvSpPr>
            <p:cNvPr id="2528" name="Google Shape;2528;p5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53"/>
          <p:cNvGrpSpPr/>
          <p:nvPr/>
        </p:nvGrpSpPr>
        <p:grpSpPr>
          <a:xfrm>
            <a:off x="6834853" y="2460642"/>
            <a:ext cx="287781" cy="225361"/>
            <a:chOff x="4878379" y="2473892"/>
            <a:chExt cx="367161" cy="287523"/>
          </a:xfrm>
        </p:grpSpPr>
        <p:sp>
          <p:nvSpPr>
            <p:cNvPr id="2534" name="Google Shape;2534;p5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53"/>
          <p:cNvGrpSpPr/>
          <p:nvPr/>
        </p:nvGrpSpPr>
        <p:grpSpPr>
          <a:xfrm>
            <a:off x="1180249" y="2862936"/>
            <a:ext cx="227758" cy="291950"/>
            <a:chOff x="1325719" y="2887689"/>
            <a:chExt cx="290581" cy="372481"/>
          </a:xfrm>
        </p:grpSpPr>
        <p:sp>
          <p:nvSpPr>
            <p:cNvPr id="2540" name="Google Shape;2540;p5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2" name="Google Shape;2542;p53"/>
          <p:cNvSpPr/>
          <p:nvPr/>
        </p:nvSpPr>
        <p:spPr>
          <a:xfrm>
            <a:off x="1663848" y="2865782"/>
            <a:ext cx="142998" cy="286257"/>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53"/>
          <p:cNvGrpSpPr/>
          <p:nvPr/>
        </p:nvGrpSpPr>
        <p:grpSpPr>
          <a:xfrm>
            <a:off x="3343187" y="2867355"/>
            <a:ext cx="282737" cy="283112"/>
            <a:chOff x="3510335" y="2892499"/>
            <a:chExt cx="360726" cy="361204"/>
          </a:xfrm>
        </p:grpSpPr>
        <p:sp>
          <p:nvSpPr>
            <p:cNvPr id="2544" name="Google Shape;2544;p5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53"/>
          <p:cNvGrpSpPr/>
          <p:nvPr/>
        </p:nvGrpSpPr>
        <p:grpSpPr>
          <a:xfrm>
            <a:off x="2923122" y="2863106"/>
            <a:ext cx="237802" cy="291609"/>
            <a:chOff x="3086313" y="2877049"/>
            <a:chExt cx="320143" cy="392581"/>
          </a:xfrm>
        </p:grpSpPr>
        <p:sp>
          <p:nvSpPr>
            <p:cNvPr id="2550" name="Google Shape;2550;p5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2" name="Google Shape;2562;p53"/>
          <p:cNvSpPr/>
          <p:nvPr/>
        </p:nvSpPr>
        <p:spPr>
          <a:xfrm>
            <a:off x="2086992" y="2869503"/>
            <a:ext cx="164101" cy="278816"/>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53"/>
          <p:cNvGrpSpPr/>
          <p:nvPr/>
        </p:nvGrpSpPr>
        <p:grpSpPr>
          <a:xfrm>
            <a:off x="719141" y="2862624"/>
            <a:ext cx="261639" cy="292574"/>
            <a:chOff x="861113" y="2885746"/>
            <a:chExt cx="333809" cy="373277"/>
          </a:xfrm>
        </p:grpSpPr>
        <p:sp>
          <p:nvSpPr>
            <p:cNvPr id="2564" name="Google Shape;2564;p5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7" name="Google Shape;2567;p53"/>
          <p:cNvSpPr/>
          <p:nvPr/>
        </p:nvSpPr>
        <p:spPr>
          <a:xfrm>
            <a:off x="2462633" y="2862974"/>
            <a:ext cx="291100" cy="291874"/>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a:off x="2012356" y="1567858"/>
            <a:ext cx="313374" cy="267878"/>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 name="Google Shape;2569;p53"/>
          <p:cNvGrpSpPr/>
          <p:nvPr/>
        </p:nvGrpSpPr>
        <p:grpSpPr>
          <a:xfrm>
            <a:off x="1154998" y="1557523"/>
            <a:ext cx="278260" cy="288547"/>
            <a:chOff x="1297654" y="1504481"/>
            <a:chExt cx="349354" cy="362223"/>
          </a:xfrm>
        </p:grpSpPr>
        <p:sp>
          <p:nvSpPr>
            <p:cNvPr id="2570" name="Google Shape;2570;p5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3" name="Google Shape;2573;p53"/>
          <p:cNvSpPr/>
          <p:nvPr/>
        </p:nvSpPr>
        <p:spPr>
          <a:xfrm>
            <a:off x="3767342" y="1579331"/>
            <a:ext cx="298816" cy="244931"/>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4" name="Google Shape;2574;p53"/>
          <p:cNvGrpSpPr/>
          <p:nvPr/>
        </p:nvGrpSpPr>
        <p:grpSpPr>
          <a:xfrm>
            <a:off x="707979" y="1560276"/>
            <a:ext cx="283964" cy="283041"/>
            <a:chOff x="852385" y="1510916"/>
            <a:chExt cx="353145" cy="351998"/>
          </a:xfrm>
        </p:grpSpPr>
        <p:sp>
          <p:nvSpPr>
            <p:cNvPr id="2575" name="Google Shape;2575;p5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 name="Google Shape;2578;p53"/>
          <p:cNvGrpSpPr/>
          <p:nvPr/>
        </p:nvGrpSpPr>
        <p:grpSpPr>
          <a:xfrm>
            <a:off x="1590985" y="1557756"/>
            <a:ext cx="288724" cy="288081"/>
            <a:chOff x="1745217" y="1515471"/>
            <a:chExt cx="343269" cy="342505"/>
          </a:xfrm>
        </p:grpSpPr>
        <p:sp>
          <p:nvSpPr>
            <p:cNvPr id="2579" name="Google Shape;2579;p5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3" name="Google Shape;2583;p53"/>
          <p:cNvSpPr/>
          <p:nvPr/>
        </p:nvSpPr>
        <p:spPr>
          <a:xfrm>
            <a:off x="3341253" y="1559305"/>
            <a:ext cx="286606" cy="284983"/>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4" name="Google Shape;2584;p53"/>
          <p:cNvGrpSpPr/>
          <p:nvPr/>
        </p:nvGrpSpPr>
        <p:grpSpPr>
          <a:xfrm>
            <a:off x="2897842" y="1591246"/>
            <a:ext cx="288362" cy="221101"/>
            <a:chOff x="3042703" y="1529137"/>
            <a:chExt cx="411535" cy="315587"/>
          </a:xfrm>
        </p:grpSpPr>
        <p:sp>
          <p:nvSpPr>
            <p:cNvPr id="2585" name="Google Shape;2585;p5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5" name="Google Shape;2595;p53"/>
          <p:cNvGrpSpPr/>
          <p:nvPr/>
        </p:nvGrpSpPr>
        <p:grpSpPr>
          <a:xfrm>
            <a:off x="2465372" y="1585893"/>
            <a:ext cx="285623" cy="231808"/>
            <a:chOff x="2629289" y="1544682"/>
            <a:chExt cx="350501" cy="284497"/>
          </a:xfrm>
        </p:grpSpPr>
        <p:sp>
          <p:nvSpPr>
            <p:cNvPr id="2596" name="Google Shape;2596;p5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1" name="Google Shape;2601;p53"/>
          <p:cNvGrpSpPr/>
          <p:nvPr/>
        </p:nvGrpSpPr>
        <p:grpSpPr>
          <a:xfrm>
            <a:off x="5523292" y="2868687"/>
            <a:ext cx="288355" cy="286258"/>
            <a:chOff x="5305077" y="1502633"/>
            <a:chExt cx="367893" cy="365218"/>
          </a:xfrm>
        </p:grpSpPr>
        <p:sp>
          <p:nvSpPr>
            <p:cNvPr id="2602" name="Google Shape;2602;p5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53"/>
          <p:cNvGrpSpPr/>
          <p:nvPr/>
        </p:nvGrpSpPr>
        <p:grpSpPr>
          <a:xfrm>
            <a:off x="6834403" y="1553166"/>
            <a:ext cx="288679" cy="287681"/>
            <a:chOff x="7100170" y="1500117"/>
            <a:chExt cx="368308" cy="367033"/>
          </a:xfrm>
        </p:grpSpPr>
        <p:sp>
          <p:nvSpPr>
            <p:cNvPr id="2605" name="Google Shape;2605;p5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8" name="Google Shape;2618;p53"/>
          <p:cNvGrpSpPr/>
          <p:nvPr/>
        </p:nvGrpSpPr>
        <p:grpSpPr>
          <a:xfrm>
            <a:off x="7267328" y="2436426"/>
            <a:ext cx="291115" cy="273794"/>
            <a:chOff x="6649231" y="1500021"/>
            <a:chExt cx="390287" cy="367065"/>
          </a:xfrm>
        </p:grpSpPr>
        <p:sp>
          <p:nvSpPr>
            <p:cNvPr id="2619" name="Google Shape;2619;p5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53"/>
          <p:cNvGrpSpPr/>
          <p:nvPr/>
        </p:nvGrpSpPr>
        <p:grpSpPr>
          <a:xfrm>
            <a:off x="7696003" y="3334634"/>
            <a:ext cx="303535" cy="219743"/>
            <a:chOff x="5746938" y="1543503"/>
            <a:chExt cx="387261" cy="280356"/>
          </a:xfrm>
        </p:grpSpPr>
        <p:sp>
          <p:nvSpPr>
            <p:cNvPr id="2632" name="Google Shape;2632;p5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53"/>
          <p:cNvGrpSpPr/>
          <p:nvPr/>
        </p:nvGrpSpPr>
        <p:grpSpPr>
          <a:xfrm>
            <a:off x="7268247" y="3320090"/>
            <a:ext cx="289279" cy="248831"/>
            <a:chOff x="6196730" y="1525346"/>
            <a:chExt cx="369072" cy="317467"/>
          </a:xfrm>
        </p:grpSpPr>
        <p:sp>
          <p:nvSpPr>
            <p:cNvPr id="2635" name="Google Shape;2635;p5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53"/>
          <p:cNvGrpSpPr/>
          <p:nvPr/>
        </p:nvGrpSpPr>
        <p:grpSpPr>
          <a:xfrm>
            <a:off x="5130992" y="1553117"/>
            <a:ext cx="193252" cy="287781"/>
            <a:chOff x="4940592" y="1500690"/>
            <a:chExt cx="246558" cy="367161"/>
          </a:xfrm>
        </p:grpSpPr>
        <p:sp>
          <p:nvSpPr>
            <p:cNvPr id="2639" name="Google Shape;2639;p5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53"/>
          <p:cNvGrpSpPr/>
          <p:nvPr/>
        </p:nvGrpSpPr>
        <p:grpSpPr>
          <a:xfrm>
            <a:off x="5988132" y="3739798"/>
            <a:ext cx="228982" cy="285474"/>
            <a:chOff x="8007400" y="2902278"/>
            <a:chExt cx="285230" cy="355597"/>
          </a:xfrm>
        </p:grpSpPr>
        <p:sp>
          <p:nvSpPr>
            <p:cNvPr id="2644" name="Google Shape;2644;p5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6" name="Google Shape;2646;p53"/>
          <p:cNvSpPr/>
          <p:nvPr/>
        </p:nvSpPr>
        <p:spPr>
          <a:xfrm>
            <a:off x="6417753" y="1994983"/>
            <a:ext cx="244076" cy="286052"/>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6847936" y="1992236"/>
            <a:ext cx="261613" cy="291545"/>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8" name="Google Shape;2648;p53"/>
          <p:cNvGrpSpPr/>
          <p:nvPr/>
        </p:nvGrpSpPr>
        <p:grpSpPr>
          <a:xfrm>
            <a:off x="6414322" y="3301295"/>
            <a:ext cx="250938" cy="286422"/>
            <a:chOff x="6685259" y="2902852"/>
            <a:chExt cx="311414" cy="355406"/>
          </a:xfrm>
        </p:grpSpPr>
        <p:sp>
          <p:nvSpPr>
            <p:cNvPr id="2649" name="Google Shape;2649;p5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53"/>
          <p:cNvGrpSpPr/>
          <p:nvPr/>
        </p:nvGrpSpPr>
        <p:grpSpPr>
          <a:xfrm>
            <a:off x="8144720" y="2872357"/>
            <a:ext cx="281838" cy="278917"/>
            <a:chOff x="5309250" y="2903170"/>
            <a:chExt cx="359579" cy="355852"/>
          </a:xfrm>
        </p:grpSpPr>
        <p:sp>
          <p:nvSpPr>
            <p:cNvPr id="2653" name="Google Shape;2653;p5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53"/>
          <p:cNvGrpSpPr/>
          <p:nvPr/>
        </p:nvGrpSpPr>
        <p:grpSpPr>
          <a:xfrm>
            <a:off x="2038224" y="2425631"/>
            <a:ext cx="261637" cy="296175"/>
            <a:chOff x="2199565" y="2421172"/>
            <a:chExt cx="312179" cy="353431"/>
          </a:xfrm>
        </p:grpSpPr>
        <p:sp>
          <p:nvSpPr>
            <p:cNvPr id="2657" name="Google Shape;2657;p5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53"/>
          <p:cNvGrpSpPr/>
          <p:nvPr/>
        </p:nvGrpSpPr>
        <p:grpSpPr>
          <a:xfrm>
            <a:off x="1599318" y="2427847"/>
            <a:ext cx="272057" cy="291745"/>
            <a:chOff x="1750887" y="2425727"/>
            <a:chExt cx="320143" cy="343269"/>
          </a:xfrm>
        </p:grpSpPr>
        <p:sp>
          <p:nvSpPr>
            <p:cNvPr id="2660" name="Google Shape;2660;p5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53"/>
          <p:cNvGrpSpPr/>
          <p:nvPr/>
        </p:nvGrpSpPr>
        <p:grpSpPr>
          <a:xfrm>
            <a:off x="1152759" y="2430444"/>
            <a:ext cx="282737" cy="286551"/>
            <a:chOff x="1298037" y="2425727"/>
            <a:chExt cx="338364" cy="342887"/>
          </a:xfrm>
        </p:grpSpPr>
        <p:sp>
          <p:nvSpPr>
            <p:cNvPr id="2663" name="Google Shape;2663;p5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7" name="Google Shape;2667;p53"/>
          <p:cNvSpPr/>
          <p:nvPr/>
        </p:nvSpPr>
        <p:spPr>
          <a:xfrm>
            <a:off x="707250" y="2426789"/>
            <a:ext cx="285422" cy="293859"/>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8" name="Google Shape;2668;p53"/>
          <p:cNvGrpSpPr/>
          <p:nvPr/>
        </p:nvGrpSpPr>
        <p:grpSpPr>
          <a:xfrm>
            <a:off x="3785923" y="2435395"/>
            <a:ext cx="261653" cy="276649"/>
            <a:chOff x="3974207" y="2429009"/>
            <a:chExt cx="320143" cy="338491"/>
          </a:xfrm>
        </p:grpSpPr>
        <p:sp>
          <p:nvSpPr>
            <p:cNvPr id="2669" name="Google Shape;2669;p5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53"/>
          <p:cNvGrpSpPr/>
          <p:nvPr/>
        </p:nvGrpSpPr>
        <p:grpSpPr>
          <a:xfrm>
            <a:off x="2462642" y="2437341"/>
            <a:ext cx="291084" cy="272757"/>
            <a:chOff x="2623237" y="2431047"/>
            <a:chExt cx="355024" cy="332630"/>
          </a:xfrm>
        </p:grpSpPr>
        <p:sp>
          <p:nvSpPr>
            <p:cNvPr id="2672" name="Google Shape;2672;p5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53"/>
          <p:cNvGrpSpPr/>
          <p:nvPr/>
        </p:nvGrpSpPr>
        <p:grpSpPr>
          <a:xfrm>
            <a:off x="5955462" y="3300316"/>
            <a:ext cx="294322" cy="288380"/>
            <a:chOff x="6657194" y="2434073"/>
            <a:chExt cx="375507" cy="367925"/>
          </a:xfrm>
        </p:grpSpPr>
        <p:sp>
          <p:nvSpPr>
            <p:cNvPr id="2677" name="Google Shape;2677;p5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53"/>
          <p:cNvGrpSpPr/>
          <p:nvPr/>
        </p:nvGrpSpPr>
        <p:grpSpPr>
          <a:xfrm>
            <a:off x="6395601" y="1558909"/>
            <a:ext cx="288380" cy="276195"/>
            <a:chOff x="7101317" y="2441655"/>
            <a:chExt cx="367925" cy="352380"/>
          </a:xfrm>
        </p:grpSpPr>
        <p:sp>
          <p:nvSpPr>
            <p:cNvPr id="2681" name="Google Shape;2681;p5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53"/>
          <p:cNvGrpSpPr/>
          <p:nvPr/>
        </p:nvGrpSpPr>
        <p:grpSpPr>
          <a:xfrm>
            <a:off x="7268696" y="2867925"/>
            <a:ext cx="288380" cy="287781"/>
            <a:chOff x="5756399" y="2434456"/>
            <a:chExt cx="367925" cy="367161"/>
          </a:xfrm>
        </p:grpSpPr>
        <p:sp>
          <p:nvSpPr>
            <p:cNvPr id="2684" name="Google Shape;2684;p5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1" name="Google Shape;2691;p53"/>
          <p:cNvSpPr/>
          <p:nvPr/>
        </p:nvSpPr>
        <p:spPr>
          <a:xfrm>
            <a:off x="5523118" y="1994181"/>
            <a:ext cx="288703" cy="287654"/>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5957535" y="2438485"/>
            <a:ext cx="290176" cy="269676"/>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3" name="Google Shape;2693;p53"/>
          <p:cNvGrpSpPr/>
          <p:nvPr/>
        </p:nvGrpSpPr>
        <p:grpSpPr>
          <a:xfrm>
            <a:off x="5956198" y="1552817"/>
            <a:ext cx="292849" cy="288380"/>
            <a:chOff x="7964906" y="2434073"/>
            <a:chExt cx="373627" cy="367925"/>
          </a:xfrm>
        </p:grpSpPr>
        <p:sp>
          <p:nvSpPr>
            <p:cNvPr id="2694" name="Google Shape;2694;p5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53"/>
          <p:cNvGrpSpPr/>
          <p:nvPr/>
        </p:nvGrpSpPr>
        <p:grpSpPr>
          <a:xfrm>
            <a:off x="5082679" y="4177986"/>
            <a:ext cx="289878" cy="282537"/>
            <a:chOff x="6194086" y="2437737"/>
            <a:chExt cx="369837" cy="360471"/>
          </a:xfrm>
        </p:grpSpPr>
        <p:sp>
          <p:nvSpPr>
            <p:cNvPr id="2697" name="Google Shape;2697;p5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9" name="Google Shape;2699;p53"/>
          <p:cNvGrpSpPr/>
          <p:nvPr/>
        </p:nvGrpSpPr>
        <p:grpSpPr>
          <a:xfrm>
            <a:off x="5081214" y="2435548"/>
            <a:ext cx="292807" cy="275548"/>
            <a:chOff x="2464780" y="2072430"/>
            <a:chExt cx="1086484" cy="1022822"/>
          </a:xfrm>
        </p:grpSpPr>
        <p:sp>
          <p:nvSpPr>
            <p:cNvPr id="2700" name="Google Shape;2700;p53"/>
            <p:cNvSpPr/>
            <p:nvPr/>
          </p:nvSpPr>
          <p:spPr>
            <a:xfrm>
              <a:off x="2464780" y="2072430"/>
              <a:ext cx="1086484" cy="1022822"/>
            </a:xfrm>
            <a:custGeom>
              <a:rect b="b" l="l" r="r" t="t"/>
              <a:pathLst>
                <a:path extrusionOk="0" h="1022822" w="1086484">
                  <a:moveTo>
                    <a:pt x="1070569" y="800009"/>
                  </a:moveTo>
                  <a:cubicBezTo>
                    <a:pt x="1079358" y="800009"/>
                    <a:pt x="1086484" y="792885"/>
                    <a:pt x="1086484" y="784093"/>
                  </a:cubicBezTo>
                  <a:lnTo>
                    <a:pt x="1086484" y="709822"/>
                  </a:lnTo>
                  <a:cubicBezTo>
                    <a:pt x="1086484" y="628955"/>
                    <a:pt x="1027799" y="561583"/>
                    <a:pt x="950790" y="547934"/>
                  </a:cubicBezTo>
                  <a:cubicBezTo>
                    <a:pt x="956530" y="539641"/>
                    <a:pt x="961570" y="530864"/>
                    <a:pt x="965863" y="521657"/>
                  </a:cubicBezTo>
                  <a:cubicBezTo>
                    <a:pt x="983633" y="483549"/>
                    <a:pt x="987446" y="440189"/>
                    <a:pt x="976603" y="399567"/>
                  </a:cubicBezTo>
                  <a:lnTo>
                    <a:pt x="966640" y="362245"/>
                  </a:lnTo>
                  <a:cubicBezTo>
                    <a:pt x="962888" y="346656"/>
                    <a:pt x="944131" y="337907"/>
                    <a:pt x="929778" y="345054"/>
                  </a:cubicBezTo>
                  <a:lnTo>
                    <a:pt x="894781" y="361413"/>
                  </a:lnTo>
                  <a:cubicBezTo>
                    <a:pt x="870248" y="372878"/>
                    <a:pt x="848801" y="389651"/>
                    <a:pt x="831816" y="410464"/>
                  </a:cubicBezTo>
                  <a:cubicBezTo>
                    <a:pt x="814878" y="389746"/>
                    <a:pt x="793418" y="372876"/>
                    <a:pt x="768895" y="361413"/>
                  </a:cubicBezTo>
                  <a:lnTo>
                    <a:pt x="733899" y="345054"/>
                  </a:lnTo>
                  <a:cubicBezTo>
                    <a:pt x="719547" y="337909"/>
                    <a:pt x="700789" y="346654"/>
                    <a:pt x="697037" y="362243"/>
                  </a:cubicBezTo>
                  <a:lnTo>
                    <a:pt x="687074" y="399567"/>
                  </a:lnTo>
                  <a:cubicBezTo>
                    <a:pt x="676230" y="440192"/>
                    <a:pt x="680044" y="483549"/>
                    <a:pt x="697813" y="521657"/>
                  </a:cubicBezTo>
                  <a:cubicBezTo>
                    <a:pt x="702108" y="530864"/>
                    <a:pt x="707148" y="539641"/>
                    <a:pt x="712886" y="547934"/>
                  </a:cubicBezTo>
                  <a:cubicBezTo>
                    <a:pt x="696735" y="550796"/>
                    <a:pt x="681399" y="556017"/>
                    <a:pt x="667235" y="563236"/>
                  </a:cubicBezTo>
                  <a:cubicBezTo>
                    <a:pt x="650169" y="472217"/>
                    <a:pt x="616732" y="388539"/>
                    <a:pt x="572053" y="325712"/>
                  </a:cubicBezTo>
                  <a:cubicBezTo>
                    <a:pt x="522160" y="255553"/>
                    <a:pt x="458953" y="212605"/>
                    <a:pt x="387270" y="199523"/>
                  </a:cubicBezTo>
                  <a:lnTo>
                    <a:pt x="387270" y="177190"/>
                  </a:lnTo>
                  <a:cubicBezTo>
                    <a:pt x="387270" y="156443"/>
                    <a:pt x="373963" y="138752"/>
                    <a:pt x="355439" y="132182"/>
                  </a:cubicBezTo>
                  <a:lnTo>
                    <a:pt x="355439" y="111407"/>
                  </a:lnTo>
                  <a:cubicBezTo>
                    <a:pt x="355439" y="99723"/>
                    <a:pt x="363043" y="89798"/>
                    <a:pt x="373555" y="86271"/>
                  </a:cubicBezTo>
                  <a:cubicBezTo>
                    <a:pt x="381254" y="115950"/>
                    <a:pt x="408270" y="137933"/>
                    <a:pt x="440323" y="137933"/>
                  </a:cubicBezTo>
                  <a:lnTo>
                    <a:pt x="569768" y="137933"/>
                  </a:lnTo>
                  <a:cubicBezTo>
                    <a:pt x="590243" y="137933"/>
                    <a:pt x="606903" y="121272"/>
                    <a:pt x="606903" y="100797"/>
                  </a:cubicBezTo>
                  <a:cubicBezTo>
                    <a:pt x="606903" y="45219"/>
                    <a:pt x="561685" y="0"/>
                    <a:pt x="506106" y="0"/>
                  </a:cubicBezTo>
                  <a:lnTo>
                    <a:pt x="440323" y="0"/>
                  </a:lnTo>
                  <a:cubicBezTo>
                    <a:pt x="407533" y="0"/>
                    <a:pt x="380032" y="23011"/>
                    <a:pt x="373074" y="53728"/>
                  </a:cubicBezTo>
                  <a:cubicBezTo>
                    <a:pt x="359940" y="55744"/>
                    <a:pt x="348248" y="62165"/>
                    <a:pt x="339526" y="71417"/>
                  </a:cubicBezTo>
                  <a:cubicBezTo>
                    <a:pt x="330805" y="62165"/>
                    <a:pt x="319110" y="55744"/>
                    <a:pt x="305979" y="53728"/>
                  </a:cubicBezTo>
                  <a:cubicBezTo>
                    <a:pt x="299021" y="23011"/>
                    <a:pt x="271519" y="0"/>
                    <a:pt x="238729" y="0"/>
                  </a:cubicBezTo>
                  <a:lnTo>
                    <a:pt x="172946" y="0"/>
                  </a:lnTo>
                  <a:cubicBezTo>
                    <a:pt x="117368" y="0"/>
                    <a:pt x="72149" y="45219"/>
                    <a:pt x="72149" y="100797"/>
                  </a:cubicBezTo>
                  <a:cubicBezTo>
                    <a:pt x="72149" y="121272"/>
                    <a:pt x="88809" y="137933"/>
                    <a:pt x="109285" y="137933"/>
                  </a:cubicBezTo>
                  <a:lnTo>
                    <a:pt x="238729" y="137933"/>
                  </a:lnTo>
                  <a:cubicBezTo>
                    <a:pt x="270783" y="137933"/>
                    <a:pt x="297798" y="115950"/>
                    <a:pt x="305495" y="86271"/>
                  </a:cubicBezTo>
                  <a:cubicBezTo>
                    <a:pt x="316008" y="89798"/>
                    <a:pt x="323611" y="99723"/>
                    <a:pt x="323611" y="111407"/>
                  </a:cubicBezTo>
                  <a:lnTo>
                    <a:pt x="323611" y="132182"/>
                  </a:lnTo>
                  <a:cubicBezTo>
                    <a:pt x="305088" y="138752"/>
                    <a:pt x="291780" y="156443"/>
                    <a:pt x="291780" y="177190"/>
                  </a:cubicBezTo>
                  <a:lnTo>
                    <a:pt x="291780" y="199442"/>
                  </a:lnTo>
                  <a:cubicBezTo>
                    <a:pt x="204881" y="215067"/>
                    <a:pt x="131552" y="274110"/>
                    <a:pt x="77794" y="372571"/>
                  </a:cubicBezTo>
                  <a:cubicBezTo>
                    <a:pt x="20437" y="477622"/>
                    <a:pt x="0" y="601963"/>
                    <a:pt x="0" y="683297"/>
                  </a:cubicBezTo>
                  <a:cubicBezTo>
                    <a:pt x="0" y="870514"/>
                    <a:pt x="152311" y="1022823"/>
                    <a:pt x="339526" y="1022823"/>
                  </a:cubicBezTo>
                  <a:cubicBezTo>
                    <a:pt x="434504" y="1022823"/>
                    <a:pt x="523293" y="983998"/>
                    <a:pt x="587393" y="915365"/>
                  </a:cubicBezTo>
                  <a:cubicBezTo>
                    <a:pt x="610623" y="978035"/>
                    <a:pt x="671002" y="1022823"/>
                    <a:pt x="741653" y="1022823"/>
                  </a:cubicBezTo>
                  <a:lnTo>
                    <a:pt x="762873" y="1022823"/>
                  </a:lnTo>
                  <a:cubicBezTo>
                    <a:pt x="787001" y="1022823"/>
                    <a:pt x="810345" y="1014154"/>
                    <a:pt x="828607" y="998415"/>
                  </a:cubicBezTo>
                  <a:cubicBezTo>
                    <a:pt x="830420" y="996853"/>
                    <a:pt x="833259" y="996851"/>
                    <a:pt x="835071" y="998415"/>
                  </a:cubicBezTo>
                  <a:cubicBezTo>
                    <a:pt x="853333" y="1014154"/>
                    <a:pt x="876678" y="1022823"/>
                    <a:pt x="900806" y="1022823"/>
                  </a:cubicBezTo>
                  <a:lnTo>
                    <a:pt x="922026" y="1022823"/>
                  </a:lnTo>
                  <a:cubicBezTo>
                    <a:pt x="1012707" y="1022823"/>
                    <a:pt x="1086484" y="949046"/>
                    <a:pt x="1086484" y="858365"/>
                  </a:cubicBezTo>
                  <a:cubicBezTo>
                    <a:pt x="1086484" y="849573"/>
                    <a:pt x="1079358" y="842450"/>
                    <a:pt x="1070569" y="842450"/>
                  </a:cubicBezTo>
                  <a:cubicBezTo>
                    <a:pt x="1061779" y="842450"/>
                    <a:pt x="1054653" y="849573"/>
                    <a:pt x="1054653" y="858365"/>
                  </a:cubicBezTo>
                  <a:cubicBezTo>
                    <a:pt x="1054653" y="931497"/>
                    <a:pt x="995156" y="990992"/>
                    <a:pt x="922026" y="990992"/>
                  </a:cubicBezTo>
                  <a:lnTo>
                    <a:pt x="900806" y="990992"/>
                  </a:lnTo>
                  <a:cubicBezTo>
                    <a:pt x="884305" y="990992"/>
                    <a:pt x="868338" y="985065"/>
                    <a:pt x="855848" y="974302"/>
                  </a:cubicBezTo>
                  <a:cubicBezTo>
                    <a:pt x="842161" y="962504"/>
                    <a:pt x="821516" y="962512"/>
                    <a:pt x="807826" y="974302"/>
                  </a:cubicBezTo>
                  <a:cubicBezTo>
                    <a:pt x="795340" y="985065"/>
                    <a:pt x="779374" y="990992"/>
                    <a:pt x="762873" y="990992"/>
                  </a:cubicBezTo>
                  <a:lnTo>
                    <a:pt x="741653" y="990992"/>
                  </a:lnTo>
                  <a:cubicBezTo>
                    <a:pt x="668523" y="990992"/>
                    <a:pt x="609025" y="931497"/>
                    <a:pt x="609025" y="858365"/>
                  </a:cubicBezTo>
                  <a:lnTo>
                    <a:pt x="609025" y="709822"/>
                  </a:lnTo>
                  <a:cubicBezTo>
                    <a:pt x="609025" y="636690"/>
                    <a:pt x="668523" y="577195"/>
                    <a:pt x="741653" y="577195"/>
                  </a:cubicBezTo>
                  <a:lnTo>
                    <a:pt x="762873" y="577195"/>
                  </a:lnTo>
                  <a:cubicBezTo>
                    <a:pt x="779374" y="577195"/>
                    <a:pt x="795340" y="583122"/>
                    <a:pt x="807831" y="593884"/>
                  </a:cubicBezTo>
                  <a:cubicBezTo>
                    <a:pt x="821518" y="605681"/>
                    <a:pt x="842163" y="605677"/>
                    <a:pt x="855852" y="593884"/>
                  </a:cubicBezTo>
                  <a:cubicBezTo>
                    <a:pt x="868338" y="583122"/>
                    <a:pt x="884305" y="577195"/>
                    <a:pt x="900806" y="577195"/>
                  </a:cubicBezTo>
                  <a:lnTo>
                    <a:pt x="922026" y="577195"/>
                  </a:lnTo>
                  <a:cubicBezTo>
                    <a:pt x="995156" y="577195"/>
                    <a:pt x="1054653" y="636690"/>
                    <a:pt x="1054653" y="709822"/>
                  </a:cubicBezTo>
                  <a:lnTo>
                    <a:pt x="1054653" y="784093"/>
                  </a:lnTo>
                  <a:cubicBezTo>
                    <a:pt x="1054653" y="792885"/>
                    <a:pt x="1061779" y="800009"/>
                    <a:pt x="1070569" y="800009"/>
                  </a:cubicBezTo>
                  <a:close/>
                  <a:moveTo>
                    <a:pt x="440323" y="31831"/>
                  </a:moveTo>
                  <a:lnTo>
                    <a:pt x="506106" y="31831"/>
                  </a:lnTo>
                  <a:cubicBezTo>
                    <a:pt x="544133" y="31831"/>
                    <a:pt x="575073" y="62768"/>
                    <a:pt x="575073" y="100797"/>
                  </a:cubicBezTo>
                  <a:cubicBezTo>
                    <a:pt x="575073" y="103723"/>
                    <a:pt x="572692" y="106102"/>
                    <a:pt x="569768" y="106102"/>
                  </a:cubicBezTo>
                  <a:lnTo>
                    <a:pt x="440323" y="106102"/>
                  </a:lnTo>
                  <a:cubicBezTo>
                    <a:pt x="419848" y="106102"/>
                    <a:pt x="403187" y="89442"/>
                    <a:pt x="403187" y="68966"/>
                  </a:cubicBezTo>
                  <a:cubicBezTo>
                    <a:pt x="403187" y="48491"/>
                    <a:pt x="419848" y="31831"/>
                    <a:pt x="440323" y="31831"/>
                  </a:cubicBezTo>
                  <a:close/>
                  <a:moveTo>
                    <a:pt x="238729" y="106102"/>
                  </a:moveTo>
                  <a:lnTo>
                    <a:pt x="109285" y="106102"/>
                  </a:lnTo>
                  <a:cubicBezTo>
                    <a:pt x="106361" y="106102"/>
                    <a:pt x="103980" y="103723"/>
                    <a:pt x="103980" y="100797"/>
                  </a:cubicBezTo>
                  <a:cubicBezTo>
                    <a:pt x="103980" y="62768"/>
                    <a:pt x="134919" y="31831"/>
                    <a:pt x="172946" y="31831"/>
                  </a:cubicBezTo>
                  <a:lnTo>
                    <a:pt x="238729" y="31831"/>
                  </a:lnTo>
                  <a:cubicBezTo>
                    <a:pt x="259205" y="31831"/>
                    <a:pt x="275865" y="48491"/>
                    <a:pt x="275865" y="68966"/>
                  </a:cubicBezTo>
                  <a:cubicBezTo>
                    <a:pt x="275865" y="89442"/>
                    <a:pt x="259205" y="106102"/>
                    <a:pt x="238729" y="106102"/>
                  </a:cubicBezTo>
                  <a:close/>
                  <a:moveTo>
                    <a:pt x="323611" y="177190"/>
                  </a:moveTo>
                  <a:cubicBezTo>
                    <a:pt x="323611" y="168414"/>
                    <a:pt x="330750" y="161275"/>
                    <a:pt x="339526" y="161275"/>
                  </a:cubicBezTo>
                  <a:cubicBezTo>
                    <a:pt x="348303" y="161275"/>
                    <a:pt x="355442" y="168414"/>
                    <a:pt x="355442" y="177190"/>
                  </a:cubicBezTo>
                  <a:lnTo>
                    <a:pt x="355442" y="195705"/>
                  </a:lnTo>
                  <a:cubicBezTo>
                    <a:pt x="350175" y="195397"/>
                    <a:pt x="344872" y="195228"/>
                    <a:pt x="339526" y="195228"/>
                  </a:cubicBezTo>
                  <a:cubicBezTo>
                    <a:pt x="334174" y="195228"/>
                    <a:pt x="328876" y="195423"/>
                    <a:pt x="323611" y="195722"/>
                  </a:cubicBezTo>
                  <a:close/>
                  <a:moveTo>
                    <a:pt x="577195" y="739060"/>
                  </a:moveTo>
                  <a:cubicBezTo>
                    <a:pt x="577144" y="739246"/>
                    <a:pt x="577078" y="739427"/>
                    <a:pt x="577033" y="739618"/>
                  </a:cubicBezTo>
                  <a:cubicBezTo>
                    <a:pt x="550930" y="850140"/>
                    <a:pt x="453263" y="927331"/>
                    <a:pt x="339526" y="927331"/>
                  </a:cubicBezTo>
                  <a:cubicBezTo>
                    <a:pt x="204966" y="927331"/>
                    <a:pt x="95492" y="817857"/>
                    <a:pt x="95492" y="683297"/>
                  </a:cubicBezTo>
                  <a:cubicBezTo>
                    <a:pt x="95492" y="522845"/>
                    <a:pt x="182394" y="290719"/>
                    <a:pt x="339526" y="290719"/>
                  </a:cubicBezTo>
                  <a:cubicBezTo>
                    <a:pt x="396879" y="290719"/>
                    <a:pt x="455334" y="334716"/>
                    <a:pt x="504122" y="414604"/>
                  </a:cubicBezTo>
                  <a:cubicBezTo>
                    <a:pt x="548607" y="487445"/>
                    <a:pt x="578850" y="582969"/>
                    <a:pt x="583047" y="663899"/>
                  </a:cubicBezTo>
                  <a:cubicBezTo>
                    <a:pt x="583079" y="664514"/>
                    <a:pt x="583153" y="665115"/>
                    <a:pt x="583251" y="665707"/>
                  </a:cubicBezTo>
                  <a:cubicBezTo>
                    <a:pt x="579334" y="679757"/>
                    <a:pt x="577195" y="694541"/>
                    <a:pt x="577195" y="709822"/>
                  </a:cubicBezTo>
                  <a:close/>
                  <a:moveTo>
                    <a:pt x="609515" y="612041"/>
                  </a:moveTo>
                  <a:cubicBezTo>
                    <a:pt x="597978" y="538624"/>
                    <a:pt x="570092" y="461554"/>
                    <a:pt x="531286" y="398014"/>
                  </a:cubicBezTo>
                  <a:cubicBezTo>
                    <a:pt x="476498" y="308296"/>
                    <a:pt x="408395" y="258889"/>
                    <a:pt x="339526" y="258889"/>
                  </a:cubicBezTo>
                  <a:cubicBezTo>
                    <a:pt x="295884" y="258889"/>
                    <a:pt x="254957" y="273531"/>
                    <a:pt x="217880" y="302414"/>
                  </a:cubicBezTo>
                  <a:cubicBezTo>
                    <a:pt x="185394" y="327721"/>
                    <a:pt x="156575" y="363374"/>
                    <a:pt x="132222" y="408380"/>
                  </a:cubicBezTo>
                  <a:cubicBezTo>
                    <a:pt x="89291" y="487719"/>
                    <a:pt x="63661" y="590493"/>
                    <a:pt x="63661" y="683297"/>
                  </a:cubicBezTo>
                  <a:cubicBezTo>
                    <a:pt x="63661" y="835411"/>
                    <a:pt x="187414" y="959162"/>
                    <a:pt x="339526" y="959162"/>
                  </a:cubicBezTo>
                  <a:cubicBezTo>
                    <a:pt x="402025" y="959162"/>
                    <a:pt x="463247" y="937680"/>
                    <a:pt x="511919" y="898673"/>
                  </a:cubicBezTo>
                  <a:cubicBezTo>
                    <a:pt x="538177" y="877631"/>
                    <a:pt x="560254" y="851920"/>
                    <a:pt x="577195" y="823218"/>
                  </a:cubicBezTo>
                  <a:lnTo>
                    <a:pt x="577195" y="858365"/>
                  </a:lnTo>
                  <a:cubicBezTo>
                    <a:pt x="577195" y="864776"/>
                    <a:pt x="577602" y="871091"/>
                    <a:pt x="578321" y="877315"/>
                  </a:cubicBezTo>
                  <a:cubicBezTo>
                    <a:pt x="519547" y="949619"/>
                    <a:pt x="432839" y="990992"/>
                    <a:pt x="339526" y="990992"/>
                  </a:cubicBezTo>
                  <a:cubicBezTo>
                    <a:pt x="169863" y="990992"/>
                    <a:pt x="31831" y="852960"/>
                    <a:pt x="31831" y="683297"/>
                  </a:cubicBezTo>
                  <a:cubicBezTo>
                    <a:pt x="31831" y="605889"/>
                    <a:pt x="51245" y="487619"/>
                    <a:pt x="105733" y="387826"/>
                  </a:cubicBezTo>
                  <a:cubicBezTo>
                    <a:pt x="145776" y="314484"/>
                    <a:pt x="218842" y="227058"/>
                    <a:pt x="339526" y="227058"/>
                  </a:cubicBezTo>
                  <a:cubicBezTo>
                    <a:pt x="516178" y="227058"/>
                    <a:pt x="610335" y="416474"/>
                    <a:pt x="638267" y="582050"/>
                  </a:cubicBezTo>
                  <a:cubicBezTo>
                    <a:pt x="627474" y="590799"/>
                    <a:pt x="617802" y="600872"/>
                    <a:pt x="609515" y="612041"/>
                  </a:cubicBezTo>
                  <a:close/>
                  <a:moveTo>
                    <a:pt x="762873" y="545364"/>
                  </a:moveTo>
                  <a:lnTo>
                    <a:pt x="751473" y="545364"/>
                  </a:lnTo>
                  <a:cubicBezTo>
                    <a:pt x="741358" y="534300"/>
                    <a:pt x="733016" y="521829"/>
                    <a:pt x="726663" y="508203"/>
                  </a:cubicBezTo>
                  <a:cubicBezTo>
                    <a:pt x="712046" y="476858"/>
                    <a:pt x="708907" y="441193"/>
                    <a:pt x="717829" y="407777"/>
                  </a:cubicBezTo>
                  <a:lnTo>
                    <a:pt x="726160" y="376573"/>
                  </a:lnTo>
                  <a:lnTo>
                    <a:pt x="755418" y="390247"/>
                  </a:lnTo>
                  <a:cubicBezTo>
                    <a:pt x="786748" y="404891"/>
                    <a:pt x="812051" y="430222"/>
                    <a:pt x="826670" y="461567"/>
                  </a:cubicBezTo>
                  <a:cubicBezTo>
                    <a:pt x="841287" y="492911"/>
                    <a:pt x="844425" y="528577"/>
                    <a:pt x="835504" y="561992"/>
                  </a:cubicBezTo>
                  <a:lnTo>
                    <a:pt x="833168" y="570748"/>
                  </a:lnTo>
                  <a:cubicBezTo>
                    <a:pt x="831608" y="571166"/>
                    <a:pt x="829864" y="570852"/>
                    <a:pt x="828610" y="569770"/>
                  </a:cubicBezTo>
                  <a:cubicBezTo>
                    <a:pt x="810345" y="554033"/>
                    <a:pt x="787001" y="545364"/>
                    <a:pt x="762873" y="545364"/>
                  </a:cubicBezTo>
                  <a:close/>
                  <a:moveTo>
                    <a:pt x="870365" y="550083"/>
                  </a:moveTo>
                  <a:cubicBezTo>
                    <a:pt x="875441" y="515535"/>
                    <a:pt x="870382" y="479990"/>
                    <a:pt x="855519" y="448115"/>
                  </a:cubicBezTo>
                  <a:cubicBezTo>
                    <a:pt x="853972" y="444801"/>
                    <a:pt x="852294" y="441562"/>
                    <a:pt x="850556" y="438360"/>
                  </a:cubicBezTo>
                  <a:cubicBezTo>
                    <a:pt x="865310" y="417626"/>
                    <a:pt x="885115" y="401068"/>
                    <a:pt x="908262" y="390247"/>
                  </a:cubicBezTo>
                  <a:lnTo>
                    <a:pt x="937521" y="376573"/>
                  </a:lnTo>
                  <a:lnTo>
                    <a:pt x="945852" y="407777"/>
                  </a:lnTo>
                  <a:cubicBezTo>
                    <a:pt x="954773" y="441193"/>
                    <a:pt x="951635" y="476858"/>
                    <a:pt x="937018" y="508203"/>
                  </a:cubicBezTo>
                  <a:cubicBezTo>
                    <a:pt x="930667" y="521829"/>
                    <a:pt x="922323" y="534298"/>
                    <a:pt x="912207" y="545364"/>
                  </a:cubicBezTo>
                  <a:lnTo>
                    <a:pt x="900806" y="545364"/>
                  </a:lnTo>
                  <a:cubicBezTo>
                    <a:pt x="890397" y="545364"/>
                    <a:pt x="880137" y="546985"/>
                    <a:pt x="870365" y="5500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53"/>
            <p:cNvSpPr/>
            <p:nvPr/>
          </p:nvSpPr>
          <p:spPr>
            <a:xfrm>
              <a:off x="2650458" y="2601879"/>
              <a:ext cx="307695" cy="307695"/>
            </a:xfrm>
            <a:custGeom>
              <a:rect b="b" l="l" r="r" t="t"/>
              <a:pathLst>
                <a:path extrusionOk="0" h="307695" w="307695">
                  <a:moveTo>
                    <a:pt x="153848" y="0"/>
                  </a:moveTo>
                  <a:cubicBezTo>
                    <a:pt x="124114" y="0"/>
                    <a:pt x="95252" y="8503"/>
                    <a:pt x="70386" y="24586"/>
                  </a:cubicBezTo>
                  <a:cubicBezTo>
                    <a:pt x="63005" y="29361"/>
                    <a:pt x="60892" y="39215"/>
                    <a:pt x="65667" y="46594"/>
                  </a:cubicBezTo>
                  <a:cubicBezTo>
                    <a:pt x="70441" y="53972"/>
                    <a:pt x="80296" y="56083"/>
                    <a:pt x="87674" y="51315"/>
                  </a:cubicBezTo>
                  <a:cubicBezTo>
                    <a:pt x="107379" y="38568"/>
                    <a:pt x="130261" y="31831"/>
                    <a:pt x="153850" y="31831"/>
                  </a:cubicBezTo>
                  <a:cubicBezTo>
                    <a:pt x="221131" y="31831"/>
                    <a:pt x="275867" y="86566"/>
                    <a:pt x="275867" y="153848"/>
                  </a:cubicBezTo>
                  <a:cubicBezTo>
                    <a:pt x="275867" y="221129"/>
                    <a:pt x="221131" y="275865"/>
                    <a:pt x="153850" y="275865"/>
                  </a:cubicBezTo>
                  <a:cubicBezTo>
                    <a:pt x="86569" y="275865"/>
                    <a:pt x="31833" y="221129"/>
                    <a:pt x="31833" y="153848"/>
                  </a:cubicBezTo>
                  <a:cubicBezTo>
                    <a:pt x="31833" y="135153"/>
                    <a:pt x="35943" y="117221"/>
                    <a:pt x="44054" y="100553"/>
                  </a:cubicBezTo>
                  <a:cubicBezTo>
                    <a:pt x="47899" y="92646"/>
                    <a:pt x="44607" y="83122"/>
                    <a:pt x="36705" y="79279"/>
                  </a:cubicBezTo>
                  <a:cubicBezTo>
                    <a:pt x="28802" y="75432"/>
                    <a:pt x="19279" y="78726"/>
                    <a:pt x="15431" y="86628"/>
                  </a:cubicBezTo>
                  <a:cubicBezTo>
                    <a:pt x="5191" y="107672"/>
                    <a:pt x="0" y="130287"/>
                    <a:pt x="0" y="153848"/>
                  </a:cubicBezTo>
                  <a:cubicBezTo>
                    <a:pt x="0" y="238681"/>
                    <a:pt x="69015" y="307696"/>
                    <a:pt x="153848" y="307696"/>
                  </a:cubicBezTo>
                  <a:cubicBezTo>
                    <a:pt x="238681" y="307696"/>
                    <a:pt x="307696" y="238681"/>
                    <a:pt x="307696" y="153848"/>
                  </a:cubicBezTo>
                  <a:cubicBezTo>
                    <a:pt x="307696" y="69015"/>
                    <a:pt x="238681" y="0"/>
                    <a:pt x="15384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02" name="Google Shape;2702;p53"/>
          <p:cNvGrpSpPr/>
          <p:nvPr/>
        </p:nvGrpSpPr>
        <p:grpSpPr>
          <a:xfrm>
            <a:off x="8140096" y="2014524"/>
            <a:ext cx="291086" cy="246969"/>
            <a:chOff x="4271188" y="53984"/>
            <a:chExt cx="1536886" cy="1303957"/>
          </a:xfrm>
        </p:grpSpPr>
        <p:sp>
          <p:nvSpPr>
            <p:cNvPr id="2703" name="Google Shape;2703;p53"/>
            <p:cNvSpPr/>
            <p:nvPr/>
          </p:nvSpPr>
          <p:spPr>
            <a:xfrm>
              <a:off x="4271188" y="287086"/>
              <a:ext cx="1536886" cy="1070855"/>
            </a:xfrm>
            <a:custGeom>
              <a:rect b="b" l="l" r="r" t="t"/>
              <a:pathLst>
                <a:path extrusionOk="0" h="1070855" w="1536886">
                  <a:moveTo>
                    <a:pt x="1469347" y="0"/>
                  </a:moveTo>
                  <a:lnTo>
                    <a:pt x="1289634" y="0"/>
                  </a:lnTo>
                  <a:cubicBezTo>
                    <a:pt x="1277200" y="0"/>
                    <a:pt x="1267121" y="10080"/>
                    <a:pt x="1267121" y="22513"/>
                  </a:cubicBezTo>
                  <a:cubicBezTo>
                    <a:pt x="1267121" y="34946"/>
                    <a:pt x="1277200" y="45026"/>
                    <a:pt x="1289634" y="45026"/>
                  </a:cubicBezTo>
                  <a:lnTo>
                    <a:pt x="1469347" y="45026"/>
                  </a:lnTo>
                  <a:cubicBezTo>
                    <a:pt x="1481762" y="45026"/>
                    <a:pt x="1491860" y="55127"/>
                    <a:pt x="1491860" y="67539"/>
                  </a:cubicBezTo>
                  <a:lnTo>
                    <a:pt x="1491860" y="557932"/>
                  </a:lnTo>
                  <a:lnTo>
                    <a:pt x="1443532" y="557932"/>
                  </a:lnTo>
                  <a:lnTo>
                    <a:pt x="1443532" y="115867"/>
                  </a:lnTo>
                  <a:cubicBezTo>
                    <a:pt x="1443532" y="103434"/>
                    <a:pt x="1433452" y="93354"/>
                    <a:pt x="1421019" y="93354"/>
                  </a:cubicBezTo>
                  <a:lnTo>
                    <a:pt x="768563" y="93354"/>
                  </a:lnTo>
                  <a:cubicBezTo>
                    <a:pt x="756130" y="93354"/>
                    <a:pt x="746050" y="103434"/>
                    <a:pt x="746050" y="115867"/>
                  </a:cubicBezTo>
                  <a:lnTo>
                    <a:pt x="746050" y="439844"/>
                  </a:lnTo>
                  <a:cubicBezTo>
                    <a:pt x="746050" y="452277"/>
                    <a:pt x="756130" y="462357"/>
                    <a:pt x="768563" y="462357"/>
                  </a:cubicBezTo>
                  <a:cubicBezTo>
                    <a:pt x="780996" y="462357"/>
                    <a:pt x="791076" y="452277"/>
                    <a:pt x="791076" y="439844"/>
                  </a:cubicBezTo>
                  <a:lnTo>
                    <a:pt x="791076" y="138380"/>
                  </a:lnTo>
                  <a:lnTo>
                    <a:pt x="1398506" y="138380"/>
                  </a:lnTo>
                  <a:lnTo>
                    <a:pt x="1398506" y="557932"/>
                  </a:lnTo>
                  <a:lnTo>
                    <a:pt x="791076" y="557932"/>
                  </a:lnTo>
                  <a:lnTo>
                    <a:pt x="791076" y="537970"/>
                  </a:lnTo>
                  <a:cubicBezTo>
                    <a:pt x="791076" y="525537"/>
                    <a:pt x="780996" y="515457"/>
                    <a:pt x="768563" y="515457"/>
                  </a:cubicBezTo>
                  <a:cubicBezTo>
                    <a:pt x="756130" y="515457"/>
                    <a:pt x="746050" y="525537"/>
                    <a:pt x="746050" y="537970"/>
                  </a:cubicBezTo>
                  <a:lnTo>
                    <a:pt x="746050" y="557932"/>
                  </a:lnTo>
                  <a:lnTo>
                    <a:pt x="697716" y="557932"/>
                  </a:lnTo>
                  <a:lnTo>
                    <a:pt x="697722" y="67539"/>
                  </a:lnTo>
                  <a:cubicBezTo>
                    <a:pt x="697722" y="55124"/>
                    <a:pt x="707820" y="45026"/>
                    <a:pt x="720235" y="45026"/>
                  </a:cubicBezTo>
                  <a:lnTo>
                    <a:pt x="1191507" y="45026"/>
                  </a:lnTo>
                  <a:cubicBezTo>
                    <a:pt x="1203940" y="45026"/>
                    <a:pt x="1214020" y="34946"/>
                    <a:pt x="1214020" y="22513"/>
                  </a:cubicBezTo>
                  <a:cubicBezTo>
                    <a:pt x="1214020" y="10080"/>
                    <a:pt x="1203940" y="0"/>
                    <a:pt x="1191507" y="0"/>
                  </a:cubicBezTo>
                  <a:lnTo>
                    <a:pt x="720235" y="0"/>
                  </a:lnTo>
                  <a:cubicBezTo>
                    <a:pt x="682993" y="0"/>
                    <a:pt x="652696" y="30296"/>
                    <a:pt x="652696" y="67539"/>
                  </a:cubicBezTo>
                  <a:lnTo>
                    <a:pt x="652696" y="93414"/>
                  </a:lnTo>
                  <a:lnTo>
                    <a:pt x="604477" y="93414"/>
                  </a:lnTo>
                  <a:lnTo>
                    <a:pt x="604477" y="69316"/>
                  </a:lnTo>
                  <a:cubicBezTo>
                    <a:pt x="604477" y="31197"/>
                    <a:pt x="573463" y="183"/>
                    <a:pt x="535344" y="183"/>
                  </a:cubicBezTo>
                  <a:cubicBezTo>
                    <a:pt x="497225" y="183"/>
                    <a:pt x="466211" y="31197"/>
                    <a:pt x="466211" y="69316"/>
                  </a:cubicBezTo>
                  <a:lnTo>
                    <a:pt x="466211" y="93414"/>
                  </a:lnTo>
                  <a:lnTo>
                    <a:pt x="400221" y="93414"/>
                  </a:lnTo>
                  <a:cubicBezTo>
                    <a:pt x="354669" y="93414"/>
                    <a:pt x="313378" y="122861"/>
                    <a:pt x="297472" y="166692"/>
                  </a:cubicBezTo>
                  <a:lnTo>
                    <a:pt x="185774" y="474439"/>
                  </a:lnTo>
                  <a:lnTo>
                    <a:pt x="95182" y="536863"/>
                  </a:lnTo>
                  <a:cubicBezTo>
                    <a:pt x="64888" y="557707"/>
                    <a:pt x="46617" y="592887"/>
                    <a:pt x="46617" y="630333"/>
                  </a:cubicBezTo>
                  <a:lnTo>
                    <a:pt x="46617" y="837153"/>
                  </a:lnTo>
                  <a:lnTo>
                    <a:pt x="22513" y="837153"/>
                  </a:lnTo>
                  <a:cubicBezTo>
                    <a:pt x="10080" y="837153"/>
                    <a:pt x="0" y="847232"/>
                    <a:pt x="0" y="859666"/>
                  </a:cubicBezTo>
                  <a:lnTo>
                    <a:pt x="0" y="955091"/>
                  </a:lnTo>
                  <a:cubicBezTo>
                    <a:pt x="0" y="967524"/>
                    <a:pt x="10080" y="977604"/>
                    <a:pt x="22513" y="977604"/>
                  </a:cubicBezTo>
                  <a:lnTo>
                    <a:pt x="201974" y="977604"/>
                  </a:lnTo>
                  <a:cubicBezTo>
                    <a:pt x="227987" y="1032658"/>
                    <a:pt x="284036" y="1070855"/>
                    <a:pt x="348858" y="1070855"/>
                  </a:cubicBezTo>
                  <a:cubicBezTo>
                    <a:pt x="413680" y="1070855"/>
                    <a:pt x="469732" y="1032658"/>
                    <a:pt x="495745" y="977604"/>
                  </a:cubicBezTo>
                  <a:lnTo>
                    <a:pt x="626128" y="977604"/>
                  </a:lnTo>
                  <a:cubicBezTo>
                    <a:pt x="638561" y="977604"/>
                    <a:pt x="648641" y="967524"/>
                    <a:pt x="648641" y="955091"/>
                  </a:cubicBezTo>
                  <a:cubicBezTo>
                    <a:pt x="648641" y="942657"/>
                    <a:pt x="638561" y="932578"/>
                    <a:pt x="626128" y="932578"/>
                  </a:cubicBezTo>
                  <a:lnTo>
                    <a:pt x="509436" y="932578"/>
                  </a:lnTo>
                  <a:cubicBezTo>
                    <a:pt x="511948" y="915768"/>
                    <a:pt x="511828" y="898967"/>
                    <a:pt x="509072" y="882179"/>
                  </a:cubicBezTo>
                  <a:lnTo>
                    <a:pt x="1033730" y="882179"/>
                  </a:lnTo>
                  <a:cubicBezTo>
                    <a:pt x="1030974" y="898967"/>
                    <a:pt x="1030854" y="915768"/>
                    <a:pt x="1033367" y="932578"/>
                  </a:cubicBezTo>
                  <a:lnTo>
                    <a:pt x="724258" y="932578"/>
                  </a:lnTo>
                  <a:cubicBezTo>
                    <a:pt x="711824" y="932578"/>
                    <a:pt x="701745" y="942657"/>
                    <a:pt x="701745" y="955091"/>
                  </a:cubicBezTo>
                  <a:cubicBezTo>
                    <a:pt x="701745" y="967524"/>
                    <a:pt x="711824" y="977604"/>
                    <a:pt x="724258" y="977604"/>
                  </a:cubicBezTo>
                  <a:lnTo>
                    <a:pt x="1047058" y="977604"/>
                  </a:lnTo>
                  <a:cubicBezTo>
                    <a:pt x="1073071" y="1032658"/>
                    <a:pt x="1129119" y="1070855"/>
                    <a:pt x="1193941" y="1070855"/>
                  </a:cubicBezTo>
                  <a:cubicBezTo>
                    <a:pt x="1258764" y="1070855"/>
                    <a:pt x="1314812" y="1032658"/>
                    <a:pt x="1340825" y="977604"/>
                  </a:cubicBezTo>
                  <a:lnTo>
                    <a:pt x="1514373" y="977604"/>
                  </a:lnTo>
                  <a:cubicBezTo>
                    <a:pt x="1526806" y="977604"/>
                    <a:pt x="1536886" y="967524"/>
                    <a:pt x="1536886" y="955091"/>
                  </a:cubicBezTo>
                  <a:lnTo>
                    <a:pt x="1536886" y="67539"/>
                  </a:lnTo>
                  <a:cubicBezTo>
                    <a:pt x="1536886" y="30296"/>
                    <a:pt x="1506590" y="0"/>
                    <a:pt x="1469347" y="0"/>
                  </a:cubicBezTo>
                  <a:close/>
                  <a:moveTo>
                    <a:pt x="511234" y="69316"/>
                  </a:moveTo>
                  <a:cubicBezTo>
                    <a:pt x="511234" y="56024"/>
                    <a:pt x="522049" y="45209"/>
                    <a:pt x="535341" y="45209"/>
                  </a:cubicBezTo>
                  <a:cubicBezTo>
                    <a:pt x="548632" y="45209"/>
                    <a:pt x="559448" y="56024"/>
                    <a:pt x="559448" y="69316"/>
                  </a:cubicBezTo>
                  <a:lnTo>
                    <a:pt x="559448" y="93414"/>
                  </a:lnTo>
                  <a:lnTo>
                    <a:pt x="511234" y="93414"/>
                  </a:lnTo>
                  <a:close/>
                  <a:moveTo>
                    <a:pt x="321780" y="231692"/>
                  </a:moveTo>
                  <a:lnTo>
                    <a:pt x="559448" y="231692"/>
                  </a:lnTo>
                  <a:lnTo>
                    <a:pt x="559448" y="466388"/>
                  </a:lnTo>
                  <a:lnTo>
                    <a:pt x="236608" y="466388"/>
                  </a:lnTo>
                  <a:close/>
                  <a:moveTo>
                    <a:pt x="188284" y="932578"/>
                  </a:moveTo>
                  <a:lnTo>
                    <a:pt x="45026" y="932578"/>
                  </a:lnTo>
                  <a:lnTo>
                    <a:pt x="45026" y="882179"/>
                  </a:lnTo>
                  <a:lnTo>
                    <a:pt x="188650" y="882179"/>
                  </a:lnTo>
                  <a:cubicBezTo>
                    <a:pt x="185894" y="898967"/>
                    <a:pt x="185771" y="915768"/>
                    <a:pt x="188284" y="932578"/>
                  </a:cubicBezTo>
                  <a:close/>
                  <a:moveTo>
                    <a:pt x="348861" y="1025829"/>
                  </a:moveTo>
                  <a:cubicBezTo>
                    <a:pt x="284156" y="1025829"/>
                    <a:pt x="231514" y="973185"/>
                    <a:pt x="231514" y="908480"/>
                  </a:cubicBezTo>
                  <a:cubicBezTo>
                    <a:pt x="231514" y="843774"/>
                    <a:pt x="284156" y="791133"/>
                    <a:pt x="348861" y="791133"/>
                  </a:cubicBezTo>
                  <a:cubicBezTo>
                    <a:pt x="413566" y="791133"/>
                    <a:pt x="466211" y="843774"/>
                    <a:pt x="466211" y="908480"/>
                  </a:cubicBezTo>
                  <a:cubicBezTo>
                    <a:pt x="466211" y="973185"/>
                    <a:pt x="413566" y="1025829"/>
                    <a:pt x="348861" y="1025829"/>
                  </a:cubicBezTo>
                  <a:close/>
                  <a:moveTo>
                    <a:pt x="652690" y="837153"/>
                  </a:moveTo>
                  <a:lnTo>
                    <a:pt x="494688" y="837153"/>
                  </a:lnTo>
                  <a:cubicBezTo>
                    <a:pt x="468231" y="783284"/>
                    <a:pt x="412813" y="746107"/>
                    <a:pt x="348861" y="746107"/>
                  </a:cubicBezTo>
                  <a:cubicBezTo>
                    <a:pt x="284909" y="746107"/>
                    <a:pt x="229491" y="783284"/>
                    <a:pt x="203034" y="837153"/>
                  </a:cubicBezTo>
                  <a:lnTo>
                    <a:pt x="91643" y="837153"/>
                  </a:lnTo>
                  <a:lnTo>
                    <a:pt x="91643" y="696221"/>
                  </a:lnTo>
                  <a:lnTo>
                    <a:pt x="652690" y="696221"/>
                  </a:lnTo>
                  <a:close/>
                  <a:moveTo>
                    <a:pt x="652690" y="651195"/>
                  </a:moveTo>
                  <a:lnTo>
                    <a:pt x="91643" y="651195"/>
                  </a:lnTo>
                  <a:cubicBezTo>
                    <a:pt x="90703" y="636133"/>
                    <a:pt x="91562" y="616231"/>
                    <a:pt x="97190" y="602958"/>
                  </a:cubicBezTo>
                  <a:lnTo>
                    <a:pt x="652690" y="602958"/>
                  </a:lnTo>
                  <a:close/>
                  <a:moveTo>
                    <a:pt x="652690" y="557932"/>
                  </a:moveTo>
                  <a:lnTo>
                    <a:pt x="143960" y="557932"/>
                  </a:lnTo>
                  <a:lnTo>
                    <a:pt x="211472" y="511411"/>
                  </a:lnTo>
                  <a:lnTo>
                    <a:pt x="581961" y="511411"/>
                  </a:lnTo>
                  <a:cubicBezTo>
                    <a:pt x="594394" y="511411"/>
                    <a:pt x="604474" y="501331"/>
                    <a:pt x="604474" y="488898"/>
                  </a:cubicBezTo>
                  <a:lnTo>
                    <a:pt x="604474" y="209176"/>
                  </a:lnTo>
                  <a:cubicBezTo>
                    <a:pt x="604474" y="196742"/>
                    <a:pt x="594394" y="186663"/>
                    <a:pt x="581961" y="186663"/>
                  </a:cubicBezTo>
                  <a:lnTo>
                    <a:pt x="338118" y="186663"/>
                  </a:lnTo>
                  <a:cubicBezTo>
                    <a:pt x="348219" y="161361"/>
                    <a:pt x="370798" y="138437"/>
                    <a:pt x="400218" y="138437"/>
                  </a:cubicBezTo>
                  <a:lnTo>
                    <a:pt x="652687" y="138437"/>
                  </a:lnTo>
                  <a:lnTo>
                    <a:pt x="652687" y="557932"/>
                  </a:lnTo>
                  <a:close/>
                  <a:moveTo>
                    <a:pt x="697716" y="602958"/>
                  </a:moveTo>
                  <a:lnTo>
                    <a:pt x="1491860" y="602958"/>
                  </a:lnTo>
                  <a:lnTo>
                    <a:pt x="1491860" y="651195"/>
                  </a:lnTo>
                  <a:lnTo>
                    <a:pt x="697716" y="651195"/>
                  </a:lnTo>
                  <a:close/>
                  <a:moveTo>
                    <a:pt x="697716" y="837153"/>
                  </a:moveTo>
                  <a:lnTo>
                    <a:pt x="697716" y="696221"/>
                  </a:lnTo>
                  <a:lnTo>
                    <a:pt x="1491860" y="696221"/>
                  </a:lnTo>
                  <a:lnTo>
                    <a:pt x="1491860" y="837153"/>
                  </a:lnTo>
                  <a:lnTo>
                    <a:pt x="1339768" y="837153"/>
                  </a:lnTo>
                  <a:cubicBezTo>
                    <a:pt x="1313311" y="783284"/>
                    <a:pt x="1257896" y="746107"/>
                    <a:pt x="1193941" y="746107"/>
                  </a:cubicBezTo>
                  <a:cubicBezTo>
                    <a:pt x="1129987" y="746107"/>
                    <a:pt x="1074572" y="783284"/>
                    <a:pt x="1048114" y="837153"/>
                  </a:cubicBezTo>
                  <a:close/>
                  <a:moveTo>
                    <a:pt x="1193941" y="1025829"/>
                  </a:moveTo>
                  <a:cubicBezTo>
                    <a:pt x="1129236" y="1025829"/>
                    <a:pt x="1076595" y="973185"/>
                    <a:pt x="1076595" y="908480"/>
                  </a:cubicBezTo>
                  <a:cubicBezTo>
                    <a:pt x="1076595" y="843774"/>
                    <a:pt x="1129236" y="791133"/>
                    <a:pt x="1193941" y="791133"/>
                  </a:cubicBezTo>
                  <a:cubicBezTo>
                    <a:pt x="1258647" y="791133"/>
                    <a:pt x="1311288" y="843774"/>
                    <a:pt x="1311288" y="908480"/>
                  </a:cubicBezTo>
                  <a:cubicBezTo>
                    <a:pt x="1311288" y="973185"/>
                    <a:pt x="1258647" y="1025829"/>
                    <a:pt x="1193941" y="1025829"/>
                  </a:cubicBezTo>
                  <a:close/>
                  <a:moveTo>
                    <a:pt x="1491860" y="932578"/>
                  </a:moveTo>
                  <a:lnTo>
                    <a:pt x="1354516" y="932578"/>
                  </a:lnTo>
                  <a:cubicBezTo>
                    <a:pt x="1357028" y="915768"/>
                    <a:pt x="1356908" y="898967"/>
                    <a:pt x="1354153" y="882179"/>
                  </a:cubicBezTo>
                  <a:lnTo>
                    <a:pt x="1491860" y="8821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53"/>
            <p:cNvSpPr/>
            <p:nvPr/>
          </p:nvSpPr>
          <p:spPr>
            <a:xfrm>
              <a:off x="5203597" y="473752"/>
              <a:ext cx="324748" cy="324748"/>
            </a:xfrm>
            <a:custGeom>
              <a:rect b="b" l="l" r="r" t="t"/>
              <a:pathLst>
                <a:path extrusionOk="0" h="324748" w="324748">
                  <a:moveTo>
                    <a:pt x="208995" y="0"/>
                  </a:moveTo>
                  <a:lnTo>
                    <a:pt x="115753" y="0"/>
                  </a:lnTo>
                  <a:cubicBezTo>
                    <a:pt x="103320" y="0"/>
                    <a:pt x="93240" y="10080"/>
                    <a:pt x="93240" y="22513"/>
                  </a:cubicBezTo>
                  <a:lnTo>
                    <a:pt x="93240" y="93240"/>
                  </a:lnTo>
                  <a:lnTo>
                    <a:pt x="22513" y="93240"/>
                  </a:lnTo>
                  <a:cubicBezTo>
                    <a:pt x="10080" y="93240"/>
                    <a:pt x="0" y="103320"/>
                    <a:pt x="0" y="115753"/>
                  </a:cubicBezTo>
                  <a:lnTo>
                    <a:pt x="0" y="208995"/>
                  </a:lnTo>
                  <a:cubicBezTo>
                    <a:pt x="0" y="221429"/>
                    <a:pt x="10080" y="231508"/>
                    <a:pt x="22513" y="231508"/>
                  </a:cubicBezTo>
                  <a:lnTo>
                    <a:pt x="93240" y="231508"/>
                  </a:lnTo>
                  <a:lnTo>
                    <a:pt x="93240" y="302235"/>
                  </a:lnTo>
                  <a:cubicBezTo>
                    <a:pt x="93240" y="314668"/>
                    <a:pt x="103320" y="324748"/>
                    <a:pt x="115753" y="324748"/>
                  </a:cubicBezTo>
                  <a:lnTo>
                    <a:pt x="208995" y="324748"/>
                  </a:lnTo>
                  <a:cubicBezTo>
                    <a:pt x="221429" y="324748"/>
                    <a:pt x="231508" y="314668"/>
                    <a:pt x="231508" y="302235"/>
                  </a:cubicBezTo>
                  <a:lnTo>
                    <a:pt x="231508" y="231508"/>
                  </a:lnTo>
                  <a:lnTo>
                    <a:pt x="302235" y="231508"/>
                  </a:lnTo>
                  <a:cubicBezTo>
                    <a:pt x="314668" y="231508"/>
                    <a:pt x="324748" y="221429"/>
                    <a:pt x="324748" y="208995"/>
                  </a:cubicBezTo>
                  <a:lnTo>
                    <a:pt x="324748" y="115753"/>
                  </a:lnTo>
                  <a:cubicBezTo>
                    <a:pt x="324748" y="103320"/>
                    <a:pt x="314668" y="93240"/>
                    <a:pt x="302235" y="93240"/>
                  </a:cubicBezTo>
                  <a:lnTo>
                    <a:pt x="231508" y="93240"/>
                  </a:lnTo>
                  <a:lnTo>
                    <a:pt x="231508" y="22513"/>
                  </a:lnTo>
                  <a:cubicBezTo>
                    <a:pt x="231508" y="10080"/>
                    <a:pt x="221429" y="0"/>
                    <a:pt x="208995" y="0"/>
                  </a:cubicBezTo>
                  <a:close/>
                  <a:moveTo>
                    <a:pt x="279722" y="138266"/>
                  </a:moveTo>
                  <a:lnTo>
                    <a:pt x="279722" y="186483"/>
                  </a:lnTo>
                  <a:lnTo>
                    <a:pt x="208995" y="186483"/>
                  </a:lnTo>
                  <a:cubicBezTo>
                    <a:pt x="196562" y="186483"/>
                    <a:pt x="186483" y="196562"/>
                    <a:pt x="186483" y="208995"/>
                  </a:cubicBezTo>
                  <a:lnTo>
                    <a:pt x="186483" y="279722"/>
                  </a:lnTo>
                  <a:lnTo>
                    <a:pt x="138266" y="279722"/>
                  </a:lnTo>
                  <a:lnTo>
                    <a:pt x="138266" y="208995"/>
                  </a:lnTo>
                  <a:cubicBezTo>
                    <a:pt x="138266" y="196562"/>
                    <a:pt x="128186" y="186483"/>
                    <a:pt x="115753" y="186483"/>
                  </a:cubicBezTo>
                  <a:lnTo>
                    <a:pt x="45026" y="186483"/>
                  </a:lnTo>
                  <a:lnTo>
                    <a:pt x="45026" y="138266"/>
                  </a:lnTo>
                  <a:lnTo>
                    <a:pt x="115753" y="138266"/>
                  </a:lnTo>
                  <a:cubicBezTo>
                    <a:pt x="128186" y="138266"/>
                    <a:pt x="138266" y="128186"/>
                    <a:pt x="138266" y="115753"/>
                  </a:cubicBezTo>
                  <a:lnTo>
                    <a:pt x="138266" y="45026"/>
                  </a:lnTo>
                  <a:lnTo>
                    <a:pt x="186483" y="45026"/>
                  </a:lnTo>
                  <a:lnTo>
                    <a:pt x="186483" y="115753"/>
                  </a:lnTo>
                  <a:cubicBezTo>
                    <a:pt x="186483" y="128186"/>
                    <a:pt x="196562" y="138266"/>
                    <a:pt x="208995" y="1382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53"/>
            <p:cNvSpPr/>
            <p:nvPr/>
          </p:nvSpPr>
          <p:spPr>
            <a:xfrm>
              <a:off x="4784015" y="53984"/>
              <a:ext cx="45025" cy="138265"/>
            </a:xfrm>
            <a:custGeom>
              <a:rect b="b" l="l" r="r" t="t"/>
              <a:pathLst>
                <a:path extrusionOk="0" h="138265" w="45025">
                  <a:moveTo>
                    <a:pt x="22513" y="138266"/>
                  </a:moveTo>
                  <a:cubicBezTo>
                    <a:pt x="34946" y="138266"/>
                    <a:pt x="45026" y="128186"/>
                    <a:pt x="45026" y="115753"/>
                  </a:cubicBezTo>
                  <a:lnTo>
                    <a:pt x="45026" y="22513"/>
                  </a:lnTo>
                  <a:cubicBezTo>
                    <a:pt x="45026" y="10080"/>
                    <a:pt x="34946" y="0"/>
                    <a:pt x="22513" y="0"/>
                  </a:cubicBezTo>
                  <a:cubicBezTo>
                    <a:pt x="10080" y="0"/>
                    <a:pt x="0" y="10080"/>
                    <a:pt x="0" y="22513"/>
                  </a:cubicBezTo>
                  <a:lnTo>
                    <a:pt x="0" y="115753"/>
                  </a:lnTo>
                  <a:cubicBezTo>
                    <a:pt x="0" y="128186"/>
                    <a:pt x="10080" y="138266"/>
                    <a:pt x="22513" y="1382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53"/>
            <p:cNvSpPr/>
            <p:nvPr/>
          </p:nvSpPr>
          <p:spPr>
            <a:xfrm>
              <a:off x="4595516" y="148449"/>
              <a:ext cx="110954" cy="110958"/>
            </a:xfrm>
            <a:custGeom>
              <a:rect b="b" l="l" r="r" t="t"/>
              <a:pathLst>
                <a:path extrusionOk="0" h="110958" w="110954">
                  <a:moveTo>
                    <a:pt x="72524" y="104363"/>
                  </a:moveTo>
                  <a:cubicBezTo>
                    <a:pt x="76919" y="108758"/>
                    <a:pt x="82682" y="110958"/>
                    <a:pt x="88442" y="110958"/>
                  </a:cubicBezTo>
                  <a:cubicBezTo>
                    <a:pt x="94203" y="110958"/>
                    <a:pt x="99966" y="108761"/>
                    <a:pt x="104360" y="104363"/>
                  </a:cubicBezTo>
                  <a:cubicBezTo>
                    <a:pt x="113152" y="95571"/>
                    <a:pt x="113152" y="81316"/>
                    <a:pt x="104360" y="72527"/>
                  </a:cubicBezTo>
                  <a:lnTo>
                    <a:pt x="38430" y="6594"/>
                  </a:lnTo>
                  <a:cubicBezTo>
                    <a:pt x="29638" y="-2198"/>
                    <a:pt x="15383" y="-2198"/>
                    <a:pt x="6594" y="6594"/>
                  </a:cubicBezTo>
                  <a:cubicBezTo>
                    <a:pt x="-2198" y="15386"/>
                    <a:pt x="-2198" y="29641"/>
                    <a:pt x="6594" y="384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53"/>
            <p:cNvSpPr/>
            <p:nvPr/>
          </p:nvSpPr>
          <p:spPr>
            <a:xfrm>
              <a:off x="4903650" y="148449"/>
              <a:ext cx="110954" cy="110955"/>
            </a:xfrm>
            <a:custGeom>
              <a:rect b="b" l="l" r="r" t="t"/>
              <a:pathLst>
                <a:path extrusionOk="0" h="110955" w="110954">
                  <a:moveTo>
                    <a:pt x="22512" y="110955"/>
                  </a:moveTo>
                  <a:cubicBezTo>
                    <a:pt x="28273" y="110955"/>
                    <a:pt x="34036" y="108758"/>
                    <a:pt x="38430" y="104360"/>
                  </a:cubicBezTo>
                  <a:lnTo>
                    <a:pt x="104360" y="38430"/>
                  </a:lnTo>
                  <a:cubicBezTo>
                    <a:pt x="113153" y="29638"/>
                    <a:pt x="113153" y="15383"/>
                    <a:pt x="104360" y="6594"/>
                  </a:cubicBezTo>
                  <a:cubicBezTo>
                    <a:pt x="95568" y="-2198"/>
                    <a:pt x="81313" y="-2198"/>
                    <a:pt x="72524" y="6594"/>
                  </a:cubicBezTo>
                  <a:lnTo>
                    <a:pt x="6594" y="72524"/>
                  </a:lnTo>
                  <a:cubicBezTo>
                    <a:pt x="-2198" y="81316"/>
                    <a:pt x="-2198" y="95571"/>
                    <a:pt x="6594" y="104360"/>
                  </a:cubicBezTo>
                  <a:cubicBezTo>
                    <a:pt x="10989" y="108758"/>
                    <a:pt x="16752" y="110955"/>
                    <a:pt x="22512" y="1109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53"/>
            <p:cNvSpPr/>
            <p:nvPr/>
          </p:nvSpPr>
          <p:spPr>
            <a:xfrm>
              <a:off x="4550916" y="1126433"/>
              <a:ext cx="138265" cy="138265"/>
            </a:xfrm>
            <a:custGeom>
              <a:rect b="b" l="l" r="r" t="t"/>
              <a:pathLst>
                <a:path extrusionOk="0" h="138265" w="138265">
                  <a:moveTo>
                    <a:pt x="69133" y="0"/>
                  </a:moveTo>
                  <a:cubicBezTo>
                    <a:pt x="31014" y="0"/>
                    <a:pt x="0" y="31014"/>
                    <a:pt x="0" y="69133"/>
                  </a:cubicBezTo>
                  <a:cubicBezTo>
                    <a:pt x="0" y="107255"/>
                    <a:pt x="31014" y="138266"/>
                    <a:pt x="69133" y="138266"/>
                  </a:cubicBezTo>
                  <a:cubicBezTo>
                    <a:pt x="107255" y="138266"/>
                    <a:pt x="138266" y="107252"/>
                    <a:pt x="138266" y="69133"/>
                  </a:cubicBezTo>
                  <a:cubicBezTo>
                    <a:pt x="138266" y="31014"/>
                    <a:pt x="107252" y="0"/>
                    <a:pt x="69133" y="0"/>
                  </a:cubicBezTo>
                  <a:close/>
                  <a:moveTo>
                    <a:pt x="69133" y="93240"/>
                  </a:moveTo>
                  <a:cubicBezTo>
                    <a:pt x="55841" y="93240"/>
                    <a:pt x="45026" y="82425"/>
                    <a:pt x="45026" y="69133"/>
                  </a:cubicBezTo>
                  <a:cubicBezTo>
                    <a:pt x="45026" y="55841"/>
                    <a:pt x="55841" y="45026"/>
                    <a:pt x="69133" y="45026"/>
                  </a:cubicBezTo>
                  <a:cubicBezTo>
                    <a:pt x="82425" y="45026"/>
                    <a:pt x="93240" y="55841"/>
                    <a:pt x="93240" y="69133"/>
                  </a:cubicBezTo>
                  <a:cubicBezTo>
                    <a:pt x="93240" y="82425"/>
                    <a:pt x="82425" y="93240"/>
                    <a:pt x="69133" y="93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53"/>
            <p:cNvSpPr/>
            <p:nvPr/>
          </p:nvSpPr>
          <p:spPr>
            <a:xfrm>
              <a:off x="5395996" y="1126433"/>
              <a:ext cx="138265" cy="138265"/>
            </a:xfrm>
            <a:custGeom>
              <a:rect b="b" l="l" r="r" t="t"/>
              <a:pathLst>
                <a:path extrusionOk="0" h="138265" w="138265">
                  <a:moveTo>
                    <a:pt x="69133" y="0"/>
                  </a:moveTo>
                  <a:cubicBezTo>
                    <a:pt x="31011" y="0"/>
                    <a:pt x="0" y="31014"/>
                    <a:pt x="0" y="69133"/>
                  </a:cubicBezTo>
                  <a:cubicBezTo>
                    <a:pt x="0" y="107255"/>
                    <a:pt x="31014" y="138266"/>
                    <a:pt x="69133" y="138266"/>
                  </a:cubicBezTo>
                  <a:cubicBezTo>
                    <a:pt x="107252" y="138266"/>
                    <a:pt x="138266" y="107252"/>
                    <a:pt x="138266" y="69133"/>
                  </a:cubicBezTo>
                  <a:cubicBezTo>
                    <a:pt x="138266" y="31014"/>
                    <a:pt x="107255" y="0"/>
                    <a:pt x="69133" y="0"/>
                  </a:cubicBezTo>
                  <a:close/>
                  <a:moveTo>
                    <a:pt x="69133" y="93240"/>
                  </a:moveTo>
                  <a:cubicBezTo>
                    <a:pt x="55841" y="93240"/>
                    <a:pt x="45026" y="82425"/>
                    <a:pt x="45026" y="69133"/>
                  </a:cubicBezTo>
                  <a:cubicBezTo>
                    <a:pt x="45026" y="55841"/>
                    <a:pt x="55841" y="45026"/>
                    <a:pt x="69133" y="45026"/>
                  </a:cubicBezTo>
                  <a:cubicBezTo>
                    <a:pt x="82424" y="45026"/>
                    <a:pt x="93240" y="55841"/>
                    <a:pt x="93240" y="69133"/>
                  </a:cubicBezTo>
                  <a:cubicBezTo>
                    <a:pt x="93240" y="82425"/>
                    <a:pt x="82424" y="93240"/>
                    <a:pt x="69133" y="93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10" name="Google Shape;2710;p53"/>
          <p:cNvGrpSpPr/>
          <p:nvPr/>
        </p:nvGrpSpPr>
        <p:grpSpPr>
          <a:xfrm>
            <a:off x="7738492" y="2428997"/>
            <a:ext cx="218558" cy="288652"/>
            <a:chOff x="6750875" y="237746"/>
            <a:chExt cx="809176" cy="1068685"/>
          </a:xfrm>
        </p:grpSpPr>
        <p:sp>
          <p:nvSpPr>
            <p:cNvPr id="2711" name="Google Shape;2711;p53"/>
            <p:cNvSpPr/>
            <p:nvPr/>
          </p:nvSpPr>
          <p:spPr>
            <a:xfrm>
              <a:off x="6750875" y="237746"/>
              <a:ext cx="809176" cy="1068685"/>
            </a:xfrm>
            <a:custGeom>
              <a:rect b="b" l="l" r="r" t="t"/>
              <a:pathLst>
                <a:path extrusionOk="0" h="1068685" w="809176">
                  <a:moveTo>
                    <a:pt x="793508" y="289363"/>
                  </a:moveTo>
                  <a:cubicBezTo>
                    <a:pt x="802161" y="289363"/>
                    <a:pt x="809176" y="282348"/>
                    <a:pt x="809176" y="273695"/>
                  </a:cubicBezTo>
                  <a:lnTo>
                    <a:pt x="809176" y="15668"/>
                  </a:lnTo>
                  <a:cubicBezTo>
                    <a:pt x="809176" y="7015"/>
                    <a:pt x="802161" y="0"/>
                    <a:pt x="793508" y="0"/>
                  </a:cubicBezTo>
                  <a:lnTo>
                    <a:pt x="113000" y="0"/>
                  </a:lnTo>
                  <a:cubicBezTo>
                    <a:pt x="50692" y="0"/>
                    <a:pt x="0" y="50692"/>
                    <a:pt x="0" y="113000"/>
                  </a:cubicBezTo>
                  <a:lnTo>
                    <a:pt x="0" y="531951"/>
                  </a:lnTo>
                  <a:cubicBezTo>
                    <a:pt x="0" y="540604"/>
                    <a:pt x="7015" y="547619"/>
                    <a:pt x="15668" y="547619"/>
                  </a:cubicBezTo>
                  <a:cubicBezTo>
                    <a:pt x="24321" y="547619"/>
                    <a:pt x="31337" y="540604"/>
                    <a:pt x="31337" y="531951"/>
                  </a:cubicBezTo>
                  <a:lnTo>
                    <a:pt x="31337" y="113000"/>
                  </a:lnTo>
                  <a:cubicBezTo>
                    <a:pt x="31337" y="67971"/>
                    <a:pt x="67971" y="31337"/>
                    <a:pt x="113000" y="31337"/>
                  </a:cubicBezTo>
                  <a:lnTo>
                    <a:pt x="128021" y="31337"/>
                  </a:lnTo>
                  <a:lnTo>
                    <a:pt x="128021" y="842665"/>
                  </a:lnTo>
                  <a:lnTo>
                    <a:pt x="112144" y="842665"/>
                  </a:lnTo>
                  <a:cubicBezTo>
                    <a:pt x="80500" y="842665"/>
                    <a:pt x="51869" y="855755"/>
                    <a:pt x="31337" y="876786"/>
                  </a:cubicBezTo>
                  <a:lnTo>
                    <a:pt x="31337" y="600244"/>
                  </a:lnTo>
                  <a:cubicBezTo>
                    <a:pt x="31337" y="591591"/>
                    <a:pt x="24321" y="584576"/>
                    <a:pt x="15668" y="584576"/>
                  </a:cubicBezTo>
                  <a:cubicBezTo>
                    <a:pt x="7015" y="584576"/>
                    <a:pt x="0" y="591591"/>
                    <a:pt x="0" y="600244"/>
                  </a:cubicBezTo>
                  <a:lnTo>
                    <a:pt x="0" y="941990"/>
                  </a:lnTo>
                  <a:cubicBezTo>
                    <a:pt x="0" y="1029688"/>
                    <a:pt x="50488" y="1068686"/>
                    <a:pt x="112144" y="1068686"/>
                  </a:cubicBezTo>
                  <a:lnTo>
                    <a:pt x="793508" y="1068686"/>
                  </a:lnTo>
                  <a:cubicBezTo>
                    <a:pt x="802161" y="1068686"/>
                    <a:pt x="809176" y="1061671"/>
                    <a:pt x="809176" y="1053018"/>
                  </a:cubicBezTo>
                  <a:lnTo>
                    <a:pt x="809176" y="988130"/>
                  </a:lnTo>
                  <a:cubicBezTo>
                    <a:pt x="809176" y="979477"/>
                    <a:pt x="802161" y="972461"/>
                    <a:pt x="793508" y="972461"/>
                  </a:cubicBezTo>
                  <a:lnTo>
                    <a:pt x="744291" y="972461"/>
                  </a:lnTo>
                  <a:lnTo>
                    <a:pt x="744291" y="938889"/>
                  </a:lnTo>
                  <a:lnTo>
                    <a:pt x="793508" y="938889"/>
                  </a:lnTo>
                  <a:cubicBezTo>
                    <a:pt x="802161" y="938889"/>
                    <a:pt x="809176" y="931874"/>
                    <a:pt x="809176" y="923221"/>
                  </a:cubicBezTo>
                  <a:lnTo>
                    <a:pt x="809176" y="341967"/>
                  </a:lnTo>
                  <a:cubicBezTo>
                    <a:pt x="809176" y="333314"/>
                    <a:pt x="802161" y="326299"/>
                    <a:pt x="793508" y="326299"/>
                  </a:cubicBezTo>
                  <a:cubicBezTo>
                    <a:pt x="784855" y="326299"/>
                    <a:pt x="777840" y="333314"/>
                    <a:pt x="777840" y="341967"/>
                  </a:cubicBezTo>
                  <a:lnTo>
                    <a:pt x="777840" y="842665"/>
                  </a:lnTo>
                  <a:lnTo>
                    <a:pt x="161112" y="842665"/>
                  </a:lnTo>
                  <a:lnTo>
                    <a:pt x="161112" y="31337"/>
                  </a:lnTo>
                  <a:lnTo>
                    <a:pt x="777840" y="31337"/>
                  </a:lnTo>
                  <a:lnTo>
                    <a:pt x="777840" y="273695"/>
                  </a:lnTo>
                  <a:cubicBezTo>
                    <a:pt x="777840" y="282348"/>
                    <a:pt x="784855" y="289363"/>
                    <a:pt x="793508" y="289363"/>
                  </a:cubicBezTo>
                  <a:close/>
                  <a:moveTo>
                    <a:pt x="777840" y="874001"/>
                  </a:moveTo>
                  <a:lnTo>
                    <a:pt x="777840" y="907553"/>
                  </a:lnTo>
                  <a:lnTo>
                    <a:pt x="516638" y="907553"/>
                  </a:lnTo>
                  <a:cubicBezTo>
                    <a:pt x="507985" y="907553"/>
                    <a:pt x="500969" y="914568"/>
                    <a:pt x="500969" y="923221"/>
                  </a:cubicBezTo>
                  <a:cubicBezTo>
                    <a:pt x="500969" y="931874"/>
                    <a:pt x="507985" y="938889"/>
                    <a:pt x="516638" y="938889"/>
                  </a:cubicBezTo>
                  <a:lnTo>
                    <a:pt x="712954" y="938889"/>
                  </a:lnTo>
                  <a:lnTo>
                    <a:pt x="712954" y="972461"/>
                  </a:lnTo>
                  <a:lnTo>
                    <a:pt x="112582" y="972461"/>
                  </a:lnTo>
                  <a:cubicBezTo>
                    <a:pt x="103449" y="972461"/>
                    <a:pt x="95922" y="965032"/>
                    <a:pt x="95807" y="956104"/>
                  </a:cubicBezTo>
                  <a:lnTo>
                    <a:pt x="95807" y="955644"/>
                  </a:lnTo>
                  <a:cubicBezTo>
                    <a:pt x="95807" y="946406"/>
                    <a:pt x="103334" y="938889"/>
                    <a:pt x="112582" y="938889"/>
                  </a:cubicBezTo>
                  <a:lnTo>
                    <a:pt x="448366" y="938889"/>
                  </a:lnTo>
                  <a:cubicBezTo>
                    <a:pt x="457019" y="938889"/>
                    <a:pt x="464034" y="931874"/>
                    <a:pt x="464034" y="923221"/>
                  </a:cubicBezTo>
                  <a:cubicBezTo>
                    <a:pt x="464034" y="914568"/>
                    <a:pt x="457019" y="907553"/>
                    <a:pt x="448366" y="907553"/>
                  </a:cubicBezTo>
                  <a:lnTo>
                    <a:pt x="112582" y="907553"/>
                  </a:lnTo>
                  <a:cubicBezTo>
                    <a:pt x="86053" y="907553"/>
                    <a:pt x="64470" y="929127"/>
                    <a:pt x="64470" y="955644"/>
                  </a:cubicBezTo>
                  <a:lnTo>
                    <a:pt x="64470" y="956306"/>
                  </a:lnTo>
                  <a:cubicBezTo>
                    <a:pt x="64808" y="982493"/>
                    <a:pt x="86391" y="1003798"/>
                    <a:pt x="112582" y="1003798"/>
                  </a:cubicBezTo>
                  <a:lnTo>
                    <a:pt x="777840" y="1003798"/>
                  </a:lnTo>
                  <a:lnTo>
                    <a:pt x="777840" y="1037349"/>
                  </a:lnTo>
                  <a:lnTo>
                    <a:pt x="112144" y="1037349"/>
                  </a:lnTo>
                  <a:cubicBezTo>
                    <a:pt x="61238" y="1037349"/>
                    <a:pt x="27190" y="991286"/>
                    <a:pt x="31337" y="943918"/>
                  </a:cubicBezTo>
                  <a:cubicBezTo>
                    <a:pt x="37050" y="904436"/>
                    <a:pt x="71103" y="874001"/>
                    <a:pt x="112144" y="8740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53"/>
            <p:cNvSpPr/>
            <p:nvPr/>
          </p:nvSpPr>
          <p:spPr>
            <a:xfrm>
              <a:off x="7106474" y="432568"/>
              <a:ext cx="226016" cy="226014"/>
            </a:xfrm>
            <a:custGeom>
              <a:rect b="b" l="l" r="r" t="t"/>
              <a:pathLst>
                <a:path extrusionOk="0" h="226014" w="226016">
                  <a:moveTo>
                    <a:pt x="210347" y="64892"/>
                  </a:moveTo>
                  <a:lnTo>
                    <a:pt x="161123" y="64892"/>
                  </a:lnTo>
                  <a:lnTo>
                    <a:pt x="161123" y="15668"/>
                  </a:lnTo>
                  <a:cubicBezTo>
                    <a:pt x="161123" y="7015"/>
                    <a:pt x="154108" y="0"/>
                    <a:pt x="145455" y="0"/>
                  </a:cubicBezTo>
                  <a:lnTo>
                    <a:pt x="80562" y="0"/>
                  </a:lnTo>
                  <a:cubicBezTo>
                    <a:pt x="71909" y="0"/>
                    <a:pt x="64894" y="7015"/>
                    <a:pt x="64894" y="15668"/>
                  </a:cubicBezTo>
                  <a:lnTo>
                    <a:pt x="64894" y="64892"/>
                  </a:lnTo>
                  <a:lnTo>
                    <a:pt x="15668" y="64892"/>
                  </a:lnTo>
                  <a:cubicBezTo>
                    <a:pt x="7015" y="64892"/>
                    <a:pt x="0" y="71907"/>
                    <a:pt x="0" y="80560"/>
                  </a:cubicBezTo>
                  <a:lnTo>
                    <a:pt x="0" y="145455"/>
                  </a:lnTo>
                  <a:cubicBezTo>
                    <a:pt x="0" y="154108"/>
                    <a:pt x="7015" y="161123"/>
                    <a:pt x="15668" y="161123"/>
                  </a:cubicBezTo>
                  <a:lnTo>
                    <a:pt x="64894" y="161123"/>
                  </a:lnTo>
                  <a:lnTo>
                    <a:pt x="64894" y="210347"/>
                  </a:lnTo>
                  <a:cubicBezTo>
                    <a:pt x="64894" y="219000"/>
                    <a:pt x="71909" y="226015"/>
                    <a:pt x="80562" y="226015"/>
                  </a:cubicBezTo>
                  <a:lnTo>
                    <a:pt x="145455" y="226015"/>
                  </a:lnTo>
                  <a:cubicBezTo>
                    <a:pt x="154108" y="226015"/>
                    <a:pt x="161123" y="219000"/>
                    <a:pt x="161123" y="210347"/>
                  </a:cubicBezTo>
                  <a:lnTo>
                    <a:pt x="161123" y="161121"/>
                  </a:lnTo>
                  <a:lnTo>
                    <a:pt x="210349" y="161121"/>
                  </a:lnTo>
                  <a:cubicBezTo>
                    <a:pt x="219002" y="161121"/>
                    <a:pt x="226017" y="154106"/>
                    <a:pt x="226017" y="145452"/>
                  </a:cubicBezTo>
                  <a:lnTo>
                    <a:pt x="226017" y="80558"/>
                  </a:lnTo>
                  <a:cubicBezTo>
                    <a:pt x="226015" y="71907"/>
                    <a:pt x="219000" y="64892"/>
                    <a:pt x="210347" y="64892"/>
                  </a:cubicBezTo>
                  <a:close/>
                  <a:moveTo>
                    <a:pt x="194678" y="129784"/>
                  </a:moveTo>
                  <a:lnTo>
                    <a:pt x="145455" y="129784"/>
                  </a:lnTo>
                  <a:cubicBezTo>
                    <a:pt x="136801" y="129784"/>
                    <a:pt x="129786" y="136799"/>
                    <a:pt x="129786" y="145452"/>
                  </a:cubicBezTo>
                  <a:lnTo>
                    <a:pt x="129786" y="194676"/>
                  </a:lnTo>
                  <a:lnTo>
                    <a:pt x="96231" y="194676"/>
                  </a:lnTo>
                  <a:lnTo>
                    <a:pt x="96231" y="145452"/>
                  </a:lnTo>
                  <a:cubicBezTo>
                    <a:pt x="96231" y="136799"/>
                    <a:pt x="89216" y="129784"/>
                    <a:pt x="80562" y="129784"/>
                  </a:cubicBezTo>
                  <a:lnTo>
                    <a:pt x="31337" y="129784"/>
                  </a:lnTo>
                  <a:lnTo>
                    <a:pt x="31337" y="96227"/>
                  </a:lnTo>
                  <a:lnTo>
                    <a:pt x="80562" y="96227"/>
                  </a:lnTo>
                  <a:cubicBezTo>
                    <a:pt x="89216" y="96227"/>
                    <a:pt x="96231" y="89211"/>
                    <a:pt x="96231" y="80558"/>
                  </a:cubicBezTo>
                  <a:lnTo>
                    <a:pt x="96231" y="31335"/>
                  </a:lnTo>
                  <a:lnTo>
                    <a:pt x="129786" y="31335"/>
                  </a:lnTo>
                  <a:lnTo>
                    <a:pt x="129786" y="80558"/>
                  </a:lnTo>
                  <a:cubicBezTo>
                    <a:pt x="129786" y="89211"/>
                    <a:pt x="136801" y="96227"/>
                    <a:pt x="145455" y="96227"/>
                  </a:cubicBezTo>
                  <a:lnTo>
                    <a:pt x="194680" y="96227"/>
                  </a:lnTo>
                  <a:lnTo>
                    <a:pt x="194680" y="12978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53"/>
            <p:cNvSpPr/>
            <p:nvPr/>
          </p:nvSpPr>
          <p:spPr>
            <a:xfrm>
              <a:off x="7041582" y="367674"/>
              <a:ext cx="355798" cy="355798"/>
            </a:xfrm>
            <a:custGeom>
              <a:rect b="b" l="l" r="r" t="t"/>
              <a:pathLst>
                <a:path extrusionOk="0" h="355798" w="355798">
                  <a:moveTo>
                    <a:pt x="177898" y="0"/>
                  </a:moveTo>
                  <a:cubicBezTo>
                    <a:pt x="79804" y="0"/>
                    <a:pt x="0" y="79806"/>
                    <a:pt x="0" y="177901"/>
                  </a:cubicBezTo>
                  <a:cubicBezTo>
                    <a:pt x="0" y="275995"/>
                    <a:pt x="79806" y="355799"/>
                    <a:pt x="177898" y="355799"/>
                  </a:cubicBezTo>
                  <a:cubicBezTo>
                    <a:pt x="275993" y="355799"/>
                    <a:pt x="355799" y="275993"/>
                    <a:pt x="355799" y="177901"/>
                  </a:cubicBezTo>
                  <a:cubicBezTo>
                    <a:pt x="355799" y="79806"/>
                    <a:pt x="275995" y="0"/>
                    <a:pt x="177898" y="0"/>
                  </a:cubicBezTo>
                  <a:close/>
                  <a:moveTo>
                    <a:pt x="177898" y="324462"/>
                  </a:moveTo>
                  <a:cubicBezTo>
                    <a:pt x="97083" y="324462"/>
                    <a:pt x="31337" y="258714"/>
                    <a:pt x="31337" y="177901"/>
                  </a:cubicBezTo>
                  <a:cubicBezTo>
                    <a:pt x="31337" y="97085"/>
                    <a:pt x="97085" y="31337"/>
                    <a:pt x="177898" y="31337"/>
                  </a:cubicBezTo>
                  <a:cubicBezTo>
                    <a:pt x="258714" y="31337"/>
                    <a:pt x="324462" y="97085"/>
                    <a:pt x="324462" y="177901"/>
                  </a:cubicBezTo>
                  <a:cubicBezTo>
                    <a:pt x="324462" y="258714"/>
                    <a:pt x="258716" y="324462"/>
                    <a:pt x="177898" y="3244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53"/>
            <p:cNvSpPr/>
            <p:nvPr/>
          </p:nvSpPr>
          <p:spPr>
            <a:xfrm>
              <a:off x="7041582" y="756903"/>
              <a:ext cx="355798" cy="98221"/>
            </a:xfrm>
            <a:custGeom>
              <a:rect b="b" l="l" r="r" t="t"/>
              <a:pathLst>
                <a:path extrusionOk="0" h="98221" w="355798">
                  <a:moveTo>
                    <a:pt x="355799" y="15668"/>
                  </a:moveTo>
                  <a:cubicBezTo>
                    <a:pt x="355799" y="7015"/>
                    <a:pt x="348784" y="0"/>
                    <a:pt x="340131" y="0"/>
                  </a:cubicBezTo>
                  <a:lnTo>
                    <a:pt x="15668" y="0"/>
                  </a:lnTo>
                  <a:cubicBezTo>
                    <a:pt x="7015" y="0"/>
                    <a:pt x="0" y="7015"/>
                    <a:pt x="0" y="15668"/>
                  </a:cubicBezTo>
                  <a:lnTo>
                    <a:pt x="0" y="82553"/>
                  </a:lnTo>
                  <a:cubicBezTo>
                    <a:pt x="0" y="91207"/>
                    <a:pt x="7015" y="98222"/>
                    <a:pt x="15668" y="98222"/>
                  </a:cubicBezTo>
                  <a:lnTo>
                    <a:pt x="340131" y="98222"/>
                  </a:lnTo>
                  <a:cubicBezTo>
                    <a:pt x="348784" y="98222"/>
                    <a:pt x="355799" y="91207"/>
                    <a:pt x="355799" y="82553"/>
                  </a:cubicBezTo>
                  <a:close/>
                  <a:moveTo>
                    <a:pt x="324462" y="66883"/>
                  </a:moveTo>
                  <a:lnTo>
                    <a:pt x="31337" y="66883"/>
                  </a:lnTo>
                  <a:lnTo>
                    <a:pt x="31337" y="31335"/>
                  </a:lnTo>
                  <a:lnTo>
                    <a:pt x="324462" y="313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53"/>
            <p:cNvSpPr/>
            <p:nvPr/>
          </p:nvSpPr>
          <p:spPr>
            <a:xfrm>
              <a:off x="7041582" y="886687"/>
              <a:ext cx="355798" cy="31336"/>
            </a:xfrm>
            <a:custGeom>
              <a:rect b="b" l="l" r="r" t="t"/>
              <a:pathLst>
                <a:path extrusionOk="0" h="31336" w="355798">
                  <a:moveTo>
                    <a:pt x="355799" y="15668"/>
                  </a:moveTo>
                  <a:cubicBezTo>
                    <a:pt x="355799" y="7015"/>
                    <a:pt x="348784" y="0"/>
                    <a:pt x="340131" y="0"/>
                  </a:cubicBezTo>
                  <a:lnTo>
                    <a:pt x="15668" y="0"/>
                  </a:lnTo>
                  <a:cubicBezTo>
                    <a:pt x="7015" y="0"/>
                    <a:pt x="0" y="7015"/>
                    <a:pt x="0" y="15668"/>
                  </a:cubicBezTo>
                  <a:cubicBezTo>
                    <a:pt x="0" y="24321"/>
                    <a:pt x="7015" y="31337"/>
                    <a:pt x="15668" y="31337"/>
                  </a:cubicBezTo>
                  <a:lnTo>
                    <a:pt x="340131" y="31337"/>
                  </a:lnTo>
                  <a:cubicBezTo>
                    <a:pt x="348784" y="31337"/>
                    <a:pt x="355799" y="24321"/>
                    <a:pt x="355799" y="156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53"/>
            <p:cNvSpPr/>
            <p:nvPr/>
          </p:nvSpPr>
          <p:spPr>
            <a:xfrm>
              <a:off x="7106474" y="949588"/>
              <a:ext cx="226014" cy="31336"/>
            </a:xfrm>
            <a:custGeom>
              <a:rect b="b" l="l" r="r" t="t"/>
              <a:pathLst>
                <a:path extrusionOk="0" h="31336" w="226014">
                  <a:moveTo>
                    <a:pt x="15668" y="0"/>
                  </a:moveTo>
                  <a:cubicBezTo>
                    <a:pt x="7015" y="0"/>
                    <a:pt x="0" y="7015"/>
                    <a:pt x="0" y="15668"/>
                  </a:cubicBezTo>
                  <a:cubicBezTo>
                    <a:pt x="0" y="24321"/>
                    <a:pt x="7015" y="31337"/>
                    <a:pt x="15668" y="31337"/>
                  </a:cubicBezTo>
                  <a:lnTo>
                    <a:pt x="210347" y="31337"/>
                  </a:lnTo>
                  <a:cubicBezTo>
                    <a:pt x="219000" y="31337"/>
                    <a:pt x="226015" y="24321"/>
                    <a:pt x="226015" y="15668"/>
                  </a:cubicBezTo>
                  <a:cubicBezTo>
                    <a:pt x="226015" y="7015"/>
                    <a:pt x="219000" y="0"/>
                    <a:pt x="2103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17" name="Google Shape;2717;p53"/>
          <p:cNvGrpSpPr/>
          <p:nvPr/>
        </p:nvGrpSpPr>
        <p:grpSpPr>
          <a:xfrm>
            <a:off x="7269571" y="3770730"/>
            <a:ext cx="286629" cy="223611"/>
            <a:chOff x="7956939" y="2337918"/>
            <a:chExt cx="1536887" cy="1198984"/>
          </a:xfrm>
        </p:grpSpPr>
        <p:sp>
          <p:nvSpPr>
            <p:cNvPr id="2718" name="Google Shape;2718;p53"/>
            <p:cNvSpPr/>
            <p:nvPr/>
          </p:nvSpPr>
          <p:spPr>
            <a:xfrm>
              <a:off x="7956939" y="2337918"/>
              <a:ext cx="1536887" cy="1198984"/>
            </a:xfrm>
            <a:custGeom>
              <a:rect b="b" l="l" r="r" t="t"/>
              <a:pathLst>
                <a:path extrusionOk="0" h="1198984" w="1536887">
                  <a:moveTo>
                    <a:pt x="1493362" y="1060578"/>
                  </a:moveTo>
                  <a:lnTo>
                    <a:pt x="1376925" y="1060578"/>
                  </a:lnTo>
                  <a:cubicBezTo>
                    <a:pt x="1364489" y="1060578"/>
                    <a:pt x="1354412" y="1070655"/>
                    <a:pt x="1354412" y="1083091"/>
                  </a:cubicBezTo>
                  <a:cubicBezTo>
                    <a:pt x="1354412" y="1095527"/>
                    <a:pt x="1364489" y="1105604"/>
                    <a:pt x="1376925" y="1105604"/>
                  </a:cubicBezTo>
                  <a:lnTo>
                    <a:pt x="1491861" y="1105604"/>
                  </a:lnTo>
                  <a:lnTo>
                    <a:pt x="1491861" y="1153959"/>
                  </a:lnTo>
                  <a:lnTo>
                    <a:pt x="45026" y="1153959"/>
                  </a:lnTo>
                  <a:lnTo>
                    <a:pt x="45026" y="1105604"/>
                  </a:lnTo>
                  <a:lnTo>
                    <a:pt x="1278828" y="1105604"/>
                  </a:lnTo>
                  <a:cubicBezTo>
                    <a:pt x="1291264" y="1105604"/>
                    <a:pt x="1301341" y="1095527"/>
                    <a:pt x="1301341" y="1083091"/>
                  </a:cubicBezTo>
                  <a:cubicBezTo>
                    <a:pt x="1301341" y="1070655"/>
                    <a:pt x="1291264" y="1060578"/>
                    <a:pt x="1278828" y="1060578"/>
                  </a:cubicBezTo>
                  <a:lnTo>
                    <a:pt x="977436" y="1060578"/>
                  </a:lnTo>
                  <a:lnTo>
                    <a:pt x="977436" y="1011499"/>
                  </a:lnTo>
                  <a:cubicBezTo>
                    <a:pt x="1185342" y="998067"/>
                    <a:pt x="1350389" y="824666"/>
                    <a:pt x="1350389" y="613407"/>
                  </a:cubicBezTo>
                  <a:lnTo>
                    <a:pt x="1350389" y="523475"/>
                  </a:lnTo>
                  <a:lnTo>
                    <a:pt x="1350389" y="430241"/>
                  </a:lnTo>
                  <a:cubicBezTo>
                    <a:pt x="1350389" y="417805"/>
                    <a:pt x="1340313" y="407728"/>
                    <a:pt x="1327876" y="407728"/>
                  </a:cubicBezTo>
                  <a:lnTo>
                    <a:pt x="1113793" y="407728"/>
                  </a:lnTo>
                  <a:lnTo>
                    <a:pt x="1179702" y="223223"/>
                  </a:lnTo>
                  <a:cubicBezTo>
                    <a:pt x="1209263" y="231592"/>
                    <a:pt x="1246214" y="215461"/>
                    <a:pt x="1260157" y="188001"/>
                  </a:cubicBezTo>
                  <a:cubicBezTo>
                    <a:pt x="1277405" y="154009"/>
                    <a:pt x="1263786" y="112318"/>
                    <a:pt x="1229798" y="95067"/>
                  </a:cubicBezTo>
                  <a:lnTo>
                    <a:pt x="1057231" y="7480"/>
                  </a:lnTo>
                  <a:cubicBezTo>
                    <a:pt x="1023240" y="-9777"/>
                    <a:pt x="981546" y="3848"/>
                    <a:pt x="964295" y="37842"/>
                  </a:cubicBezTo>
                  <a:cubicBezTo>
                    <a:pt x="949109" y="67770"/>
                    <a:pt x="957859" y="103658"/>
                    <a:pt x="983365" y="123587"/>
                  </a:cubicBezTo>
                  <a:lnTo>
                    <a:pt x="907313" y="235663"/>
                  </a:lnTo>
                  <a:cubicBezTo>
                    <a:pt x="900331" y="245950"/>
                    <a:pt x="903011" y="259950"/>
                    <a:pt x="913301" y="266932"/>
                  </a:cubicBezTo>
                  <a:cubicBezTo>
                    <a:pt x="923594" y="273911"/>
                    <a:pt x="937591" y="271230"/>
                    <a:pt x="944570" y="260943"/>
                  </a:cubicBezTo>
                  <a:lnTo>
                    <a:pt x="1023098" y="145217"/>
                  </a:lnTo>
                  <a:lnTo>
                    <a:pt x="1138779" y="203934"/>
                  </a:lnTo>
                  <a:lnTo>
                    <a:pt x="1065978" y="407728"/>
                  </a:lnTo>
                  <a:lnTo>
                    <a:pt x="844940" y="407728"/>
                  </a:lnTo>
                  <a:lnTo>
                    <a:pt x="889428" y="342176"/>
                  </a:lnTo>
                  <a:cubicBezTo>
                    <a:pt x="896410" y="331886"/>
                    <a:pt x="893730" y="317886"/>
                    <a:pt x="883443" y="310904"/>
                  </a:cubicBezTo>
                  <a:cubicBezTo>
                    <a:pt x="873159" y="303928"/>
                    <a:pt x="859156" y="306606"/>
                    <a:pt x="852171" y="316889"/>
                  </a:cubicBezTo>
                  <a:lnTo>
                    <a:pt x="790521" y="407728"/>
                  </a:lnTo>
                  <a:lnTo>
                    <a:pt x="604474" y="407728"/>
                  </a:lnTo>
                  <a:lnTo>
                    <a:pt x="604474" y="383621"/>
                  </a:lnTo>
                  <a:cubicBezTo>
                    <a:pt x="604474" y="345502"/>
                    <a:pt x="573460" y="314491"/>
                    <a:pt x="535341" y="314491"/>
                  </a:cubicBezTo>
                  <a:cubicBezTo>
                    <a:pt x="522046" y="314491"/>
                    <a:pt x="511234" y="303676"/>
                    <a:pt x="511234" y="290384"/>
                  </a:cubicBezTo>
                  <a:cubicBezTo>
                    <a:pt x="511234" y="252265"/>
                    <a:pt x="480220" y="221251"/>
                    <a:pt x="442101" y="221251"/>
                  </a:cubicBezTo>
                  <a:cubicBezTo>
                    <a:pt x="403982" y="221251"/>
                    <a:pt x="372968" y="252265"/>
                    <a:pt x="372968" y="290384"/>
                  </a:cubicBezTo>
                  <a:cubicBezTo>
                    <a:pt x="372968" y="303679"/>
                    <a:pt x="362153" y="314491"/>
                    <a:pt x="348861" y="314491"/>
                  </a:cubicBezTo>
                  <a:cubicBezTo>
                    <a:pt x="310742" y="314491"/>
                    <a:pt x="279728" y="345502"/>
                    <a:pt x="279728" y="383621"/>
                  </a:cubicBezTo>
                  <a:lnTo>
                    <a:pt x="279728" y="407728"/>
                  </a:lnTo>
                  <a:lnTo>
                    <a:pt x="209011" y="407728"/>
                  </a:lnTo>
                  <a:cubicBezTo>
                    <a:pt x="196574" y="407728"/>
                    <a:pt x="186498" y="417805"/>
                    <a:pt x="186498" y="430241"/>
                  </a:cubicBezTo>
                  <a:lnTo>
                    <a:pt x="186498" y="523475"/>
                  </a:lnTo>
                  <a:lnTo>
                    <a:pt x="186498" y="613407"/>
                  </a:lnTo>
                  <a:cubicBezTo>
                    <a:pt x="186498" y="824666"/>
                    <a:pt x="351545" y="998067"/>
                    <a:pt x="559451" y="1011499"/>
                  </a:cubicBezTo>
                  <a:lnTo>
                    <a:pt x="559451" y="1060578"/>
                  </a:lnTo>
                  <a:lnTo>
                    <a:pt x="43525" y="1060578"/>
                  </a:lnTo>
                  <a:cubicBezTo>
                    <a:pt x="19526" y="1060578"/>
                    <a:pt x="0" y="1080104"/>
                    <a:pt x="0" y="1104103"/>
                  </a:cubicBezTo>
                  <a:lnTo>
                    <a:pt x="0" y="1155459"/>
                  </a:lnTo>
                  <a:cubicBezTo>
                    <a:pt x="0" y="1179458"/>
                    <a:pt x="19526" y="1198985"/>
                    <a:pt x="43525" y="1198985"/>
                  </a:cubicBezTo>
                  <a:lnTo>
                    <a:pt x="1493362" y="1198985"/>
                  </a:lnTo>
                  <a:cubicBezTo>
                    <a:pt x="1522380" y="1198456"/>
                    <a:pt x="1535473" y="1180737"/>
                    <a:pt x="1536887" y="1155459"/>
                  </a:cubicBezTo>
                  <a:lnTo>
                    <a:pt x="1536887" y="1104103"/>
                  </a:lnTo>
                  <a:cubicBezTo>
                    <a:pt x="1536887" y="1080104"/>
                    <a:pt x="1517361" y="1060578"/>
                    <a:pt x="1493362" y="1060578"/>
                  </a:cubicBezTo>
                  <a:close/>
                  <a:moveTo>
                    <a:pt x="1004446" y="58221"/>
                  </a:moveTo>
                  <a:cubicBezTo>
                    <a:pt x="1010461" y="46367"/>
                    <a:pt x="1024999" y="41619"/>
                    <a:pt x="1036855" y="47634"/>
                  </a:cubicBezTo>
                  <a:lnTo>
                    <a:pt x="1209419" y="135219"/>
                  </a:lnTo>
                  <a:cubicBezTo>
                    <a:pt x="1221273" y="141237"/>
                    <a:pt x="1226022" y="155774"/>
                    <a:pt x="1220006" y="167628"/>
                  </a:cubicBezTo>
                  <a:cubicBezTo>
                    <a:pt x="1213991" y="179479"/>
                    <a:pt x="1199453" y="184231"/>
                    <a:pt x="1187596" y="178215"/>
                  </a:cubicBezTo>
                  <a:lnTo>
                    <a:pt x="1015033" y="90631"/>
                  </a:lnTo>
                  <a:cubicBezTo>
                    <a:pt x="1003179" y="84612"/>
                    <a:pt x="998430" y="70075"/>
                    <a:pt x="1004446" y="58221"/>
                  </a:cubicBezTo>
                  <a:close/>
                  <a:moveTo>
                    <a:pt x="604477" y="1012367"/>
                  </a:moveTo>
                  <a:lnTo>
                    <a:pt x="932410" y="1012367"/>
                  </a:lnTo>
                  <a:lnTo>
                    <a:pt x="932410" y="1060569"/>
                  </a:lnTo>
                  <a:lnTo>
                    <a:pt x="604477" y="1060569"/>
                  </a:lnTo>
                  <a:close/>
                  <a:moveTo>
                    <a:pt x="324751" y="383621"/>
                  </a:moveTo>
                  <a:cubicBezTo>
                    <a:pt x="324751" y="370329"/>
                    <a:pt x="335567" y="359517"/>
                    <a:pt x="348858" y="359517"/>
                  </a:cubicBezTo>
                  <a:cubicBezTo>
                    <a:pt x="386977" y="359517"/>
                    <a:pt x="417991" y="328503"/>
                    <a:pt x="417991" y="290384"/>
                  </a:cubicBezTo>
                  <a:cubicBezTo>
                    <a:pt x="417991" y="277089"/>
                    <a:pt x="428806" y="266277"/>
                    <a:pt x="442098" y="266277"/>
                  </a:cubicBezTo>
                  <a:cubicBezTo>
                    <a:pt x="455390" y="266277"/>
                    <a:pt x="466205" y="277092"/>
                    <a:pt x="466205" y="290384"/>
                  </a:cubicBezTo>
                  <a:cubicBezTo>
                    <a:pt x="466205" y="328503"/>
                    <a:pt x="497219" y="359517"/>
                    <a:pt x="535338" y="359517"/>
                  </a:cubicBezTo>
                  <a:cubicBezTo>
                    <a:pt x="548633" y="359517"/>
                    <a:pt x="559445" y="370332"/>
                    <a:pt x="559445" y="383621"/>
                  </a:cubicBezTo>
                  <a:lnTo>
                    <a:pt x="559445" y="407728"/>
                  </a:lnTo>
                  <a:lnTo>
                    <a:pt x="324745" y="407728"/>
                  </a:lnTo>
                  <a:lnTo>
                    <a:pt x="324745" y="383621"/>
                  </a:lnTo>
                  <a:close/>
                  <a:moveTo>
                    <a:pt x="231524" y="613407"/>
                  </a:moveTo>
                  <a:lnTo>
                    <a:pt x="231524" y="545988"/>
                  </a:lnTo>
                  <a:lnTo>
                    <a:pt x="439664" y="545988"/>
                  </a:lnTo>
                  <a:cubicBezTo>
                    <a:pt x="452100" y="545988"/>
                    <a:pt x="462177" y="535911"/>
                    <a:pt x="462177" y="523475"/>
                  </a:cubicBezTo>
                  <a:cubicBezTo>
                    <a:pt x="462177" y="511039"/>
                    <a:pt x="452100" y="500962"/>
                    <a:pt x="439664" y="500962"/>
                  </a:cubicBezTo>
                  <a:lnTo>
                    <a:pt x="231524" y="500962"/>
                  </a:lnTo>
                  <a:lnTo>
                    <a:pt x="231524" y="452754"/>
                  </a:lnTo>
                  <a:lnTo>
                    <a:pt x="1305363" y="452754"/>
                  </a:lnTo>
                  <a:lnTo>
                    <a:pt x="1305363" y="500962"/>
                  </a:lnTo>
                  <a:lnTo>
                    <a:pt x="537790" y="500962"/>
                  </a:lnTo>
                  <a:cubicBezTo>
                    <a:pt x="525354" y="500962"/>
                    <a:pt x="515277" y="511039"/>
                    <a:pt x="515277" y="523475"/>
                  </a:cubicBezTo>
                  <a:cubicBezTo>
                    <a:pt x="515277" y="535911"/>
                    <a:pt x="525354" y="545988"/>
                    <a:pt x="537790" y="545988"/>
                  </a:cubicBezTo>
                  <a:lnTo>
                    <a:pt x="1305363" y="545988"/>
                  </a:lnTo>
                  <a:lnTo>
                    <a:pt x="1305363" y="613407"/>
                  </a:lnTo>
                  <a:cubicBezTo>
                    <a:pt x="1305363" y="808258"/>
                    <a:pt x="1147103" y="966828"/>
                    <a:pt x="952381" y="967329"/>
                  </a:cubicBezTo>
                  <a:lnTo>
                    <a:pt x="584506" y="967329"/>
                  </a:lnTo>
                  <a:cubicBezTo>
                    <a:pt x="389784" y="966828"/>
                    <a:pt x="231524" y="808258"/>
                    <a:pt x="231524" y="6134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53"/>
            <p:cNvSpPr/>
            <p:nvPr/>
          </p:nvSpPr>
          <p:spPr>
            <a:xfrm>
              <a:off x="8422825" y="2977947"/>
              <a:ext cx="605425" cy="231508"/>
            </a:xfrm>
            <a:custGeom>
              <a:rect b="b" l="l" r="r" t="t"/>
              <a:pathLst>
                <a:path extrusionOk="0" h="231508" w="605425">
                  <a:moveTo>
                    <a:pt x="169667" y="231509"/>
                  </a:moveTo>
                  <a:lnTo>
                    <a:pt x="435762" y="231509"/>
                  </a:lnTo>
                  <a:cubicBezTo>
                    <a:pt x="529317" y="231509"/>
                    <a:pt x="605425" y="155400"/>
                    <a:pt x="605425" y="61845"/>
                  </a:cubicBezTo>
                  <a:lnTo>
                    <a:pt x="605425" y="22513"/>
                  </a:lnTo>
                  <a:cubicBezTo>
                    <a:pt x="605425" y="10077"/>
                    <a:pt x="595349" y="0"/>
                    <a:pt x="582913" y="0"/>
                  </a:cubicBezTo>
                  <a:lnTo>
                    <a:pt x="449705" y="0"/>
                  </a:lnTo>
                  <a:cubicBezTo>
                    <a:pt x="386932" y="0"/>
                    <a:pt x="332058" y="34289"/>
                    <a:pt x="302713" y="85096"/>
                  </a:cubicBezTo>
                  <a:cubicBezTo>
                    <a:pt x="273368" y="34289"/>
                    <a:pt x="218490" y="0"/>
                    <a:pt x="155721" y="0"/>
                  </a:cubicBezTo>
                  <a:lnTo>
                    <a:pt x="22513" y="0"/>
                  </a:lnTo>
                  <a:cubicBezTo>
                    <a:pt x="10077" y="0"/>
                    <a:pt x="0" y="10077"/>
                    <a:pt x="0" y="22513"/>
                  </a:cubicBezTo>
                  <a:lnTo>
                    <a:pt x="0" y="61845"/>
                  </a:lnTo>
                  <a:cubicBezTo>
                    <a:pt x="3" y="155400"/>
                    <a:pt x="76115" y="231509"/>
                    <a:pt x="169667" y="231509"/>
                  </a:cubicBezTo>
                  <a:close/>
                  <a:moveTo>
                    <a:pt x="449708" y="45026"/>
                  </a:moveTo>
                  <a:lnTo>
                    <a:pt x="560402" y="45026"/>
                  </a:lnTo>
                  <a:lnTo>
                    <a:pt x="560402" y="61845"/>
                  </a:lnTo>
                  <a:cubicBezTo>
                    <a:pt x="560402" y="130572"/>
                    <a:pt x="504489" y="186483"/>
                    <a:pt x="435765" y="186483"/>
                  </a:cubicBezTo>
                  <a:lnTo>
                    <a:pt x="377375" y="186483"/>
                  </a:lnTo>
                  <a:lnTo>
                    <a:pt x="455525" y="134502"/>
                  </a:lnTo>
                  <a:cubicBezTo>
                    <a:pt x="465878" y="127616"/>
                    <a:pt x="468691" y="113640"/>
                    <a:pt x="461805" y="103290"/>
                  </a:cubicBezTo>
                  <a:cubicBezTo>
                    <a:pt x="454919" y="92937"/>
                    <a:pt x="440940" y="90133"/>
                    <a:pt x="430593" y="97010"/>
                  </a:cubicBezTo>
                  <a:lnTo>
                    <a:pt x="325325" y="167028"/>
                  </a:lnTo>
                  <a:cubicBezTo>
                    <a:pt x="324304" y="101651"/>
                    <a:pt x="385972" y="45026"/>
                    <a:pt x="449708" y="45026"/>
                  </a:cubicBezTo>
                  <a:close/>
                  <a:moveTo>
                    <a:pt x="45029" y="45026"/>
                  </a:moveTo>
                  <a:lnTo>
                    <a:pt x="155724" y="45026"/>
                  </a:lnTo>
                  <a:cubicBezTo>
                    <a:pt x="219244" y="45026"/>
                    <a:pt x="281214" y="101591"/>
                    <a:pt x="280116" y="166818"/>
                  </a:cubicBezTo>
                  <a:lnTo>
                    <a:pt x="175163" y="97007"/>
                  </a:lnTo>
                  <a:cubicBezTo>
                    <a:pt x="164810" y="90118"/>
                    <a:pt x="150834" y="92934"/>
                    <a:pt x="143951" y="103287"/>
                  </a:cubicBezTo>
                  <a:cubicBezTo>
                    <a:pt x="137065" y="113637"/>
                    <a:pt x="139878" y="127613"/>
                    <a:pt x="150231" y="134499"/>
                  </a:cubicBezTo>
                  <a:lnTo>
                    <a:pt x="228381" y="186480"/>
                  </a:lnTo>
                  <a:lnTo>
                    <a:pt x="169670" y="186480"/>
                  </a:lnTo>
                  <a:cubicBezTo>
                    <a:pt x="100942" y="186480"/>
                    <a:pt x="45032" y="130566"/>
                    <a:pt x="45032" y="61842"/>
                  </a:cubicBezTo>
                  <a:lnTo>
                    <a:pt x="45032" y="450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20" name="Google Shape;2720;p53"/>
          <p:cNvSpPr/>
          <p:nvPr/>
        </p:nvSpPr>
        <p:spPr>
          <a:xfrm>
            <a:off x="6396983" y="2430515"/>
            <a:ext cx="285616" cy="285616"/>
          </a:xfrm>
          <a:custGeom>
            <a:rect b="b" l="l" r="r" t="t"/>
            <a:pathLst>
              <a:path extrusionOk="0" h="1446156" w="1446155">
                <a:moveTo>
                  <a:pt x="1439904" y="6251"/>
                </a:moveTo>
                <a:cubicBezTo>
                  <a:pt x="1431569" y="-2084"/>
                  <a:pt x="1418059" y="-2084"/>
                  <a:pt x="1409721" y="6251"/>
                </a:cubicBezTo>
                <a:lnTo>
                  <a:pt x="1128080" y="287889"/>
                </a:lnTo>
                <a:lnTo>
                  <a:pt x="1111921" y="271730"/>
                </a:lnTo>
                <a:cubicBezTo>
                  <a:pt x="1104727" y="264536"/>
                  <a:pt x="1093452" y="263415"/>
                  <a:pt x="1084993" y="269064"/>
                </a:cubicBezTo>
                <a:lnTo>
                  <a:pt x="911237" y="384900"/>
                </a:lnTo>
                <a:cubicBezTo>
                  <a:pt x="869544" y="353215"/>
                  <a:pt x="809566" y="356429"/>
                  <a:pt x="771415" y="394546"/>
                </a:cubicBezTo>
                <a:lnTo>
                  <a:pt x="253038" y="912926"/>
                </a:lnTo>
                <a:lnTo>
                  <a:pt x="236884" y="896773"/>
                </a:lnTo>
                <a:cubicBezTo>
                  <a:pt x="205990" y="871180"/>
                  <a:pt x="175095" y="871180"/>
                  <a:pt x="144201" y="896773"/>
                </a:cubicBezTo>
                <a:cubicBezTo>
                  <a:pt x="118608" y="927667"/>
                  <a:pt x="118605" y="958559"/>
                  <a:pt x="144198" y="989456"/>
                </a:cubicBezTo>
                <a:lnTo>
                  <a:pt x="222858" y="1068116"/>
                </a:lnTo>
                <a:lnTo>
                  <a:pt x="128039" y="1162935"/>
                </a:lnTo>
                <a:lnTo>
                  <a:pt x="111868" y="1146765"/>
                </a:lnTo>
                <a:cubicBezTo>
                  <a:pt x="86343" y="1121242"/>
                  <a:pt x="44778" y="1121231"/>
                  <a:pt x="19199" y="1146765"/>
                </a:cubicBezTo>
                <a:cubicBezTo>
                  <a:pt x="-6400" y="1177662"/>
                  <a:pt x="-6400" y="1208559"/>
                  <a:pt x="19199" y="1239459"/>
                </a:cubicBezTo>
                <a:lnTo>
                  <a:pt x="80064" y="1300325"/>
                </a:lnTo>
                <a:cubicBezTo>
                  <a:pt x="88397" y="1308660"/>
                  <a:pt x="101909" y="1308660"/>
                  <a:pt x="110247" y="1300325"/>
                </a:cubicBezTo>
                <a:cubicBezTo>
                  <a:pt x="118579" y="1291990"/>
                  <a:pt x="118579" y="1278480"/>
                  <a:pt x="110247" y="1270145"/>
                </a:cubicBezTo>
                <a:lnTo>
                  <a:pt x="49353" y="1209254"/>
                </a:lnTo>
                <a:cubicBezTo>
                  <a:pt x="40453" y="1198484"/>
                  <a:pt x="40456" y="1187717"/>
                  <a:pt x="49368" y="1176956"/>
                </a:cubicBezTo>
                <a:cubicBezTo>
                  <a:pt x="58287" y="1168050"/>
                  <a:pt x="72788" y="1168044"/>
                  <a:pt x="81686" y="1176945"/>
                </a:cubicBezTo>
                <a:lnTo>
                  <a:pt x="269208" y="1364467"/>
                </a:lnTo>
                <a:cubicBezTo>
                  <a:pt x="278097" y="1375237"/>
                  <a:pt x="278097" y="1386004"/>
                  <a:pt x="269205" y="1396771"/>
                </a:cubicBezTo>
                <a:cubicBezTo>
                  <a:pt x="258427" y="1405708"/>
                  <a:pt x="247651" y="1405708"/>
                  <a:pt x="236873" y="1396771"/>
                </a:cubicBezTo>
                <a:lnTo>
                  <a:pt x="176007" y="1335905"/>
                </a:lnTo>
                <a:cubicBezTo>
                  <a:pt x="167675" y="1327573"/>
                  <a:pt x="154163" y="1327570"/>
                  <a:pt x="145825" y="1335905"/>
                </a:cubicBezTo>
                <a:cubicBezTo>
                  <a:pt x="137492" y="1344241"/>
                  <a:pt x="137492" y="1357753"/>
                  <a:pt x="145825" y="1366085"/>
                </a:cubicBezTo>
                <a:lnTo>
                  <a:pt x="206693" y="1426954"/>
                </a:lnTo>
                <a:cubicBezTo>
                  <a:pt x="237602" y="1452566"/>
                  <a:pt x="268510" y="1452558"/>
                  <a:pt x="299410" y="1426928"/>
                </a:cubicBezTo>
                <a:cubicBezTo>
                  <a:pt x="324947" y="1396045"/>
                  <a:pt x="324938" y="1365162"/>
                  <a:pt x="299388" y="1334284"/>
                </a:cubicBezTo>
                <a:lnTo>
                  <a:pt x="283220" y="1318117"/>
                </a:lnTo>
                <a:lnTo>
                  <a:pt x="378039" y="1223295"/>
                </a:lnTo>
                <a:lnTo>
                  <a:pt x="456699" y="1301952"/>
                </a:lnTo>
                <a:cubicBezTo>
                  <a:pt x="487594" y="1327502"/>
                  <a:pt x="518485" y="1327505"/>
                  <a:pt x="549380" y="1301952"/>
                </a:cubicBezTo>
                <a:cubicBezTo>
                  <a:pt x="574973" y="1271057"/>
                  <a:pt x="574976" y="1240166"/>
                  <a:pt x="549383" y="1209268"/>
                </a:cubicBezTo>
                <a:lnTo>
                  <a:pt x="532871" y="1192756"/>
                </a:lnTo>
                <a:lnTo>
                  <a:pt x="916897" y="808730"/>
                </a:lnTo>
                <a:cubicBezTo>
                  <a:pt x="925232" y="800394"/>
                  <a:pt x="925232" y="786882"/>
                  <a:pt x="916897" y="778550"/>
                </a:cubicBezTo>
                <a:cubicBezTo>
                  <a:pt x="908562" y="770215"/>
                  <a:pt x="895050" y="770215"/>
                  <a:pt x="886714" y="778550"/>
                </a:cubicBezTo>
                <a:lnTo>
                  <a:pt x="502691" y="1162576"/>
                </a:lnTo>
                <a:lnTo>
                  <a:pt x="470700" y="1130586"/>
                </a:lnTo>
                <a:lnTo>
                  <a:pt x="986442" y="614813"/>
                </a:lnTo>
                <a:cubicBezTo>
                  <a:pt x="994775" y="606477"/>
                  <a:pt x="994775" y="592965"/>
                  <a:pt x="986442" y="584633"/>
                </a:cubicBezTo>
                <a:lnTo>
                  <a:pt x="861952" y="460142"/>
                </a:lnTo>
                <a:cubicBezTo>
                  <a:pt x="851891" y="451807"/>
                  <a:pt x="841830" y="451807"/>
                  <a:pt x="831769" y="460142"/>
                </a:cubicBezTo>
                <a:lnTo>
                  <a:pt x="458609" y="833328"/>
                </a:lnTo>
                <a:cubicBezTo>
                  <a:pt x="450276" y="841663"/>
                  <a:pt x="450276" y="855176"/>
                  <a:pt x="458611" y="863511"/>
                </a:cubicBezTo>
                <a:cubicBezTo>
                  <a:pt x="466944" y="871846"/>
                  <a:pt x="480456" y="871841"/>
                  <a:pt x="488791" y="863511"/>
                </a:cubicBezTo>
                <a:lnTo>
                  <a:pt x="597309" y="754985"/>
                </a:lnTo>
                <a:lnTo>
                  <a:pt x="629610" y="787286"/>
                </a:lnTo>
                <a:lnTo>
                  <a:pt x="378505" y="1038391"/>
                </a:lnTo>
                <a:lnTo>
                  <a:pt x="346207" y="1006093"/>
                </a:lnTo>
                <a:lnTo>
                  <a:pt x="423031" y="929269"/>
                </a:lnTo>
                <a:cubicBezTo>
                  <a:pt x="431363" y="920933"/>
                  <a:pt x="431363" y="907421"/>
                  <a:pt x="423031" y="899089"/>
                </a:cubicBezTo>
                <a:cubicBezTo>
                  <a:pt x="414696" y="890753"/>
                  <a:pt x="401183" y="890753"/>
                  <a:pt x="392848" y="899089"/>
                </a:cubicBezTo>
                <a:lnTo>
                  <a:pt x="316027" y="975910"/>
                </a:lnTo>
                <a:lnTo>
                  <a:pt x="283223" y="943106"/>
                </a:lnTo>
                <a:lnTo>
                  <a:pt x="801592" y="424734"/>
                </a:lnTo>
                <a:cubicBezTo>
                  <a:pt x="826566" y="399785"/>
                  <a:pt x="867098" y="399700"/>
                  <a:pt x="891954" y="424556"/>
                </a:cubicBezTo>
                <a:lnTo>
                  <a:pt x="1021252" y="553857"/>
                </a:lnTo>
                <a:cubicBezTo>
                  <a:pt x="1046147" y="584009"/>
                  <a:pt x="1046079" y="614126"/>
                  <a:pt x="1021051" y="644213"/>
                </a:cubicBezTo>
                <a:lnTo>
                  <a:pt x="952475" y="712789"/>
                </a:lnTo>
                <a:cubicBezTo>
                  <a:pt x="944140" y="721125"/>
                  <a:pt x="944140" y="734637"/>
                  <a:pt x="952475" y="742969"/>
                </a:cubicBezTo>
                <a:cubicBezTo>
                  <a:pt x="960810" y="751304"/>
                  <a:pt x="974322" y="751304"/>
                  <a:pt x="982658" y="742969"/>
                </a:cubicBezTo>
                <a:lnTo>
                  <a:pt x="1051231" y="674393"/>
                </a:lnTo>
                <a:cubicBezTo>
                  <a:pt x="1088396" y="637231"/>
                  <a:pt x="1092774" y="576735"/>
                  <a:pt x="1061224" y="534950"/>
                </a:cubicBezTo>
                <a:lnTo>
                  <a:pt x="1177086" y="361157"/>
                </a:lnTo>
                <a:cubicBezTo>
                  <a:pt x="1182729" y="352692"/>
                  <a:pt x="1181613" y="341422"/>
                  <a:pt x="1174422" y="334228"/>
                </a:cubicBezTo>
                <a:lnTo>
                  <a:pt x="1158263" y="318069"/>
                </a:lnTo>
                <a:lnTo>
                  <a:pt x="1439904" y="36428"/>
                </a:lnTo>
                <a:cubicBezTo>
                  <a:pt x="1448239" y="28099"/>
                  <a:pt x="1448239" y="14586"/>
                  <a:pt x="1439904" y="6251"/>
                </a:cubicBezTo>
                <a:close/>
                <a:moveTo>
                  <a:pt x="253043" y="1098296"/>
                </a:moveTo>
                <a:lnTo>
                  <a:pt x="285361" y="1130614"/>
                </a:lnTo>
                <a:lnTo>
                  <a:pt x="190542" y="1225433"/>
                </a:lnTo>
                <a:lnTo>
                  <a:pt x="158224" y="1193115"/>
                </a:lnTo>
                <a:close/>
                <a:moveTo>
                  <a:pt x="347859" y="1193112"/>
                </a:moveTo>
                <a:lnTo>
                  <a:pt x="253043" y="1287931"/>
                </a:lnTo>
                <a:lnTo>
                  <a:pt x="220725" y="1255613"/>
                </a:lnTo>
                <a:lnTo>
                  <a:pt x="315544" y="1160794"/>
                </a:lnTo>
                <a:close/>
                <a:moveTo>
                  <a:pt x="519200" y="1271772"/>
                </a:moveTo>
                <a:cubicBezTo>
                  <a:pt x="510291" y="1280678"/>
                  <a:pt x="495793" y="1280683"/>
                  <a:pt x="486885" y="1271772"/>
                </a:cubicBezTo>
                <a:lnTo>
                  <a:pt x="174383" y="959273"/>
                </a:lnTo>
                <a:cubicBezTo>
                  <a:pt x="165458" y="948501"/>
                  <a:pt x="165458" y="937728"/>
                  <a:pt x="174383" y="926955"/>
                </a:cubicBezTo>
                <a:cubicBezTo>
                  <a:pt x="185156" y="918044"/>
                  <a:pt x="195929" y="918044"/>
                  <a:pt x="206701" y="926955"/>
                </a:cubicBezTo>
                <a:lnTo>
                  <a:pt x="519200" y="1239454"/>
                </a:lnTo>
                <a:cubicBezTo>
                  <a:pt x="528125" y="1250227"/>
                  <a:pt x="528125" y="1260999"/>
                  <a:pt x="519200" y="1271772"/>
                </a:cubicBezTo>
                <a:close/>
                <a:moveTo>
                  <a:pt x="846861" y="505411"/>
                </a:moveTo>
                <a:lnTo>
                  <a:pt x="941171" y="599721"/>
                </a:lnTo>
                <a:lnTo>
                  <a:pt x="784295" y="756606"/>
                </a:lnTo>
                <a:lnTo>
                  <a:pt x="689987" y="662298"/>
                </a:lnTo>
                <a:close/>
                <a:moveTo>
                  <a:pt x="659810" y="692481"/>
                </a:moveTo>
                <a:lnTo>
                  <a:pt x="754115" y="786786"/>
                </a:lnTo>
                <a:lnTo>
                  <a:pt x="721797" y="819107"/>
                </a:lnTo>
                <a:lnTo>
                  <a:pt x="627489" y="724799"/>
                </a:lnTo>
                <a:close/>
                <a:moveTo>
                  <a:pt x="659793" y="817469"/>
                </a:moveTo>
                <a:lnTo>
                  <a:pt x="691617" y="849292"/>
                </a:lnTo>
                <a:lnTo>
                  <a:pt x="440518" y="1100406"/>
                </a:lnTo>
                <a:lnTo>
                  <a:pt x="408688" y="1068576"/>
                </a:lnTo>
                <a:close/>
                <a:moveTo>
                  <a:pt x="1031039" y="503284"/>
                </a:moveTo>
                <a:lnTo>
                  <a:pt x="942869" y="415114"/>
                </a:lnTo>
                <a:lnTo>
                  <a:pt x="1094113" y="314284"/>
                </a:lnTo>
                <a:lnTo>
                  <a:pt x="1131868" y="3520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21" name="Google Shape;2721;p53"/>
          <p:cNvGrpSpPr/>
          <p:nvPr/>
        </p:nvGrpSpPr>
        <p:grpSpPr>
          <a:xfrm>
            <a:off x="5523126" y="3317465"/>
            <a:ext cx="288688" cy="254080"/>
            <a:chOff x="551757" y="3860930"/>
            <a:chExt cx="1153829" cy="1015509"/>
          </a:xfrm>
        </p:grpSpPr>
        <p:sp>
          <p:nvSpPr>
            <p:cNvPr id="2722" name="Google Shape;2722;p53"/>
            <p:cNvSpPr/>
            <p:nvPr/>
          </p:nvSpPr>
          <p:spPr>
            <a:xfrm>
              <a:off x="551757" y="3860930"/>
              <a:ext cx="873379" cy="1015509"/>
            </a:xfrm>
            <a:custGeom>
              <a:rect b="b" l="l" r="r" t="t"/>
              <a:pathLst>
                <a:path extrusionOk="0" h="1015509" w="873379">
                  <a:moveTo>
                    <a:pt x="856450" y="279412"/>
                  </a:moveTo>
                  <a:cubicBezTo>
                    <a:pt x="865799" y="279412"/>
                    <a:pt x="873379" y="271832"/>
                    <a:pt x="873379" y="262482"/>
                  </a:cubicBezTo>
                  <a:lnTo>
                    <a:pt x="873379" y="122250"/>
                  </a:lnTo>
                  <a:cubicBezTo>
                    <a:pt x="873379" y="112901"/>
                    <a:pt x="865799" y="105321"/>
                    <a:pt x="856450" y="105321"/>
                  </a:cubicBezTo>
                  <a:lnTo>
                    <a:pt x="803257" y="105321"/>
                  </a:lnTo>
                  <a:lnTo>
                    <a:pt x="803257" y="16930"/>
                  </a:lnTo>
                  <a:cubicBezTo>
                    <a:pt x="803257" y="7580"/>
                    <a:pt x="795677" y="0"/>
                    <a:pt x="786327" y="0"/>
                  </a:cubicBezTo>
                  <a:lnTo>
                    <a:pt x="507213" y="0"/>
                  </a:lnTo>
                  <a:cubicBezTo>
                    <a:pt x="497863" y="0"/>
                    <a:pt x="490283" y="7580"/>
                    <a:pt x="490283" y="16930"/>
                  </a:cubicBezTo>
                  <a:cubicBezTo>
                    <a:pt x="490283" y="26279"/>
                    <a:pt x="497863" y="33859"/>
                    <a:pt x="507213" y="33859"/>
                  </a:cubicBezTo>
                  <a:lnTo>
                    <a:pt x="769397" y="33859"/>
                  </a:lnTo>
                  <a:lnTo>
                    <a:pt x="769397" y="981650"/>
                  </a:lnTo>
                  <a:lnTo>
                    <a:pt x="174082" y="981650"/>
                  </a:lnTo>
                  <a:lnTo>
                    <a:pt x="174082" y="834723"/>
                  </a:lnTo>
                  <a:cubicBezTo>
                    <a:pt x="174082" y="825373"/>
                    <a:pt x="166502" y="817793"/>
                    <a:pt x="157153" y="817793"/>
                  </a:cubicBezTo>
                  <a:cubicBezTo>
                    <a:pt x="156832" y="817793"/>
                    <a:pt x="156520" y="817823"/>
                    <a:pt x="156204" y="817841"/>
                  </a:cubicBezTo>
                  <a:cubicBezTo>
                    <a:pt x="155888" y="817823"/>
                    <a:pt x="155577" y="817793"/>
                    <a:pt x="155256" y="817793"/>
                  </a:cubicBezTo>
                  <a:cubicBezTo>
                    <a:pt x="145907" y="817793"/>
                    <a:pt x="138327" y="825373"/>
                    <a:pt x="138327" y="834723"/>
                  </a:cubicBezTo>
                  <a:lnTo>
                    <a:pt x="138327" y="981650"/>
                  </a:lnTo>
                  <a:lnTo>
                    <a:pt x="50789" y="981650"/>
                  </a:lnTo>
                  <a:cubicBezTo>
                    <a:pt x="41453" y="981650"/>
                    <a:pt x="33859" y="974054"/>
                    <a:pt x="33859" y="964721"/>
                  </a:cubicBezTo>
                  <a:lnTo>
                    <a:pt x="33859" y="50789"/>
                  </a:lnTo>
                  <a:cubicBezTo>
                    <a:pt x="33859" y="41455"/>
                    <a:pt x="41453" y="33859"/>
                    <a:pt x="50789" y="33859"/>
                  </a:cubicBezTo>
                  <a:lnTo>
                    <a:pt x="138327" y="33859"/>
                  </a:lnTo>
                  <a:lnTo>
                    <a:pt x="138327" y="760955"/>
                  </a:lnTo>
                  <a:cubicBezTo>
                    <a:pt x="138327" y="770305"/>
                    <a:pt x="145907" y="777885"/>
                    <a:pt x="155256" y="777885"/>
                  </a:cubicBezTo>
                  <a:cubicBezTo>
                    <a:pt x="155577" y="777885"/>
                    <a:pt x="155888" y="777855"/>
                    <a:pt x="156204" y="777837"/>
                  </a:cubicBezTo>
                  <a:cubicBezTo>
                    <a:pt x="156520" y="777855"/>
                    <a:pt x="156832" y="777885"/>
                    <a:pt x="157153" y="777885"/>
                  </a:cubicBezTo>
                  <a:cubicBezTo>
                    <a:pt x="166502" y="777885"/>
                    <a:pt x="174082" y="770305"/>
                    <a:pt x="174082" y="760955"/>
                  </a:cubicBezTo>
                  <a:lnTo>
                    <a:pt x="174082" y="33859"/>
                  </a:lnTo>
                  <a:lnTo>
                    <a:pt x="433422" y="33859"/>
                  </a:lnTo>
                  <a:cubicBezTo>
                    <a:pt x="442772" y="33859"/>
                    <a:pt x="450352" y="26279"/>
                    <a:pt x="450352" y="16930"/>
                  </a:cubicBezTo>
                  <a:cubicBezTo>
                    <a:pt x="450352" y="7580"/>
                    <a:pt x="442772" y="0"/>
                    <a:pt x="433422" y="0"/>
                  </a:cubicBezTo>
                  <a:lnTo>
                    <a:pt x="50789" y="0"/>
                  </a:lnTo>
                  <a:cubicBezTo>
                    <a:pt x="22783" y="0"/>
                    <a:pt x="0" y="22783"/>
                    <a:pt x="0" y="50789"/>
                  </a:cubicBezTo>
                  <a:lnTo>
                    <a:pt x="0" y="964721"/>
                  </a:lnTo>
                  <a:cubicBezTo>
                    <a:pt x="0" y="992727"/>
                    <a:pt x="22783" y="1015510"/>
                    <a:pt x="50789" y="1015510"/>
                  </a:cubicBezTo>
                  <a:lnTo>
                    <a:pt x="786327" y="1015510"/>
                  </a:lnTo>
                  <a:cubicBezTo>
                    <a:pt x="795677" y="1015510"/>
                    <a:pt x="803257" y="1007930"/>
                    <a:pt x="803257" y="998580"/>
                  </a:cubicBezTo>
                  <a:lnTo>
                    <a:pt x="803257" y="910462"/>
                  </a:lnTo>
                  <a:lnTo>
                    <a:pt x="856447" y="910462"/>
                  </a:lnTo>
                  <a:cubicBezTo>
                    <a:pt x="865797" y="910462"/>
                    <a:pt x="873377" y="902882"/>
                    <a:pt x="873377" y="893532"/>
                  </a:cubicBezTo>
                  <a:lnTo>
                    <a:pt x="873377" y="753298"/>
                  </a:lnTo>
                  <a:cubicBezTo>
                    <a:pt x="873377" y="743949"/>
                    <a:pt x="865797" y="736369"/>
                    <a:pt x="856447" y="736369"/>
                  </a:cubicBezTo>
                  <a:lnTo>
                    <a:pt x="803257" y="736369"/>
                  </a:lnTo>
                  <a:lnTo>
                    <a:pt x="803257" y="696078"/>
                  </a:lnTo>
                  <a:lnTo>
                    <a:pt x="856447" y="696078"/>
                  </a:lnTo>
                  <a:cubicBezTo>
                    <a:pt x="865797" y="696078"/>
                    <a:pt x="873377" y="688498"/>
                    <a:pt x="873377" y="679148"/>
                  </a:cubicBezTo>
                  <a:lnTo>
                    <a:pt x="873377" y="538914"/>
                  </a:lnTo>
                  <a:cubicBezTo>
                    <a:pt x="873377" y="529565"/>
                    <a:pt x="865797" y="521985"/>
                    <a:pt x="856447" y="521985"/>
                  </a:cubicBezTo>
                  <a:lnTo>
                    <a:pt x="803257" y="521985"/>
                  </a:lnTo>
                  <a:lnTo>
                    <a:pt x="803257" y="489760"/>
                  </a:lnTo>
                  <a:lnTo>
                    <a:pt x="856447" y="489760"/>
                  </a:lnTo>
                  <a:cubicBezTo>
                    <a:pt x="865797" y="489760"/>
                    <a:pt x="873377" y="482180"/>
                    <a:pt x="873377" y="472830"/>
                  </a:cubicBezTo>
                  <a:lnTo>
                    <a:pt x="873377" y="332596"/>
                  </a:lnTo>
                  <a:cubicBezTo>
                    <a:pt x="873377" y="323246"/>
                    <a:pt x="865797" y="315666"/>
                    <a:pt x="856447" y="315666"/>
                  </a:cubicBezTo>
                  <a:lnTo>
                    <a:pt x="803257" y="315666"/>
                  </a:lnTo>
                  <a:lnTo>
                    <a:pt x="803257" y="279407"/>
                  </a:lnTo>
                  <a:lnTo>
                    <a:pt x="856450" y="279407"/>
                  </a:lnTo>
                  <a:close/>
                  <a:moveTo>
                    <a:pt x="803261" y="139180"/>
                  </a:moveTo>
                  <a:lnTo>
                    <a:pt x="839520" y="139180"/>
                  </a:lnTo>
                  <a:lnTo>
                    <a:pt x="839520" y="245555"/>
                  </a:lnTo>
                  <a:lnTo>
                    <a:pt x="803261" y="245555"/>
                  </a:lnTo>
                  <a:close/>
                  <a:moveTo>
                    <a:pt x="803261" y="770228"/>
                  </a:moveTo>
                  <a:lnTo>
                    <a:pt x="839520" y="770228"/>
                  </a:lnTo>
                  <a:lnTo>
                    <a:pt x="839520" y="876603"/>
                  </a:lnTo>
                  <a:lnTo>
                    <a:pt x="803261" y="876603"/>
                  </a:lnTo>
                  <a:close/>
                  <a:moveTo>
                    <a:pt x="803261" y="555846"/>
                  </a:moveTo>
                  <a:lnTo>
                    <a:pt x="839520" y="555846"/>
                  </a:lnTo>
                  <a:lnTo>
                    <a:pt x="839520" y="662221"/>
                  </a:lnTo>
                  <a:lnTo>
                    <a:pt x="803261" y="662221"/>
                  </a:lnTo>
                  <a:close/>
                  <a:moveTo>
                    <a:pt x="803261" y="349530"/>
                  </a:moveTo>
                  <a:lnTo>
                    <a:pt x="839520" y="349530"/>
                  </a:lnTo>
                  <a:lnTo>
                    <a:pt x="839520" y="455905"/>
                  </a:lnTo>
                  <a:lnTo>
                    <a:pt x="803261" y="455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53"/>
            <p:cNvSpPr/>
            <p:nvPr/>
          </p:nvSpPr>
          <p:spPr>
            <a:xfrm>
              <a:off x="900447" y="4070729"/>
              <a:ext cx="244209" cy="244211"/>
            </a:xfrm>
            <a:custGeom>
              <a:rect b="b" l="l" r="r" t="t"/>
              <a:pathLst>
                <a:path extrusionOk="0" h="244211" w="244209">
                  <a:moveTo>
                    <a:pt x="227280" y="70118"/>
                  </a:moveTo>
                  <a:lnTo>
                    <a:pt x="174093" y="70118"/>
                  </a:lnTo>
                  <a:lnTo>
                    <a:pt x="174093" y="16930"/>
                  </a:lnTo>
                  <a:cubicBezTo>
                    <a:pt x="174093" y="7580"/>
                    <a:pt x="166513" y="0"/>
                    <a:pt x="157164" y="0"/>
                  </a:cubicBezTo>
                  <a:lnTo>
                    <a:pt x="87046" y="0"/>
                  </a:lnTo>
                  <a:cubicBezTo>
                    <a:pt x="77696" y="0"/>
                    <a:pt x="70116" y="7580"/>
                    <a:pt x="70116" y="16930"/>
                  </a:cubicBezTo>
                  <a:lnTo>
                    <a:pt x="70116" y="70118"/>
                  </a:lnTo>
                  <a:lnTo>
                    <a:pt x="16930" y="70118"/>
                  </a:lnTo>
                  <a:cubicBezTo>
                    <a:pt x="7580" y="70118"/>
                    <a:pt x="0" y="77698"/>
                    <a:pt x="0" y="87048"/>
                  </a:cubicBezTo>
                  <a:lnTo>
                    <a:pt x="0" y="157164"/>
                  </a:lnTo>
                  <a:cubicBezTo>
                    <a:pt x="0" y="166513"/>
                    <a:pt x="7580" y="174093"/>
                    <a:pt x="16930" y="174093"/>
                  </a:cubicBezTo>
                  <a:lnTo>
                    <a:pt x="70116" y="174093"/>
                  </a:lnTo>
                  <a:lnTo>
                    <a:pt x="70116" y="227282"/>
                  </a:lnTo>
                  <a:cubicBezTo>
                    <a:pt x="70116" y="236632"/>
                    <a:pt x="77696" y="244212"/>
                    <a:pt x="87046" y="244212"/>
                  </a:cubicBezTo>
                  <a:lnTo>
                    <a:pt x="157164" y="244212"/>
                  </a:lnTo>
                  <a:cubicBezTo>
                    <a:pt x="166513" y="244212"/>
                    <a:pt x="174093" y="236632"/>
                    <a:pt x="174093" y="227282"/>
                  </a:cubicBezTo>
                  <a:lnTo>
                    <a:pt x="174093" y="174093"/>
                  </a:lnTo>
                  <a:lnTo>
                    <a:pt x="227280" y="174093"/>
                  </a:lnTo>
                  <a:cubicBezTo>
                    <a:pt x="236629" y="174093"/>
                    <a:pt x="244209" y="166513"/>
                    <a:pt x="244209" y="157164"/>
                  </a:cubicBezTo>
                  <a:lnTo>
                    <a:pt x="244209" y="87048"/>
                  </a:lnTo>
                  <a:cubicBezTo>
                    <a:pt x="244209" y="77696"/>
                    <a:pt x="236629" y="70118"/>
                    <a:pt x="227280" y="70118"/>
                  </a:cubicBezTo>
                  <a:close/>
                  <a:moveTo>
                    <a:pt x="210350" y="140234"/>
                  </a:moveTo>
                  <a:lnTo>
                    <a:pt x="157164" y="140234"/>
                  </a:lnTo>
                  <a:cubicBezTo>
                    <a:pt x="147814" y="140234"/>
                    <a:pt x="140234" y="147814"/>
                    <a:pt x="140234" y="157164"/>
                  </a:cubicBezTo>
                  <a:lnTo>
                    <a:pt x="140234" y="210352"/>
                  </a:lnTo>
                  <a:lnTo>
                    <a:pt x="103975" y="210352"/>
                  </a:lnTo>
                  <a:lnTo>
                    <a:pt x="103975" y="157164"/>
                  </a:lnTo>
                  <a:cubicBezTo>
                    <a:pt x="103975" y="147814"/>
                    <a:pt x="96395" y="140234"/>
                    <a:pt x="87046" y="140234"/>
                  </a:cubicBezTo>
                  <a:lnTo>
                    <a:pt x="33859" y="140234"/>
                  </a:lnTo>
                  <a:lnTo>
                    <a:pt x="33859" y="103978"/>
                  </a:lnTo>
                  <a:lnTo>
                    <a:pt x="87046" y="103978"/>
                  </a:lnTo>
                  <a:cubicBezTo>
                    <a:pt x="96395" y="103978"/>
                    <a:pt x="103975" y="96398"/>
                    <a:pt x="103975" y="87048"/>
                  </a:cubicBezTo>
                  <a:lnTo>
                    <a:pt x="103975" y="33859"/>
                  </a:lnTo>
                  <a:lnTo>
                    <a:pt x="140234" y="33859"/>
                  </a:lnTo>
                  <a:lnTo>
                    <a:pt x="140234" y="87048"/>
                  </a:lnTo>
                  <a:cubicBezTo>
                    <a:pt x="140234" y="96398"/>
                    <a:pt x="147814" y="103978"/>
                    <a:pt x="157164" y="103978"/>
                  </a:cubicBezTo>
                  <a:lnTo>
                    <a:pt x="210350" y="1039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53"/>
            <p:cNvSpPr/>
            <p:nvPr/>
          </p:nvSpPr>
          <p:spPr>
            <a:xfrm>
              <a:off x="830331" y="4000611"/>
              <a:ext cx="384441" cy="384443"/>
            </a:xfrm>
            <a:custGeom>
              <a:rect b="b" l="l" r="r" t="t"/>
              <a:pathLst>
                <a:path extrusionOk="0" h="384443" w="384441">
                  <a:moveTo>
                    <a:pt x="192222" y="0"/>
                  </a:moveTo>
                  <a:cubicBezTo>
                    <a:pt x="86231" y="0"/>
                    <a:pt x="0" y="86231"/>
                    <a:pt x="0" y="192222"/>
                  </a:cubicBezTo>
                  <a:cubicBezTo>
                    <a:pt x="0" y="298213"/>
                    <a:pt x="86231" y="384444"/>
                    <a:pt x="192222" y="384444"/>
                  </a:cubicBezTo>
                  <a:cubicBezTo>
                    <a:pt x="298213" y="384444"/>
                    <a:pt x="384441" y="298213"/>
                    <a:pt x="384441" y="192222"/>
                  </a:cubicBezTo>
                  <a:cubicBezTo>
                    <a:pt x="384441" y="86231"/>
                    <a:pt x="298211" y="0"/>
                    <a:pt x="192222" y="0"/>
                  </a:cubicBezTo>
                  <a:close/>
                  <a:moveTo>
                    <a:pt x="192222" y="350584"/>
                  </a:moveTo>
                  <a:cubicBezTo>
                    <a:pt x="104901" y="350584"/>
                    <a:pt x="33859" y="279543"/>
                    <a:pt x="33859" y="192222"/>
                  </a:cubicBezTo>
                  <a:cubicBezTo>
                    <a:pt x="33859" y="104901"/>
                    <a:pt x="104901" y="33859"/>
                    <a:pt x="192222" y="33859"/>
                  </a:cubicBezTo>
                  <a:cubicBezTo>
                    <a:pt x="279543" y="33859"/>
                    <a:pt x="350582" y="104901"/>
                    <a:pt x="350582" y="192222"/>
                  </a:cubicBezTo>
                  <a:cubicBezTo>
                    <a:pt x="350582" y="279543"/>
                    <a:pt x="279540" y="350584"/>
                    <a:pt x="192222" y="3505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53"/>
            <p:cNvSpPr/>
            <p:nvPr/>
          </p:nvSpPr>
          <p:spPr>
            <a:xfrm>
              <a:off x="829367" y="4420774"/>
              <a:ext cx="385405" cy="105072"/>
            </a:xfrm>
            <a:custGeom>
              <a:rect b="b" l="l" r="r" t="t"/>
              <a:pathLst>
                <a:path extrusionOk="0" h="105072" w="385405">
                  <a:moveTo>
                    <a:pt x="385405" y="16930"/>
                  </a:moveTo>
                  <a:cubicBezTo>
                    <a:pt x="385405" y="7580"/>
                    <a:pt x="377825" y="0"/>
                    <a:pt x="368475" y="0"/>
                  </a:cubicBezTo>
                  <a:lnTo>
                    <a:pt x="16930" y="0"/>
                  </a:lnTo>
                  <a:cubicBezTo>
                    <a:pt x="7580" y="0"/>
                    <a:pt x="0" y="7580"/>
                    <a:pt x="0" y="16930"/>
                  </a:cubicBezTo>
                  <a:lnTo>
                    <a:pt x="0" y="88143"/>
                  </a:lnTo>
                  <a:cubicBezTo>
                    <a:pt x="0" y="97492"/>
                    <a:pt x="7580" y="105072"/>
                    <a:pt x="16930" y="105072"/>
                  </a:cubicBezTo>
                  <a:lnTo>
                    <a:pt x="368475" y="105072"/>
                  </a:lnTo>
                  <a:cubicBezTo>
                    <a:pt x="377825" y="105072"/>
                    <a:pt x="385405" y="97492"/>
                    <a:pt x="385405" y="88143"/>
                  </a:cubicBezTo>
                  <a:close/>
                  <a:moveTo>
                    <a:pt x="351546" y="71215"/>
                  </a:moveTo>
                  <a:lnTo>
                    <a:pt x="33859" y="71215"/>
                  </a:lnTo>
                  <a:lnTo>
                    <a:pt x="33859" y="33862"/>
                  </a:lnTo>
                  <a:lnTo>
                    <a:pt x="351546" y="338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53"/>
            <p:cNvSpPr/>
            <p:nvPr/>
          </p:nvSpPr>
          <p:spPr>
            <a:xfrm>
              <a:off x="900447" y="4562105"/>
              <a:ext cx="244209" cy="33859"/>
            </a:xfrm>
            <a:custGeom>
              <a:rect b="b" l="l" r="r" t="t"/>
              <a:pathLst>
                <a:path extrusionOk="0" h="33859" w="244209">
                  <a:moveTo>
                    <a:pt x="227280" y="33859"/>
                  </a:moveTo>
                  <a:cubicBezTo>
                    <a:pt x="236629" y="33859"/>
                    <a:pt x="244209" y="26279"/>
                    <a:pt x="244209" y="16930"/>
                  </a:cubicBezTo>
                  <a:cubicBezTo>
                    <a:pt x="244209" y="7580"/>
                    <a:pt x="236629" y="0"/>
                    <a:pt x="227280" y="0"/>
                  </a:cubicBezTo>
                  <a:lnTo>
                    <a:pt x="16930" y="0"/>
                  </a:lnTo>
                  <a:cubicBezTo>
                    <a:pt x="7580" y="0"/>
                    <a:pt x="0" y="7580"/>
                    <a:pt x="0" y="16930"/>
                  </a:cubicBezTo>
                  <a:cubicBezTo>
                    <a:pt x="0" y="26279"/>
                    <a:pt x="7580" y="33859"/>
                    <a:pt x="16930" y="33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53"/>
            <p:cNvSpPr/>
            <p:nvPr/>
          </p:nvSpPr>
          <p:spPr>
            <a:xfrm>
              <a:off x="900449" y="4702337"/>
              <a:ext cx="244209" cy="33859"/>
            </a:xfrm>
            <a:custGeom>
              <a:rect b="b" l="l" r="r" t="t"/>
              <a:pathLst>
                <a:path extrusionOk="0" h="33859" w="244209">
                  <a:moveTo>
                    <a:pt x="16930" y="0"/>
                  </a:moveTo>
                  <a:cubicBezTo>
                    <a:pt x="7580" y="0"/>
                    <a:pt x="0" y="7580"/>
                    <a:pt x="0" y="16930"/>
                  </a:cubicBezTo>
                  <a:cubicBezTo>
                    <a:pt x="0" y="26279"/>
                    <a:pt x="7580" y="33859"/>
                    <a:pt x="16930" y="33859"/>
                  </a:cubicBezTo>
                  <a:lnTo>
                    <a:pt x="227280" y="33859"/>
                  </a:lnTo>
                  <a:cubicBezTo>
                    <a:pt x="236629" y="33859"/>
                    <a:pt x="244209" y="26279"/>
                    <a:pt x="244209" y="16930"/>
                  </a:cubicBezTo>
                  <a:cubicBezTo>
                    <a:pt x="244209" y="7580"/>
                    <a:pt x="236629" y="0"/>
                    <a:pt x="2272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53"/>
            <p:cNvSpPr/>
            <p:nvPr/>
          </p:nvSpPr>
          <p:spPr>
            <a:xfrm>
              <a:off x="831254" y="4632221"/>
              <a:ext cx="383517" cy="33859"/>
            </a:xfrm>
            <a:custGeom>
              <a:rect b="b" l="l" r="r" t="t"/>
              <a:pathLst>
                <a:path extrusionOk="0" h="33859" w="383517">
                  <a:moveTo>
                    <a:pt x="383518" y="16930"/>
                  </a:moveTo>
                  <a:cubicBezTo>
                    <a:pt x="383518" y="7580"/>
                    <a:pt x="375938" y="0"/>
                    <a:pt x="366588" y="0"/>
                  </a:cubicBezTo>
                  <a:lnTo>
                    <a:pt x="16930" y="0"/>
                  </a:lnTo>
                  <a:cubicBezTo>
                    <a:pt x="7580" y="0"/>
                    <a:pt x="0" y="7580"/>
                    <a:pt x="0" y="16930"/>
                  </a:cubicBezTo>
                  <a:cubicBezTo>
                    <a:pt x="0" y="26279"/>
                    <a:pt x="7580" y="33859"/>
                    <a:pt x="16930" y="33859"/>
                  </a:cubicBezTo>
                  <a:lnTo>
                    <a:pt x="366588" y="33859"/>
                  </a:lnTo>
                  <a:cubicBezTo>
                    <a:pt x="375938" y="33859"/>
                    <a:pt x="383518" y="26279"/>
                    <a:pt x="383518" y="16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53"/>
            <p:cNvSpPr/>
            <p:nvPr/>
          </p:nvSpPr>
          <p:spPr>
            <a:xfrm>
              <a:off x="1496963" y="3931057"/>
              <a:ext cx="208623" cy="927513"/>
            </a:xfrm>
            <a:custGeom>
              <a:rect b="b" l="l" r="r" t="t"/>
              <a:pathLst>
                <a:path extrusionOk="0" h="927513" w="208623">
                  <a:moveTo>
                    <a:pt x="191696" y="140232"/>
                  </a:moveTo>
                  <a:lnTo>
                    <a:pt x="138654" y="140232"/>
                  </a:lnTo>
                  <a:lnTo>
                    <a:pt x="138654" y="86829"/>
                  </a:lnTo>
                  <a:cubicBezTo>
                    <a:pt x="138654" y="77479"/>
                    <a:pt x="131074" y="69899"/>
                    <a:pt x="121724" y="69899"/>
                  </a:cubicBezTo>
                  <a:lnTo>
                    <a:pt x="121207" y="69899"/>
                  </a:lnTo>
                  <a:lnTo>
                    <a:pt x="121207" y="16930"/>
                  </a:lnTo>
                  <a:cubicBezTo>
                    <a:pt x="121207" y="7580"/>
                    <a:pt x="113627" y="0"/>
                    <a:pt x="104278" y="0"/>
                  </a:cubicBezTo>
                  <a:lnTo>
                    <a:pt x="34376" y="0"/>
                  </a:lnTo>
                  <a:cubicBezTo>
                    <a:pt x="25027" y="0"/>
                    <a:pt x="17447" y="7580"/>
                    <a:pt x="17447" y="16930"/>
                  </a:cubicBezTo>
                  <a:lnTo>
                    <a:pt x="17447" y="69901"/>
                  </a:lnTo>
                  <a:lnTo>
                    <a:pt x="16930" y="69901"/>
                  </a:lnTo>
                  <a:cubicBezTo>
                    <a:pt x="7580" y="69901"/>
                    <a:pt x="0" y="77481"/>
                    <a:pt x="0" y="86831"/>
                  </a:cubicBezTo>
                  <a:lnTo>
                    <a:pt x="9" y="753154"/>
                  </a:lnTo>
                  <a:cubicBezTo>
                    <a:pt x="9" y="762503"/>
                    <a:pt x="7589" y="770083"/>
                    <a:pt x="16939" y="770083"/>
                  </a:cubicBezTo>
                  <a:lnTo>
                    <a:pt x="17338" y="770083"/>
                  </a:lnTo>
                  <a:lnTo>
                    <a:pt x="17338" y="822071"/>
                  </a:lnTo>
                  <a:cubicBezTo>
                    <a:pt x="17338" y="826423"/>
                    <a:pt x="19015" y="830608"/>
                    <a:pt x="22018" y="833757"/>
                  </a:cubicBezTo>
                  <a:lnTo>
                    <a:pt x="52396" y="865601"/>
                  </a:lnTo>
                  <a:lnTo>
                    <a:pt x="52396" y="910584"/>
                  </a:lnTo>
                  <a:cubicBezTo>
                    <a:pt x="52396" y="919934"/>
                    <a:pt x="59976" y="927514"/>
                    <a:pt x="69326" y="927514"/>
                  </a:cubicBezTo>
                  <a:cubicBezTo>
                    <a:pt x="78676" y="927514"/>
                    <a:pt x="86256" y="919934"/>
                    <a:pt x="86256" y="910584"/>
                  </a:cubicBezTo>
                  <a:lnTo>
                    <a:pt x="86256" y="865601"/>
                  </a:lnTo>
                  <a:lnTo>
                    <a:pt x="116634" y="833757"/>
                  </a:lnTo>
                  <a:cubicBezTo>
                    <a:pt x="119639" y="830608"/>
                    <a:pt x="121314" y="826423"/>
                    <a:pt x="121314" y="822071"/>
                  </a:cubicBezTo>
                  <a:lnTo>
                    <a:pt x="121314" y="770083"/>
                  </a:lnTo>
                  <a:lnTo>
                    <a:pt x="121722" y="770083"/>
                  </a:lnTo>
                  <a:cubicBezTo>
                    <a:pt x="131072" y="770083"/>
                    <a:pt x="138652" y="762503"/>
                    <a:pt x="138652" y="753154"/>
                  </a:cubicBezTo>
                  <a:lnTo>
                    <a:pt x="138652" y="666609"/>
                  </a:lnTo>
                  <a:cubicBezTo>
                    <a:pt x="138652" y="657260"/>
                    <a:pt x="131072" y="649680"/>
                    <a:pt x="121722" y="649680"/>
                  </a:cubicBezTo>
                  <a:cubicBezTo>
                    <a:pt x="112372" y="649680"/>
                    <a:pt x="104792" y="657260"/>
                    <a:pt x="104792" y="666609"/>
                  </a:cubicBezTo>
                  <a:lnTo>
                    <a:pt x="104792" y="736224"/>
                  </a:lnTo>
                  <a:lnTo>
                    <a:pt x="33868" y="736224"/>
                  </a:lnTo>
                  <a:lnTo>
                    <a:pt x="33868" y="524675"/>
                  </a:lnTo>
                  <a:lnTo>
                    <a:pt x="104792" y="524675"/>
                  </a:lnTo>
                  <a:lnTo>
                    <a:pt x="104792" y="592841"/>
                  </a:lnTo>
                  <a:cubicBezTo>
                    <a:pt x="104792" y="602191"/>
                    <a:pt x="112372" y="609771"/>
                    <a:pt x="121722" y="609771"/>
                  </a:cubicBezTo>
                  <a:cubicBezTo>
                    <a:pt x="131072" y="609771"/>
                    <a:pt x="138652" y="602191"/>
                    <a:pt x="138652" y="592841"/>
                  </a:cubicBezTo>
                  <a:lnTo>
                    <a:pt x="138652" y="174091"/>
                  </a:lnTo>
                  <a:lnTo>
                    <a:pt x="174764" y="174091"/>
                  </a:lnTo>
                  <a:lnTo>
                    <a:pt x="174764" y="367512"/>
                  </a:lnTo>
                  <a:cubicBezTo>
                    <a:pt x="174764" y="376861"/>
                    <a:pt x="182344" y="384441"/>
                    <a:pt x="191694" y="384441"/>
                  </a:cubicBezTo>
                  <a:cubicBezTo>
                    <a:pt x="201043" y="384441"/>
                    <a:pt x="208623" y="376861"/>
                    <a:pt x="208623" y="367512"/>
                  </a:cubicBezTo>
                  <a:lnTo>
                    <a:pt x="208623" y="157162"/>
                  </a:lnTo>
                  <a:cubicBezTo>
                    <a:pt x="208625" y="147812"/>
                    <a:pt x="201046" y="140232"/>
                    <a:pt x="191696" y="140232"/>
                  </a:cubicBezTo>
                  <a:close/>
                  <a:moveTo>
                    <a:pt x="87456" y="815288"/>
                  </a:moveTo>
                  <a:lnTo>
                    <a:pt x="69328" y="834292"/>
                  </a:lnTo>
                  <a:lnTo>
                    <a:pt x="51200" y="815290"/>
                  </a:lnTo>
                  <a:lnTo>
                    <a:pt x="51200" y="770083"/>
                  </a:lnTo>
                  <a:lnTo>
                    <a:pt x="87459" y="770083"/>
                  </a:lnTo>
                  <a:lnTo>
                    <a:pt x="87459" y="815288"/>
                  </a:lnTo>
                  <a:close/>
                  <a:moveTo>
                    <a:pt x="33862" y="103759"/>
                  </a:moveTo>
                  <a:lnTo>
                    <a:pt x="34379" y="103759"/>
                  </a:lnTo>
                  <a:lnTo>
                    <a:pt x="104280" y="103759"/>
                  </a:lnTo>
                  <a:lnTo>
                    <a:pt x="104797" y="103759"/>
                  </a:lnTo>
                  <a:lnTo>
                    <a:pt x="104797" y="140232"/>
                  </a:lnTo>
                  <a:lnTo>
                    <a:pt x="33864" y="140232"/>
                  </a:lnTo>
                  <a:lnTo>
                    <a:pt x="33864" y="103759"/>
                  </a:lnTo>
                  <a:close/>
                  <a:moveTo>
                    <a:pt x="51308" y="33859"/>
                  </a:moveTo>
                  <a:lnTo>
                    <a:pt x="87350" y="33859"/>
                  </a:lnTo>
                  <a:lnTo>
                    <a:pt x="87350" y="69901"/>
                  </a:lnTo>
                  <a:lnTo>
                    <a:pt x="51308" y="69901"/>
                  </a:lnTo>
                  <a:close/>
                  <a:moveTo>
                    <a:pt x="104795" y="490809"/>
                  </a:moveTo>
                  <a:lnTo>
                    <a:pt x="33862" y="490809"/>
                  </a:lnTo>
                  <a:lnTo>
                    <a:pt x="33862" y="174091"/>
                  </a:lnTo>
                  <a:lnTo>
                    <a:pt x="104795" y="1740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30" name="Google Shape;2730;p53"/>
          <p:cNvGrpSpPr/>
          <p:nvPr/>
        </p:nvGrpSpPr>
        <p:grpSpPr>
          <a:xfrm>
            <a:off x="5105170" y="3300536"/>
            <a:ext cx="244896" cy="287940"/>
            <a:chOff x="10498304" y="503714"/>
            <a:chExt cx="1306112" cy="1536498"/>
          </a:xfrm>
        </p:grpSpPr>
        <p:sp>
          <p:nvSpPr>
            <p:cNvPr id="2731" name="Google Shape;2731;p53"/>
            <p:cNvSpPr/>
            <p:nvPr/>
          </p:nvSpPr>
          <p:spPr>
            <a:xfrm>
              <a:off x="10498304" y="503714"/>
              <a:ext cx="1306112" cy="1536498"/>
            </a:xfrm>
            <a:custGeom>
              <a:rect b="b" l="l" r="r" t="t"/>
              <a:pathLst>
                <a:path extrusionOk="0" h="1536498" w="1306112">
                  <a:moveTo>
                    <a:pt x="1283600" y="175514"/>
                  </a:moveTo>
                  <a:lnTo>
                    <a:pt x="1174478" y="175514"/>
                  </a:lnTo>
                  <a:lnTo>
                    <a:pt x="1174478" y="88332"/>
                  </a:lnTo>
                  <a:cubicBezTo>
                    <a:pt x="1174478" y="39665"/>
                    <a:pt x="1134912" y="66"/>
                    <a:pt x="1086260" y="6"/>
                  </a:cubicBezTo>
                  <a:cubicBezTo>
                    <a:pt x="1086221" y="6"/>
                    <a:pt x="1086185" y="0"/>
                    <a:pt x="1086146" y="0"/>
                  </a:cubicBezTo>
                  <a:lnTo>
                    <a:pt x="747551" y="0"/>
                  </a:lnTo>
                  <a:cubicBezTo>
                    <a:pt x="735118" y="0"/>
                    <a:pt x="725038" y="10077"/>
                    <a:pt x="725038" y="22513"/>
                  </a:cubicBezTo>
                  <a:cubicBezTo>
                    <a:pt x="725038" y="34949"/>
                    <a:pt x="735118" y="45026"/>
                    <a:pt x="747551" y="45026"/>
                  </a:cubicBezTo>
                  <a:lnTo>
                    <a:pt x="1009209" y="45026"/>
                  </a:lnTo>
                  <a:cubicBezTo>
                    <a:pt x="1001972" y="57831"/>
                    <a:pt x="997820" y="72603"/>
                    <a:pt x="997820" y="88332"/>
                  </a:cubicBezTo>
                  <a:lnTo>
                    <a:pt x="997805" y="746290"/>
                  </a:lnTo>
                  <a:lnTo>
                    <a:pt x="498038" y="746290"/>
                  </a:lnTo>
                  <a:lnTo>
                    <a:pt x="411399" y="659651"/>
                  </a:lnTo>
                  <a:cubicBezTo>
                    <a:pt x="407176" y="655431"/>
                    <a:pt x="401451" y="653060"/>
                    <a:pt x="395481" y="653060"/>
                  </a:cubicBezTo>
                  <a:lnTo>
                    <a:pt x="138263" y="653060"/>
                  </a:lnTo>
                  <a:lnTo>
                    <a:pt x="138263" y="88341"/>
                  </a:lnTo>
                  <a:cubicBezTo>
                    <a:pt x="138263" y="64456"/>
                    <a:pt x="157693" y="45026"/>
                    <a:pt x="181578" y="45026"/>
                  </a:cubicBezTo>
                  <a:lnTo>
                    <a:pt x="649427" y="45026"/>
                  </a:lnTo>
                  <a:cubicBezTo>
                    <a:pt x="661861" y="45026"/>
                    <a:pt x="671940" y="34949"/>
                    <a:pt x="671940" y="22513"/>
                  </a:cubicBezTo>
                  <a:cubicBezTo>
                    <a:pt x="671940" y="10077"/>
                    <a:pt x="661861" y="0"/>
                    <a:pt x="649427" y="0"/>
                  </a:cubicBezTo>
                  <a:lnTo>
                    <a:pt x="181575" y="0"/>
                  </a:lnTo>
                  <a:cubicBezTo>
                    <a:pt x="132863" y="0"/>
                    <a:pt x="93234" y="39629"/>
                    <a:pt x="93234" y="88341"/>
                  </a:cubicBezTo>
                  <a:lnTo>
                    <a:pt x="93234" y="653060"/>
                  </a:lnTo>
                  <a:lnTo>
                    <a:pt x="22513" y="653060"/>
                  </a:lnTo>
                  <a:cubicBezTo>
                    <a:pt x="10080" y="653060"/>
                    <a:pt x="0" y="663136"/>
                    <a:pt x="0" y="675573"/>
                  </a:cubicBezTo>
                  <a:lnTo>
                    <a:pt x="0" y="1513986"/>
                  </a:lnTo>
                  <a:cubicBezTo>
                    <a:pt x="0" y="1526422"/>
                    <a:pt x="10080" y="1536499"/>
                    <a:pt x="22513" y="1536499"/>
                  </a:cubicBezTo>
                  <a:lnTo>
                    <a:pt x="159932" y="1536499"/>
                  </a:lnTo>
                  <a:cubicBezTo>
                    <a:pt x="172365" y="1536499"/>
                    <a:pt x="182445" y="1526422"/>
                    <a:pt x="182445" y="1513986"/>
                  </a:cubicBezTo>
                  <a:cubicBezTo>
                    <a:pt x="182445" y="1501550"/>
                    <a:pt x="172365" y="1491473"/>
                    <a:pt x="159932" y="1491473"/>
                  </a:cubicBezTo>
                  <a:lnTo>
                    <a:pt x="45026" y="1491473"/>
                  </a:lnTo>
                  <a:lnTo>
                    <a:pt x="45026" y="698085"/>
                  </a:lnTo>
                  <a:lnTo>
                    <a:pt x="386155" y="698085"/>
                  </a:lnTo>
                  <a:lnTo>
                    <a:pt x="472794" y="784724"/>
                  </a:lnTo>
                  <a:cubicBezTo>
                    <a:pt x="477014" y="788945"/>
                    <a:pt x="482741" y="791316"/>
                    <a:pt x="488712" y="791316"/>
                  </a:cubicBezTo>
                  <a:lnTo>
                    <a:pt x="1118865" y="791316"/>
                  </a:lnTo>
                  <a:lnTo>
                    <a:pt x="1118865" y="961364"/>
                  </a:lnTo>
                  <a:cubicBezTo>
                    <a:pt x="1118865" y="973800"/>
                    <a:pt x="1128945" y="983877"/>
                    <a:pt x="1141378" y="983877"/>
                  </a:cubicBezTo>
                  <a:cubicBezTo>
                    <a:pt x="1153811" y="983877"/>
                    <a:pt x="1163891" y="973800"/>
                    <a:pt x="1163891" y="961364"/>
                  </a:cubicBezTo>
                  <a:lnTo>
                    <a:pt x="1163891" y="768803"/>
                  </a:lnTo>
                  <a:cubicBezTo>
                    <a:pt x="1163891" y="756367"/>
                    <a:pt x="1153811" y="746290"/>
                    <a:pt x="1141378" y="746290"/>
                  </a:cubicBezTo>
                  <a:lnTo>
                    <a:pt x="1042831" y="746290"/>
                  </a:lnTo>
                  <a:lnTo>
                    <a:pt x="1042831" y="396048"/>
                  </a:lnTo>
                  <a:lnTo>
                    <a:pt x="1217784" y="396048"/>
                  </a:lnTo>
                  <a:cubicBezTo>
                    <a:pt x="1266490" y="396048"/>
                    <a:pt x="1306113" y="356425"/>
                    <a:pt x="1306113" y="307719"/>
                  </a:cubicBezTo>
                  <a:lnTo>
                    <a:pt x="1306113" y="198027"/>
                  </a:lnTo>
                  <a:cubicBezTo>
                    <a:pt x="1306113" y="185591"/>
                    <a:pt x="1296033" y="175514"/>
                    <a:pt x="1283600" y="175514"/>
                  </a:cubicBezTo>
                  <a:close/>
                  <a:moveTo>
                    <a:pt x="1042846" y="351022"/>
                  </a:moveTo>
                  <a:lnTo>
                    <a:pt x="1042846" y="88332"/>
                  </a:lnTo>
                  <a:cubicBezTo>
                    <a:pt x="1042846" y="64456"/>
                    <a:pt x="1062273" y="45029"/>
                    <a:pt x="1086149" y="45029"/>
                  </a:cubicBezTo>
                  <a:cubicBezTo>
                    <a:pt x="1110025" y="45029"/>
                    <a:pt x="1129452" y="64456"/>
                    <a:pt x="1129452" y="88332"/>
                  </a:cubicBezTo>
                  <a:lnTo>
                    <a:pt x="1129452" y="307722"/>
                  </a:lnTo>
                  <a:cubicBezTo>
                    <a:pt x="1129452" y="323445"/>
                    <a:pt x="1133583" y="338223"/>
                    <a:pt x="1140814" y="351025"/>
                  </a:cubicBezTo>
                  <a:lnTo>
                    <a:pt x="1042846" y="351025"/>
                  </a:lnTo>
                  <a:close/>
                  <a:moveTo>
                    <a:pt x="1261087" y="307722"/>
                  </a:moveTo>
                  <a:cubicBezTo>
                    <a:pt x="1261087" y="331598"/>
                    <a:pt x="1241660" y="351025"/>
                    <a:pt x="1217784" y="351025"/>
                  </a:cubicBezTo>
                  <a:cubicBezTo>
                    <a:pt x="1193908" y="351025"/>
                    <a:pt x="1174481" y="331598"/>
                    <a:pt x="1174481" y="307722"/>
                  </a:cubicBezTo>
                  <a:lnTo>
                    <a:pt x="1174481" y="220540"/>
                  </a:lnTo>
                  <a:lnTo>
                    <a:pt x="1261090" y="220540"/>
                  </a:lnTo>
                  <a:lnTo>
                    <a:pt x="1261090" y="3077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53"/>
            <p:cNvSpPr/>
            <p:nvPr/>
          </p:nvSpPr>
          <p:spPr>
            <a:xfrm>
              <a:off x="10684774" y="597322"/>
              <a:ext cx="231508" cy="231505"/>
            </a:xfrm>
            <a:custGeom>
              <a:rect b="b" l="l" r="r" t="t"/>
              <a:pathLst>
                <a:path extrusionOk="0" h="231505" w="231508">
                  <a:moveTo>
                    <a:pt x="22513" y="231505"/>
                  </a:moveTo>
                  <a:lnTo>
                    <a:pt x="208995" y="231505"/>
                  </a:lnTo>
                  <a:cubicBezTo>
                    <a:pt x="221429" y="231505"/>
                    <a:pt x="231508" y="221429"/>
                    <a:pt x="231508" y="208992"/>
                  </a:cubicBezTo>
                  <a:lnTo>
                    <a:pt x="231508" y="22513"/>
                  </a:lnTo>
                  <a:cubicBezTo>
                    <a:pt x="231508" y="10077"/>
                    <a:pt x="221429" y="0"/>
                    <a:pt x="208995" y="0"/>
                  </a:cubicBezTo>
                  <a:lnTo>
                    <a:pt x="22513" y="0"/>
                  </a:lnTo>
                  <a:cubicBezTo>
                    <a:pt x="10080" y="0"/>
                    <a:pt x="0" y="10077"/>
                    <a:pt x="0" y="22513"/>
                  </a:cubicBezTo>
                  <a:lnTo>
                    <a:pt x="0" y="208992"/>
                  </a:lnTo>
                  <a:cubicBezTo>
                    <a:pt x="0" y="221426"/>
                    <a:pt x="10080" y="231505"/>
                    <a:pt x="22513" y="231505"/>
                  </a:cubicBezTo>
                  <a:close/>
                  <a:moveTo>
                    <a:pt x="45026" y="45026"/>
                  </a:moveTo>
                  <a:lnTo>
                    <a:pt x="186483" y="45026"/>
                  </a:lnTo>
                  <a:lnTo>
                    <a:pt x="186483" y="186480"/>
                  </a:lnTo>
                  <a:lnTo>
                    <a:pt x="45026" y="1864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53"/>
            <p:cNvSpPr/>
            <p:nvPr/>
          </p:nvSpPr>
          <p:spPr>
            <a:xfrm>
              <a:off x="10964497" y="59732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53"/>
            <p:cNvSpPr/>
            <p:nvPr/>
          </p:nvSpPr>
          <p:spPr>
            <a:xfrm>
              <a:off x="10964497" y="69056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53"/>
            <p:cNvSpPr/>
            <p:nvPr/>
          </p:nvSpPr>
          <p:spPr>
            <a:xfrm>
              <a:off x="10964497" y="783802"/>
              <a:ext cx="464607" cy="45025"/>
            </a:xfrm>
            <a:custGeom>
              <a:rect b="b" l="l" r="r" t="t"/>
              <a:pathLst>
                <a:path extrusionOk="0" h="45025" w="464607">
                  <a:moveTo>
                    <a:pt x="442095" y="0"/>
                  </a:moveTo>
                  <a:lnTo>
                    <a:pt x="22513" y="0"/>
                  </a:lnTo>
                  <a:cubicBezTo>
                    <a:pt x="10080" y="0"/>
                    <a:pt x="0" y="10077"/>
                    <a:pt x="0" y="22513"/>
                  </a:cubicBezTo>
                  <a:cubicBezTo>
                    <a:pt x="0" y="34949"/>
                    <a:pt x="10080" y="45026"/>
                    <a:pt x="22513" y="45026"/>
                  </a:cubicBezTo>
                  <a:lnTo>
                    <a:pt x="442095" y="45026"/>
                  </a:lnTo>
                  <a:cubicBezTo>
                    <a:pt x="454528" y="45026"/>
                    <a:pt x="464608" y="34949"/>
                    <a:pt x="464608" y="22513"/>
                  </a:cubicBezTo>
                  <a:cubicBezTo>
                    <a:pt x="464608" y="10077"/>
                    <a:pt x="454528" y="0"/>
                    <a:pt x="44209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53"/>
            <p:cNvSpPr/>
            <p:nvPr/>
          </p:nvSpPr>
          <p:spPr>
            <a:xfrm>
              <a:off x="10684774" y="877042"/>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53"/>
            <p:cNvSpPr/>
            <p:nvPr/>
          </p:nvSpPr>
          <p:spPr>
            <a:xfrm>
              <a:off x="10684774" y="970284"/>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53"/>
            <p:cNvSpPr/>
            <p:nvPr/>
          </p:nvSpPr>
          <p:spPr>
            <a:xfrm>
              <a:off x="10684774" y="1063524"/>
              <a:ext cx="744330" cy="45025"/>
            </a:xfrm>
            <a:custGeom>
              <a:rect b="b" l="l" r="r" t="t"/>
              <a:pathLst>
                <a:path extrusionOk="0" h="45025" w="744330">
                  <a:moveTo>
                    <a:pt x="721817" y="0"/>
                  </a:moveTo>
                  <a:lnTo>
                    <a:pt x="22513" y="0"/>
                  </a:lnTo>
                  <a:cubicBezTo>
                    <a:pt x="10080" y="0"/>
                    <a:pt x="0" y="10077"/>
                    <a:pt x="0" y="22513"/>
                  </a:cubicBezTo>
                  <a:cubicBezTo>
                    <a:pt x="0" y="34949"/>
                    <a:pt x="10080" y="45026"/>
                    <a:pt x="22513" y="45026"/>
                  </a:cubicBezTo>
                  <a:lnTo>
                    <a:pt x="721817" y="45026"/>
                  </a:lnTo>
                  <a:cubicBezTo>
                    <a:pt x="734250" y="45026"/>
                    <a:pt x="744330" y="34949"/>
                    <a:pt x="744330" y="22513"/>
                  </a:cubicBezTo>
                  <a:cubicBezTo>
                    <a:pt x="744330" y="10077"/>
                    <a:pt x="734250" y="0"/>
                    <a:pt x="72181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53"/>
            <p:cNvSpPr/>
            <p:nvPr/>
          </p:nvSpPr>
          <p:spPr>
            <a:xfrm>
              <a:off x="10733820" y="1540691"/>
              <a:ext cx="928375" cy="499517"/>
            </a:xfrm>
            <a:custGeom>
              <a:rect b="b" l="l" r="r" t="t"/>
              <a:pathLst>
                <a:path extrusionOk="0" h="499517" w="928375">
                  <a:moveTo>
                    <a:pt x="905862" y="0"/>
                  </a:moveTo>
                  <a:cubicBezTo>
                    <a:pt x="893429" y="0"/>
                    <a:pt x="883349" y="10077"/>
                    <a:pt x="883349" y="22513"/>
                  </a:cubicBezTo>
                  <a:lnTo>
                    <a:pt x="883349" y="454492"/>
                  </a:lnTo>
                  <a:lnTo>
                    <a:pt x="22513" y="454492"/>
                  </a:lnTo>
                  <a:cubicBezTo>
                    <a:pt x="10080" y="454492"/>
                    <a:pt x="0" y="464569"/>
                    <a:pt x="0" y="477005"/>
                  </a:cubicBezTo>
                  <a:cubicBezTo>
                    <a:pt x="0" y="489441"/>
                    <a:pt x="10080" y="499518"/>
                    <a:pt x="22513" y="499518"/>
                  </a:cubicBezTo>
                  <a:lnTo>
                    <a:pt x="905862" y="499518"/>
                  </a:lnTo>
                  <a:cubicBezTo>
                    <a:pt x="918295" y="499518"/>
                    <a:pt x="928375" y="489441"/>
                    <a:pt x="928375" y="477005"/>
                  </a:cubicBezTo>
                  <a:lnTo>
                    <a:pt x="928375" y="22513"/>
                  </a:lnTo>
                  <a:cubicBezTo>
                    <a:pt x="928375" y="10077"/>
                    <a:pt x="918295" y="0"/>
                    <a:pt x="90586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53"/>
            <p:cNvSpPr/>
            <p:nvPr/>
          </p:nvSpPr>
          <p:spPr>
            <a:xfrm>
              <a:off x="10591535" y="1250004"/>
              <a:ext cx="278125" cy="45025"/>
            </a:xfrm>
            <a:custGeom>
              <a:rect b="b" l="l" r="r" t="t"/>
              <a:pathLst>
                <a:path extrusionOk="0" h="45025" w="278125">
                  <a:moveTo>
                    <a:pt x="255612" y="0"/>
                  </a:moveTo>
                  <a:lnTo>
                    <a:pt x="22513" y="0"/>
                  </a:lnTo>
                  <a:cubicBezTo>
                    <a:pt x="10080" y="0"/>
                    <a:pt x="0" y="10077"/>
                    <a:pt x="0" y="22513"/>
                  </a:cubicBezTo>
                  <a:cubicBezTo>
                    <a:pt x="0" y="34949"/>
                    <a:pt x="10080" y="45026"/>
                    <a:pt x="22513" y="45026"/>
                  </a:cubicBezTo>
                  <a:lnTo>
                    <a:pt x="255612" y="45026"/>
                  </a:lnTo>
                  <a:cubicBezTo>
                    <a:pt x="268046" y="45026"/>
                    <a:pt x="278125" y="34949"/>
                    <a:pt x="278125" y="22513"/>
                  </a:cubicBezTo>
                  <a:cubicBezTo>
                    <a:pt x="278125" y="10077"/>
                    <a:pt x="268046" y="0"/>
                    <a:pt x="2556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53"/>
            <p:cNvSpPr/>
            <p:nvPr/>
          </p:nvSpPr>
          <p:spPr>
            <a:xfrm>
              <a:off x="10917877" y="1484427"/>
              <a:ext cx="324748" cy="324754"/>
            </a:xfrm>
            <a:custGeom>
              <a:rect b="b" l="l" r="r" t="t"/>
              <a:pathLst>
                <a:path extrusionOk="0" h="324754" w="324748">
                  <a:moveTo>
                    <a:pt x="22513" y="231511"/>
                  </a:moveTo>
                  <a:lnTo>
                    <a:pt x="93240" y="231511"/>
                  </a:lnTo>
                  <a:lnTo>
                    <a:pt x="93240" y="302241"/>
                  </a:lnTo>
                  <a:cubicBezTo>
                    <a:pt x="93240" y="314677"/>
                    <a:pt x="103320" y="324754"/>
                    <a:pt x="115753" y="324754"/>
                  </a:cubicBezTo>
                  <a:lnTo>
                    <a:pt x="208995" y="324754"/>
                  </a:lnTo>
                  <a:cubicBezTo>
                    <a:pt x="221429" y="324754"/>
                    <a:pt x="231508" y="314677"/>
                    <a:pt x="231508" y="302241"/>
                  </a:cubicBezTo>
                  <a:lnTo>
                    <a:pt x="231508" y="231511"/>
                  </a:lnTo>
                  <a:lnTo>
                    <a:pt x="302235" y="231511"/>
                  </a:lnTo>
                  <a:cubicBezTo>
                    <a:pt x="314668" y="231511"/>
                    <a:pt x="324748" y="221435"/>
                    <a:pt x="324748" y="208999"/>
                  </a:cubicBezTo>
                  <a:lnTo>
                    <a:pt x="324748" y="115756"/>
                  </a:lnTo>
                  <a:cubicBezTo>
                    <a:pt x="324748" y="103320"/>
                    <a:pt x="314668" y="93243"/>
                    <a:pt x="302235" y="93243"/>
                  </a:cubicBezTo>
                  <a:lnTo>
                    <a:pt x="231508" y="93243"/>
                  </a:lnTo>
                  <a:lnTo>
                    <a:pt x="231508" y="22513"/>
                  </a:lnTo>
                  <a:cubicBezTo>
                    <a:pt x="231508" y="10077"/>
                    <a:pt x="221429" y="0"/>
                    <a:pt x="208995" y="0"/>
                  </a:cubicBezTo>
                  <a:lnTo>
                    <a:pt x="115753" y="0"/>
                  </a:lnTo>
                  <a:cubicBezTo>
                    <a:pt x="103320" y="0"/>
                    <a:pt x="93240" y="10077"/>
                    <a:pt x="93240" y="22513"/>
                  </a:cubicBezTo>
                  <a:lnTo>
                    <a:pt x="93240" y="93243"/>
                  </a:lnTo>
                  <a:lnTo>
                    <a:pt x="22513" y="93243"/>
                  </a:lnTo>
                  <a:cubicBezTo>
                    <a:pt x="10080" y="93243"/>
                    <a:pt x="0" y="103320"/>
                    <a:pt x="0" y="115756"/>
                  </a:cubicBezTo>
                  <a:lnTo>
                    <a:pt x="0" y="208999"/>
                  </a:lnTo>
                  <a:cubicBezTo>
                    <a:pt x="0" y="221432"/>
                    <a:pt x="10080" y="231511"/>
                    <a:pt x="22513" y="231511"/>
                  </a:cubicBezTo>
                  <a:close/>
                  <a:moveTo>
                    <a:pt x="45026" y="138269"/>
                  </a:moveTo>
                  <a:lnTo>
                    <a:pt x="115753" y="138269"/>
                  </a:lnTo>
                  <a:cubicBezTo>
                    <a:pt x="128186" y="138269"/>
                    <a:pt x="138266" y="128192"/>
                    <a:pt x="138266" y="115756"/>
                  </a:cubicBezTo>
                  <a:lnTo>
                    <a:pt x="138266" y="45026"/>
                  </a:lnTo>
                  <a:lnTo>
                    <a:pt x="186483" y="45026"/>
                  </a:lnTo>
                  <a:lnTo>
                    <a:pt x="186483" y="115756"/>
                  </a:lnTo>
                  <a:cubicBezTo>
                    <a:pt x="186483" y="128192"/>
                    <a:pt x="196562" y="138269"/>
                    <a:pt x="208995" y="138269"/>
                  </a:cubicBezTo>
                  <a:lnTo>
                    <a:pt x="279722" y="138269"/>
                  </a:lnTo>
                  <a:lnTo>
                    <a:pt x="279722" y="186486"/>
                  </a:lnTo>
                  <a:lnTo>
                    <a:pt x="208995" y="186486"/>
                  </a:lnTo>
                  <a:cubicBezTo>
                    <a:pt x="196562" y="186486"/>
                    <a:pt x="186483" y="196562"/>
                    <a:pt x="186483" y="208999"/>
                  </a:cubicBezTo>
                  <a:lnTo>
                    <a:pt x="186483" y="279728"/>
                  </a:lnTo>
                  <a:lnTo>
                    <a:pt x="138266" y="279728"/>
                  </a:lnTo>
                  <a:lnTo>
                    <a:pt x="138266" y="208999"/>
                  </a:lnTo>
                  <a:cubicBezTo>
                    <a:pt x="138266" y="196562"/>
                    <a:pt x="128186" y="186486"/>
                    <a:pt x="115753" y="186486"/>
                  </a:cubicBezTo>
                  <a:lnTo>
                    <a:pt x="45026" y="1864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53"/>
            <p:cNvSpPr/>
            <p:nvPr/>
          </p:nvSpPr>
          <p:spPr>
            <a:xfrm>
              <a:off x="10824634" y="1391190"/>
              <a:ext cx="511230" cy="511227"/>
            </a:xfrm>
            <a:custGeom>
              <a:rect b="b" l="l" r="r" t="t"/>
              <a:pathLst>
                <a:path extrusionOk="0" h="511227" w="511230">
                  <a:moveTo>
                    <a:pt x="255615" y="511228"/>
                  </a:moveTo>
                  <a:cubicBezTo>
                    <a:pt x="396562" y="511228"/>
                    <a:pt x="511231" y="396559"/>
                    <a:pt x="511231" y="255612"/>
                  </a:cubicBezTo>
                  <a:cubicBezTo>
                    <a:pt x="511231" y="114666"/>
                    <a:pt x="396562" y="0"/>
                    <a:pt x="255615" y="0"/>
                  </a:cubicBezTo>
                  <a:cubicBezTo>
                    <a:pt x="114669" y="0"/>
                    <a:pt x="0" y="114666"/>
                    <a:pt x="0" y="255612"/>
                  </a:cubicBezTo>
                  <a:cubicBezTo>
                    <a:pt x="0" y="396559"/>
                    <a:pt x="114669" y="511228"/>
                    <a:pt x="255615" y="511228"/>
                  </a:cubicBezTo>
                  <a:close/>
                  <a:moveTo>
                    <a:pt x="255615" y="45023"/>
                  </a:moveTo>
                  <a:cubicBezTo>
                    <a:pt x="371734" y="45023"/>
                    <a:pt x="466205" y="139493"/>
                    <a:pt x="466205" y="255609"/>
                  </a:cubicBezTo>
                  <a:cubicBezTo>
                    <a:pt x="466205" y="371731"/>
                    <a:pt x="371734" y="466199"/>
                    <a:pt x="255615" y="466199"/>
                  </a:cubicBezTo>
                  <a:cubicBezTo>
                    <a:pt x="139496" y="466199"/>
                    <a:pt x="45026" y="371728"/>
                    <a:pt x="45026" y="255609"/>
                  </a:cubicBezTo>
                  <a:cubicBezTo>
                    <a:pt x="45026" y="139493"/>
                    <a:pt x="139496" y="45023"/>
                    <a:pt x="255615" y="450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43" name="Google Shape;2743;p53"/>
          <p:cNvSpPr/>
          <p:nvPr/>
        </p:nvSpPr>
        <p:spPr>
          <a:xfrm>
            <a:off x="8142831" y="3775361"/>
            <a:ext cx="285616" cy="214348"/>
          </a:xfrm>
          <a:custGeom>
            <a:rect b="b" l="l" r="r" t="t"/>
            <a:pathLst>
              <a:path extrusionOk="0" h="1085308" w="1446157">
                <a:moveTo>
                  <a:pt x="1396700" y="49539"/>
                </a:moveTo>
                <a:cubicBezTo>
                  <a:pt x="1364751" y="17591"/>
                  <a:pt x="1322279" y="0"/>
                  <a:pt x="1277104" y="0"/>
                </a:cubicBezTo>
                <a:cubicBezTo>
                  <a:pt x="1239159" y="0"/>
                  <a:pt x="1203150" y="12453"/>
                  <a:pt x="1173653" y="35354"/>
                </a:cubicBezTo>
                <a:cubicBezTo>
                  <a:pt x="1126605" y="-3655"/>
                  <a:pt x="1056507" y="-1144"/>
                  <a:pt x="1012438" y="42916"/>
                </a:cubicBezTo>
                <a:lnTo>
                  <a:pt x="912191" y="143163"/>
                </a:lnTo>
                <a:lnTo>
                  <a:pt x="907231" y="138203"/>
                </a:lnTo>
                <a:cubicBezTo>
                  <a:pt x="894097" y="124516"/>
                  <a:pt x="870462" y="124516"/>
                  <a:pt x="857328" y="138203"/>
                </a:cubicBezTo>
                <a:lnTo>
                  <a:pt x="806368" y="189163"/>
                </a:lnTo>
                <a:cubicBezTo>
                  <a:pt x="770406" y="157362"/>
                  <a:pt x="715257" y="158639"/>
                  <a:pt x="680855" y="193039"/>
                </a:cubicBezTo>
                <a:lnTo>
                  <a:pt x="610112" y="263781"/>
                </a:lnTo>
                <a:cubicBezTo>
                  <a:pt x="590301" y="283590"/>
                  <a:pt x="575868" y="308330"/>
                  <a:pt x="568368" y="335323"/>
                </a:cubicBezTo>
                <a:cubicBezTo>
                  <a:pt x="562821" y="355293"/>
                  <a:pt x="552142" y="373593"/>
                  <a:pt x="537488" y="388246"/>
                </a:cubicBezTo>
                <a:lnTo>
                  <a:pt x="222018" y="703716"/>
                </a:lnTo>
                <a:cubicBezTo>
                  <a:pt x="207365" y="718370"/>
                  <a:pt x="189064" y="729049"/>
                  <a:pt x="169095" y="734594"/>
                </a:cubicBezTo>
                <a:cubicBezTo>
                  <a:pt x="142098" y="742093"/>
                  <a:pt x="117361" y="756529"/>
                  <a:pt x="97550" y="776337"/>
                </a:cubicBezTo>
                <a:lnTo>
                  <a:pt x="66690" y="807198"/>
                </a:lnTo>
                <a:lnTo>
                  <a:pt x="26810" y="847080"/>
                </a:lnTo>
                <a:cubicBezTo>
                  <a:pt x="-8937" y="882827"/>
                  <a:pt x="-8937" y="940992"/>
                  <a:pt x="26810" y="976742"/>
                </a:cubicBezTo>
                <a:lnTo>
                  <a:pt x="108566" y="1058498"/>
                </a:lnTo>
                <a:cubicBezTo>
                  <a:pt x="126442" y="1076374"/>
                  <a:pt x="149914" y="1085311"/>
                  <a:pt x="173397" y="1085308"/>
                </a:cubicBezTo>
                <a:cubicBezTo>
                  <a:pt x="196871" y="1085308"/>
                  <a:pt x="220354" y="1076369"/>
                  <a:pt x="238228" y="1058498"/>
                </a:cubicBezTo>
                <a:lnTo>
                  <a:pt x="278107" y="1018619"/>
                </a:lnTo>
                <a:lnTo>
                  <a:pt x="308968" y="987758"/>
                </a:lnTo>
                <a:cubicBezTo>
                  <a:pt x="328779" y="967947"/>
                  <a:pt x="343215" y="943207"/>
                  <a:pt x="350711" y="916216"/>
                </a:cubicBezTo>
                <a:cubicBezTo>
                  <a:pt x="356259" y="896247"/>
                  <a:pt x="366935" y="877946"/>
                  <a:pt x="381589" y="863293"/>
                </a:cubicBezTo>
                <a:lnTo>
                  <a:pt x="400618" y="844264"/>
                </a:lnTo>
                <a:cubicBezTo>
                  <a:pt x="408891" y="835991"/>
                  <a:pt x="408891" y="822578"/>
                  <a:pt x="400618" y="814302"/>
                </a:cubicBezTo>
                <a:cubicBezTo>
                  <a:pt x="392345" y="806032"/>
                  <a:pt x="378931" y="806029"/>
                  <a:pt x="370655" y="814302"/>
                </a:cubicBezTo>
                <a:lnTo>
                  <a:pt x="351627" y="833330"/>
                </a:lnTo>
                <a:cubicBezTo>
                  <a:pt x="343303" y="841654"/>
                  <a:pt x="335942" y="850857"/>
                  <a:pt x="329632" y="860723"/>
                </a:cubicBezTo>
                <a:lnTo>
                  <a:pt x="224583" y="755673"/>
                </a:lnTo>
                <a:cubicBezTo>
                  <a:pt x="234449" y="749363"/>
                  <a:pt x="243651" y="742003"/>
                  <a:pt x="251975" y="733679"/>
                </a:cubicBezTo>
                <a:lnTo>
                  <a:pt x="567445" y="418209"/>
                </a:lnTo>
                <a:cubicBezTo>
                  <a:pt x="575769" y="409885"/>
                  <a:pt x="583129" y="400683"/>
                  <a:pt x="589439" y="390814"/>
                </a:cubicBezTo>
                <a:lnTo>
                  <a:pt x="694489" y="495863"/>
                </a:lnTo>
                <a:cubicBezTo>
                  <a:pt x="684623" y="502173"/>
                  <a:pt x="675420" y="509534"/>
                  <a:pt x="667096" y="517858"/>
                </a:cubicBezTo>
                <a:lnTo>
                  <a:pt x="440565" y="744389"/>
                </a:lnTo>
                <a:cubicBezTo>
                  <a:pt x="432292" y="752662"/>
                  <a:pt x="432292" y="766076"/>
                  <a:pt x="440565" y="774349"/>
                </a:cubicBezTo>
                <a:cubicBezTo>
                  <a:pt x="448838" y="782625"/>
                  <a:pt x="462251" y="782622"/>
                  <a:pt x="470524" y="774349"/>
                </a:cubicBezTo>
                <a:lnTo>
                  <a:pt x="697059" y="547817"/>
                </a:lnTo>
                <a:cubicBezTo>
                  <a:pt x="711710" y="533164"/>
                  <a:pt x="730010" y="522484"/>
                  <a:pt x="749982" y="516940"/>
                </a:cubicBezTo>
                <a:cubicBezTo>
                  <a:pt x="776976" y="509438"/>
                  <a:pt x="801716" y="495005"/>
                  <a:pt x="821521" y="475193"/>
                </a:cubicBezTo>
                <a:lnTo>
                  <a:pt x="852359" y="444358"/>
                </a:lnTo>
                <a:cubicBezTo>
                  <a:pt x="852368" y="444350"/>
                  <a:pt x="852379" y="444341"/>
                  <a:pt x="852387" y="444333"/>
                </a:cubicBezTo>
                <a:lnTo>
                  <a:pt x="892267" y="404453"/>
                </a:lnTo>
                <a:cubicBezTo>
                  <a:pt x="926664" y="370054"/>
                  <a:pt x="927943" y="314905"/>
                  <a:pt x="896142" y="278941"/>
                </a:cubicBezTo>
                <a:lnTo>
                  <a:pt x="947096" y="227986"/>
                </a:lnTo>
                <a:cubicBezTo>
                  <a:pt x="960792" y="214855"/>
                  <a:pt x="960792" y="191214"/>
                  <a:pt x="947102" y="178083"/>
                </a:cubicBezTo>
                <a:lnTo>
                  <a:pt x="942142" y="173123"/>
                </a:lnTo>
                <a:lnTo>
                  <a:pt x="1042387" y="72875"/>
                </a:lnTo>
                <a:cubicBezTo>
                  <a:pt x="1069909" y="45356"/>
                  <a:pt x="1113141" y="42907"/>
                  <a:pt x="1143471" y="65506"/>
                </a:cubicBezTo>
                <a:cubicBezTo>
                  <a:pt x="1091982" y="131800"/>
                  <a:pt x="1096626" y="227868"/>
                  <a:pt x="1157491" y="288733"/>
                </a:cubicBezTo>
                <a:cubicBezTo>
                  <a:pt x="1190465" y="321706"/>
                  <a:pt x="1233776" y="338193"/>
                  <a:pt x="1277087" y="338193"/>
                </a:cubicBezTo>
                <a:cubicBezTo>
                  <a:pt x="1320401" y="338193"/>
                  <a:pt x="1363715" y="321706"/>
                  <a:pt x="1396685" y="288733"/>
                </a:cubicBezTo>
                <a:cubicBezTo>
                  <a:pt x="1462646" y="222786"/>
                  <a:pt x="1462646" y="115486"/>
                  <a:pt x="1396700" y="49539"/>
                </a:cubicBezTo>
                <a:close/>
                <a:moveTo>
                  <a:pt x="138534" y="1028538"/>
                </a:moveTo>
                <a:lnTo>
                  <a:pt x="56781" y="946783"/>
                </a:lnTo>
                <a:cubicBezTo>
                  <a:pt x="37555" y="927556"/>
                  <a:pt x="37555" y="896269"/>
                  <a:pt x="56781" y="877043"/>
                </a:cubicBezTo>
                <a:lnTo>
                  <a:pt x="81682" y="852142"/>
                </a:lnTo>
                <a:lnTo>
                  <a:pt x="233178" y="1003637"/>
                </a:lnTo>
                <a:lnTo>
                  <a:pt x="208277" y="1028538"/>
                </a:lnTo>
                <a:cubicBezTo>
                  <a:pt x="189050" y="1047768"/>
                  <a:pt x="157763" y="1047765"/>
                  <a:pt x="138534" y="1028538"/>
                </a:cubicBezTo>
                <a:close/>
                <a:moveTo>
                  <a:pt x="310804" y="901802"/>
                </a:moveTo>
                <a:cubicBezTo>
                  <a:pt x="310499" y="902825"/>
                  <a:pt x="310182" y="903844"/>
                  <a:pt x="309897" y="904875"/>
                </a:cubicBezTo>
                <a:cubicBezTo>
                  <a:pt x="304350" y="924842"/>
                  <a:pt x="293673" y="943142"/>
                  <a:pt x="279020" y="957798"/>
                </a:cubicBezTo>
                <a:lnTo>
                  <a:pt x="263137" y="973680"/>
                </a:lnTo>
                <a:lnTo>
                  <a:pt x="111642" y="822185"/>
                </a:lnTo>
                <a:lnTo>
                  <a:pt x="127524" y="806303"/>
                </a:lnTo>
                <a:cubicBezTo>
                  <a:pt x="142178" y="791649"/>
                  <a:pt x="160478" y="780972"/>
                  <a:pt x="180447" y="775425"/>
                </a:cubicBezTo>
                <a:cubicBezTo>
                  <a:pt x="181475" y="775140"/>
                  <a:pt x="182495" y="774823"/>
                  <a:pt x="183517" y="774518"/>
                </a:cubicBezTo>
                <a:close/>
                <a:moveTo>
                  <a:pt x="862318" y="374497"/>
                </a:moveTo>
                <a:lnTo>
                  <a:pt x="837420" y="399395"/>
                </a:lnTo>
                <a:lnTo>
                  <a:pt x="740856" y="302830"/>
                </a:lnTo>
                <a:cubicBezTo>
                  <a:pt x="732580" y="294557"/>
                  <a:pt x="719169" y="294560"/>
                  <a:pt x="710893" y="302830"/>
                </a:cubicBezTo>
                <a:cubicBezTo>
                  <a:pt x="702620" y="311103"/>
                  <a:pt x="702620" y="324517"/>
                  <a:pt x="710893" y="332790"/>
                </a:cubicBezTo>
                <a:lnTo>
                  <a:pt x="807461" y="429357"/>
                </a:lnTo>
                <a:lnTo>
                  <a:pt x="791576" y="445239"/>
                </a:lnTo>
                <a:cubicBezTo>
                  <a:pt x="776925" y="459893"/>
                  <a:pt x="758622" y="470572"/>
                  <a:pt x="738656" y="476120"/>
                </a:cubicBezTo>
                <a:cubicBezTo>
                  <a:pt x="737627" y="476405"/>
                  <a:pt x="736608" y="476721"/>
                  <a:pt x="735585" y="477026"/>
                </a:cubicBezTo>
                <a:lnTo>
                  <a:pt x="608296" y="349740"/>
                </a:lnTo>
                <a:cubicBezTo>
                  <a:pt x="608601" y="348717"/>
                  <a:pt x="608917" y="347698"/>
                  <a:pt x="609202" y="346667"/>
                </a:cubicBezTo>
                <a:cubicBezTo>
                  <a:pt x="614750" y="326697"/>
                  <a:pt x="625426" y="308397"/>
                  <a:pt x="640080" y="293744"/>
                </a:cubicBezTo>
                <a:lnTo>
                  <a:pt x="670941" y="262880"/>
                </a:lnTo>
                <a:lnTo>
                  <a:pt x="710820" y="223001"/>
                </a:lnTo>
                <a:cubicBezTo>
                  <a:pt x="730046" y="203775"/>
                  <a:pt x="761334" y="203775"/>
                  <a:pt x="780560" y="223001"/>
                </a:cubicBezTo>
                <a:lnTo>
                  <a:pt x="851334" y="293775"/>
                </a:lnTo>
                <a:lnTo>
                  <a:pt x="851348" y="293789"/>
                </a:lnTo>
                <a:cubicBezTo>
                  <a:pt x="851348" y="293789"/>
                  <a:pt x="851356" y="293797"/>
                  <a:pt x="851362" y="293803"/>
                </a:cubicBezTo>
                <a:lnTo>
                  <a:pt x="862316" y="304757"/>
                </a:lnTo>
                <a:cubicBezTo>
                  <a:pt x="881545" y="323983"/>
                  <a:pt x="881545" y="355267"/>
                  <a:pt x="862318" y="374497"/>
                </a:cubicBezTo>
                <a:close/>
                <a:moveTo>
                  <a:pt x="866332" y="248845"/>
                </a:moveTo>
                <a:lnTo>
                  <a:pt x="836474" y="218987"/>
                </a:lnTo>
                <a:lnTo>
                  <a:pt x="882285" y="173174"/>
                </a:lnTo>
                <a:lnTo>
                  <a:pt x="912143" y="203035"/>
                </a:lnTo>
                <a:close/>
                <a:moveTo>
                  <a:pt x="1153255" y="142426"/>
                </a:moveTo>
                <a:lnTo>
                  <a:pt x="1401029" y="142426"/>
                </a:lnTo>
                <a:cubicBezTo>
                  <a:pt x="1402882" y="151111"/>
                  <a:pt x="1403865" y="160045"/>
                  <a:pt x="1403865" y="169138"/>
                </a:cubicBezTo>
                <a:cubicBezTo>
                  <a:pt x="1403865" y="179597"/>
                  <a:pt x="1402600" y="189858"/>
                  <a:pt x="1400154" y="199755"/>
                </a:cubicBezTo>
                <a:lnTo>
                  <a:pt x="1154127" y="199755"/>
                </a:lnTo>
                <a:cubicBezTo>
                  <a:pt x="1149487" y="180967"/>
                  <a:pt x="1149210" y="161325"/>
                  <a:pt x="1153255" y="142426"/>
                </a:cubicBezTo>
                <a:close/>
                <a:moveTo>
                  <a:pt x="1366737" y="79499"/>
                </a:moveTo>
                <a:cubicBezTo>
                  <a:pt x="1373070" y="85831"/>
                  <a:pt x="1378625" y="92726"/>
                  <a:pt x="1383407" y="100053"/>
                </a:cubicBezTo>
                <a:lnTo>
                  <a:pt x="1170820" y="100053"/>
                </a:lnTo>
                <a:cubicBezTo>
                  <a:pt x="1175551" y="92777"/>
                  <a:pt x="1181090" y="85877"/>
                  <a:pt x="1187468" y="79499"/>
                </a:cubicBezTo>
                <a:cubicBezTo>
                  <a:pt x="1211409" y="55555"/>
                  <a:pt x="1243244" y="42371"/>
                  <a:pt x="1277104" y="42371"/>
                </a:cubicBezTo>
                <a:cubicBezTo>
                  <a:pt x="1310961" y="42371"/>
                  <a:pt x="1342796" y="55555"/>
                  <a:pt x="1366737" y="79499"/>
                </a:cubicBezTo>
                <a:close/>
                <a:moveTo>
                  <a:pt x="1277104" y="295902"/>
                </a:moveTo>
                <a:cubicBezTo>
                  <a:pt x="1243244" y="295902"/>
                  <a:pt x="1211409" y="282717"/>
                  <a:pt x="1187468" y="258773"/>
                </a:cubicBezTo>
                <a:cubicBezTo>
                  <a:pt x="1182245" y="253551"/>
                  <a:pt x="1177610" y="247967"/>
                  <a:pt x="1173492" y="242126"/>
                </a:cubicBezTo>
                <a:lnTo>
                  <a:pt x="1380738" y="242126"/>
                </a:lnTo>
                <a:cubicBezTo>
                  <a:pt x="1376583" y="247998"/>
                  <a:pt x="1371928" y="253582"/>
                  <a:pt x="1366737" y="258773"/>
                </a:cubicBezTo>
                <a:cubicBezTo>
                  <a:pt x="1342796" y="282714"/>
                  <a:pt x="1310961" y="295902"/>
                  <a:pt x="1277104" y="2959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53"/>
          <p:cNvSpPr/>
          <p:nvPr/>
        </p:nvSpPr>
        <p:spPr>
          <a:xfrm>
            <a:off x="7704953" y="1992004"/>
            <a:ext cx="285637" cy="292009"/>
          </a:xfrm>
          <a:custGeom>
            <a:rect b="b" l="l" r="r" t="t"/>
            <a:pathLst>
              <a:path extrusionOk="0" h="1536888" w="1503350">
                <a:moveTo>
                  <a:pt x="1480837" y="754660"/>
                </a:moveTo>
                <a:cubicBezTo>
                  <a:pt x="1493273" y="754660"/>
                  <a:pt x="1503350" y="744580"/>
                  <a:pt x="1503350" y="732147"/>
                </a:cubicBezTo>
                <a:lnTo>
                  <a:pt x="1503350" y="670557"/>
                </a:lnTo>
                <a:cubicBezTo>
                  <a:pt x="1503350" y="601550"/>
                  <a:pt x="1462079" y="540069"/>
                  <a:pt x="1398209" y="513924"/>
                </a:cubicBezTo>
                <a:cubicBezTo>
                  <a:pt x="1361158" y="498759"/>
                  <a:pt x="1320737" y="497318"/>
                  <a:pt x="1283383" y="509106"/>
                </a:cubicBezTo>
                <a:cubicBezTo>
                  <a:pt x="1282729" y="497993"/>
                  <a:pt x="1280838" y="487091"/>
                  <a:pt x="1277692" y="476495"/>
                </a:cubicBezTo>
                <a:cubicBezTo>
                  <a:pt x="1333266" y="455093"/>
                  <a:pt x="1370713" y="401596"/>
                  <a:pt x="1370713" y="340709"/>
                </a:cubicBezTo>
                <a:cubicBezTo>
                  <a:pt x="1370713" y="260430"/>
                  <a:pt x="1305401" y="195119"/>
                  <a:pt x="1225123" y="195119"/>
                </a:cubicBezTo>
                <a:cubicBezTo>
                  <a:pt x="1201238" y="195119"/>
                  <a:pt x="1178698" y="200936"/>
                  <a:pt x="1158790" y="211175"/>
                </a:cubicBezTo>
                <a:lnTo>
                  <a:pt x="1091122" y="143507"/>
                </a:lnTo>
                <a:cubicBezTo>
                  <a:pt x="1106524" y="122936"/>
                  <a:pt x="1104939" y="93582"/>
                  <a:pt x="1086250" y="74890"/>
                </a:cubicBezTo>
                <a:lnTo>
                  <a:pt x="1026756" y="15396"/>
                </a:lnTo>
                <a:cubicBezTo>
                  <a:pt x="1016829" y="5466"/>
                  <a:pt x="1003628" y="0"/>
                  <a:pt x="989589" y="0"/>
                </a:cubicBezTo>
                <a:cubicBezTo>
                  <a:pt x="975547" y="0"/>
                  <a:pt x="962345" y="5469"/>
                  <a:pt x="952418" y="15396"/>
                </a:cubicBezTo>
                <a:lnTo>
                  <a:pt x="374465" y="593352"/>
                </a:lnTo>
                <a:cubicBezTo>
                  <a:pt x="360519" y="607299"/>
                  <a:pt x="356085" y="627194"/>
                  <a:pt x="361122" y="644943"/>
                </a:cubicBezTo>
                <a:lnTo>
                  <a:pt x="319815" y="686250"/>
                </a:lnTo>
                <a:cubicBezTo>
                  <a:pt x="302066" y="681216"/>
                  <a:pt x="282173" y="685647"/>
                  <a:pt x="268221" y="699593"/>
                </a:cubicBezTo>
                <a:lnTo>
                  <a:pt x="112633" y="855182"/>
                </a:lnTo>
                <a:cubicBezTo>
                  <a:pt x="103840" y="863974"/>
                  <a:pt x="103840" y="878229"/>
                  <a:pt x="112633" y="887021"/>
                </a:cubicBezTo>
                <a:cubicBezTo>
                  <a:pt x="121428" y="895813"/>
                  <a:pt x="135680" y="895813"/>
                  <a:pt x="144475" y="887021"/>
                </a:cubicBezTo>
                <a:lnTo>
                  <a:pt x="242481" y="789014"/>
                </a:lnTo>
                <a:lnTo>
                  <a:pt x="312635" y="859165"/>
                </a:lnTo>
                <a:lnTo>
                  <a:pt x="117360" y="1054440"/>
                </a:lnTo>
                <a:cubicBezTo>
                  <a:pt x="113137" y="1057573"/>
                  <a:pt x="110928" y="1057573"/>
                  <a:pt x="106704" y="1054440"/>
                </a:cubicBezTo>
                <a:lnTo>
                  <a:pt x="47210" y="994945"/>
                </a:lnTo>
                <a:cubicBezTo>
                  <a:pt x="44268" y="992004"/>
                  <a:pt x="44268" y="987225"/>
                  <a:pt x="47210" y="984286"/>
                </a:cubicBezTo>
                <a:lnTo>
                  <a:pt x="70149" y="961347"/>
                </a:lnTo>
                <a:cubicBezTo>
                  <a:pt x="78941" y="952555"/>
                  <a:pt x="78941" y="938300"/>
                  <a:pt x="70149" y="929508"/>
                </a:cubicBezTo>
                <a:cubicBezTo>
                  <a:pt x="61354" y="920715"/>
                  <a:pt x="47102" y="920715"/>
                  <a:pt x="38307" y="929508"/>
                </a:cubicBezTo>
                <a:lnTo>
                  <a:pt x="15367" y="952447"/>
                </a:lnTo>
                <a:cubicBezTo>
                  <a:pt x="-5122" y="972943"/>
                  <a:pt x="-5122" y="1006289"/>
                  <a:pt x="15367" y="1026785"/>
                </a:cubicBezTo>
                <a:lnTo>
                  <a:pt x="74862" y="1086279"/>
                </a:lnTo>
                <a:cubicBezTo>
                  <a:pt x="94430" y="1106670"/>
                  <a:pt x="129634" y="1106673"/>
                  <a:pt x="149203" y="1086279"/>
                </a:cubicBezTo>
                <a:lnTo>
                  <a:pt x="402057" y="833425"/>
                </a:lnTo>
                <a:cubicBezTo>
                  <a:pt x="416003" y="819479"/>
                  <a:pt x="420436" y="799583"/>
                  <a:pt x="415399" y="781834"/>
                </a:cubicBezTo>
                <a:lnTo>
                  <a:pt x="456706" y="740527"/>
                </a:lnTo>
                <a:cubicBezTo>
                  <a:pt x="461416" y="741863"/>
                  <a:pt x="466270" y="742554"/>
                  <a:pt x="471126" y="742554"/>
                </a:cubicBezTo>
                <a:cubicBezTo>
                  <a:pt x="482221" y="742554"/>
                  <a:pt x="493282" y="739015"/>
                  <a:pt x="502579" y="732057"/>
                </a:cubicBezTo>
                <a:lnTo>
                  <a:pt x="567419" y="796894"/>
                </a:lnTo>
                <a:cubicBezTo>
                  <a:pt x="555223" y="818176"/>
                  <a:pt x="548211" y="842793"/>
                  <a:pt x="548211" y="869032"/>
                </a:cubicBezTo>
                <a:cubicBezTo>
                  <a:pt x="548211" y="949310"/>
                  <a:pt x="613523" y="1014622"/>
                  <a:pt x="693801" y="1014622"/>
                </a:cubicBezTo>
                <a:cubicBezTo>
                  <a:pt x="712388" y="1014622"/>
                  <a:pt x="730275" y="1011074"/>
                  <a:pt x="746785" y="1004608"/>
                </a:cubicBezTo>
                <a:cubicBezTo>
                  <a:pt x="755907" y="1030915"/>
                  <a:pt x="767151" y="1056532"/>
                  <a:pt x="780407" y="1080972"/>
                </a:cubicBezTo>
                <a:cubicBezTo>
                  <a:pt x="817983" y="1150252"/>
                  <a:pt x="831845" y="1231269"/>
                  <a:pt x="819441" y="1309095"/>
                </a:cubicBezTo>
                <a:lnTo>
                  <a:pt x="803901" y="1406591"/>
                </a:lnTo>
                <a:cubicBezTo>
                  <a:pt x="794776" y="1463846"/>
                  <a:pt x="830155" y="1518255"/>
                  <a:pt x="886194" y="1533150"/>
                </a:cubicBezTo>
                <a:cubicBezTo>
                  <a:pt x="895698" y="1535674"/>
                  <a:pt x="905294" y="1536884"/>
                  <a:pt x="914783" y="1536884"/>
                </a:cubicBezTo>
                <a:cubicBezTo>
                  <a:pt x="959019" y="1536884"/>
                  <a:pt x="1000836" y="1510562"/>
                  <a:pt x="1018774" y="1468394"/>
                </a:cubicBezTo>
                <a:lnTo>
                  <a:pt x="1086794" y="1308518"/>
                </a:lnTo>
                <a:cubicBezTo>
                  <a:pt x="1090921" y="1298814"/>
                  <a:pt x="1100404" y="1292546"/>
                  <a:pt x="1110955" y="1292546"/>
                </a:cubicBezTo>
                <a:cubicBezTo>
                  <a:pt x="1121506" y="1292546"/>
                  <a:pt x="1130988" y="1298817"/>
                  <a:pt x="1135119" y="1308521"/>
                </a:cubicBezTo>
                <a:lnTo>
                  <a:pt x="1203135" y="1468397"/>
                </a:lnTo>
                <a:cubicBezTo>
                  <a:pt x="1224921" y="1519609"/>
                  <a:pt x="1281918" y="1547450"/>
                  <a:pt x="1335715" y="1533153"/>
                </a:cubicBezTo>
                <a:cubicBezTo>
                  <a:pt x="1391755" y="1518255"/>
                  <a:pt x="1427133" y="1463849"/>
                  <a:pt x="1418008" y="1406594"/>
                </a:cubicBezTo>
                <a:lnTo>
                  <a:pt x="1402471" y="1309098"/>
                </a:lnTo>
                <a:cubicBezTo>
                  <a:pt x="1390068" y="1231266"/>
                  <a:pt x="1403930" y="1150252"/>
                  <a:pt x="1441503" y="1080975"/>
                </a:cubicBezTo>
                <a:cubicBezTo>
                  <a:pt x="1481963" y="1006376"/>
                  <a:pt x="1503350" y="922081"/>
                  <a:pt x="1503350" y="837210"/>
                </a:cubicBezTo>
                <a:cubicBezTo>
                  <a:pt x="1503350" y="824777"/>
                  <a:pt x="1493270" y="814697"/>
                  <a:pt x="1480837" y="814697"/>
                </a:cubicBezTo>
                <a:cubicBezTo>
                  <a:pt x="1468404" y="814697"/>
                  <a:pt x="1458324" y="824777"/>
                  <a:pt x="1458324" y="837210"/>
                </a:cubicBezTo>
                <a:cubicBezTo>
                  <a:pt x="1458324" y="914607"/>
                  <a:pt x="1438822" y="991475"/>
                  <a:pt x="1401922" y="1059507"/>
                </a:cubicBezTo>
                <a:cubicBezTo>
                  <a:pt x="1359642" y="1137456"/>
                  <a:pt x="1344048" y="1228612"/>
                  <a:pt x="1358006" y="1316182"/>
                </a:cubicBezTo>
                <a:lnTo>
                  <a:pt x="1373543" y="1413678"/>
                </a:lnTo>
                <a:cubicBezTo>
                  <a:pt x="1379018" y="1448042"/>
                  <a:pt x="1357784" y="1480695"/>
                  <a:pt x="1324147" y="1489634"/>
                </a:cubicBezTo>
                <a:cubicBezTo>
                  <a:pt x="1291875" y="1498210"/>
                  <a:pt x="1257646" y="1481508"/>
                  <a:pt x="1244568" y="1450767"/>
                </a:cubicBezTo>
                <a:lnTo>
                  <a:pt x="1176552" y="1290892"/>
                </a:lnTo>
                <a:cubicBezTo>
                  <a:pt x="1165340" y="1264543"/>
                  <a:pt x="1139591" y="1247517"/>
                  <a:pt x="1110955" y="1247517"/>
                </a:cubicBezTo>
                <a:cubicBezTo>
                  <a:pt x="1082315" y="1247517"/>
                  <a:pt x="1056566" y="1264543"/>
                  <a:pt x="1045361" y="1290892"/>
                </a:cubicBezTo>
                <a:lnTo>
                  <a:pt x="977342" y="1450767"/>
                </a:lnTo>
                <a:cubicBezTo>
                  <a:pt x="964263" y="1481505"/>
                  <a:pt x="930058" y="1498219"/>
                  <a:pt x="897763" y="1489634"/>
                </a:cubicBezTo>
                <a:cubicBezTo>
                  <a:pt x="864128" y="1480695"/>
                  <a:pt x="842891" y="1448042"/>
                  <a:pt x="848366" y="1413678"/>
                </a:cubicBezTo>
                <a:lnTo>
                  <a:pt x="863906" y="1316182"/>
                </a:lnTo>
                <a:cubicBezTo>
                  <a:pt x="877864" y="1228615"/>
                  <a:pt x="862264" y="1137459"/>
                  <a:pt x="819988" y="1059507"/>
                </a:cubicBezTo>
                <a:cubicBezTo>
                  <a:pt x="806462" y="1034571"/>
                  <a:pt x="795211" y="1008303"/>
                  <a:pt x="786431" y="981302"/>
                </a:cubicBezTo>
                <a:cubicBezTo>
                  <a:pt x="806657" y="964622"/>
                  <a:pt x="822404" y="942529"/>
                  <a:pt x="831298" y="916942"/>
                </a:cubicBezTo>
                <a:cubicBezTo>
                  <a:pt x="848570" y="923933"/>
                  <a:pt x="867127" y="927571"/>
                  <a:pt x="885921" y="927571"/>
                </a:cubicBezTo>
                <a:cubicBezTo>
                  <a:pt x="966199" y="927571"/>
                  <a:pt x="1031511" y="862260"/>
                  <a:pt x="1031511" y="781981"/>
                </a:cubicBezTo>
                <a:cubicBezTo>
                  <a:pt x="1031511" y="781729"/>
                  <a:pt x="1031511" y="781474"/>
                  <a:pt x="1031508" y="781222"/>
                </a:cubicBezTo>
                <a:cubicBezTo>
                  <a:pt x="1091459" y="770578"/>
                  <a:pt x="1138910" y="723057"/>
                  <a:pt x="1149383" y="662975"/>
                </a:cubicBezTo>
                <a:cubicBezTo>
                  <a:pt x="1209982" y="658295"/>
                  <a:pt x="1260291" y="616343"/>
                  <a:pt x="1277392" y="560075"/>
                </a:cubicBezTo>
                <a:cubicBezTo>
                  <a:pt x="1309753" y="543461"/>
                  <a:pt x="1347362" y="541768"/>
                  <a:pt x="1381159" y="555597"/>
                </a:cubicBezTo>
                <a:cubicBezTo>
                  <a:pt x="1428037" y="574787"/>
                  <a:pt x="1458327" y="619912"/>
                  <a:pt x="1458327" y="670557"/>
                </a:cubicBezTo>
                <a:lnTo>
                  <a:pt x="1458327" y="732144"/>
                </a:lnTo>
                <a:cubicBezTo>
                  <a:pt x="1458324" y="744580"/>
                  <a:pt x="1468401" y="754660"/>
                  <a:pt x="1480837" y="754660"/>
                </a:cubicBezTo>
                <a:close/>
                <a:moveTo>
                  <a:pt x="1079536" y="340709"/>
                </a:moveTo>
                <a:cubicBezTo>
                  <a:pt x="1079536" y="354844"/>
                  <a:pt x="1081538" y="368682"/>
                  <a:pt x="1085500" y="382027"/>
                </a:cubicBezTo>
                <a:cubicBezTo>
                  <a:pt x="1037836" y="400359"/>
                  <a:pt x="1003373" y="442260"/>
                  <a:pt x="994665" y="492737"/>
                </a:cubicBezTo>
                <a:cubicBezTo>
                  <a:pt x="919660" y="498537"/>
                  <a:pt x="860400" y="561426"/>
                  <a:pt x="860400" y="637892"/>
                </a:cubicBezTo>
                <a:cubicBezTo>
                  <a:pt x="860400" y="638144"/>
                  <a:pt x="860400" y="638393"/>
                  <a:pt x="860403" y="638646"/>
                </a:cubicBezTo>
                <a:cubicBezTo>
                  <a:pt x="808452" y="647813"/>
                  <a:pt x="765614" y="684467"/>
                  <a:pt x="748411" y="734071"/>
                </a:cubicBezTo>
                <a:cubicBezTo>
                  <a:pt x="731143" y="727083"/>
                  <a:pt x="712589" y="723445"/>
                  <a:pt x="693798" y="723445"/>
                </a:cubicBezTo>
                <a:cubicBezTo>
                  <a:pt x="656054" y="723445"/>
                  <a:pt x="621624" y="737886"/>
                  <a:pt x="595728" y="761528"/>
                </a:cubicBezTo>
                <a:lnTo>
                  <a:pt x="534838" y="700637"/>
                </a:lnTo>
                <a:lnTo>
                  <a:pt x="590118" y="645357"/>
                </a:lnTo>
                <a:lnTo>
                  <a:pt x="629447" y="684686"/>
                </a:lnTo>
                <a:cubicBezTo>
                  <a:pt x="638242" y="693478"/>
                  <a:pt x="652494" y="693478"/>
                  <a:pt x="661289" y="684686"/>
                </a:cubicBezTo>
                <a:cubicBezTo>
                  <a:pt x="670081" y="675894"/>
                  <a:pt x="670081" y="661639"/>
                  <a:pt x="661289" y="652847"/>
                </a:cubicBezTo>
                <a:lnTo>
                  <a:pt x="621957" y="613518"/>
                </a:lnTo>
                <a:lnTo>
                  <a:pt x="653863" y="581613"/>
                </a:lnTo>
                <a:lnTo>
                  <a:pt x="711430" y="639180"/>
                </a:lnTo>
                <a:cubicBezTo>
                  <a:pt x="720225" y="647972"/>
                  <a:pt x="734477" y="647972"/>
                  <a:pt x="743273" y="639180"/>
                </a:cubicBezTo>
                <a:cubicBezTo>
                  <a:pt x="752065" y="630388"/>
                  <a:pt x="752065" y="616133"/>
                  <a:pt x="743273" y="607341"/>
                </a:cubicBezTo>
                <a:lnTo>
                  <a:pt x="685702" y="549770"/>
                </a:lnTo>
                <a:lnTo>
                  <a:pt x="717608" y="517865"/>
                </a:lnTo>
                <a:lnTo>
                  <a:pt x="756936" y="557194"/>
                </a:lnTo>
                <a:cubicBezTo>
                  <a:pt x="765732" y="565986"/>
                  <a:pt x="779984" y="565986"/>
                  <a:pt x="788779" y="557194"/>
                </a:cubicBezTo>
                <a:cubicBezTo>
                  <a:pt x="797571" y="548402"/>
                  <a:pt x="797571" y="534146"/>
                  <a:pt x="788779" y="525354"/>
                </a:cubicBezTo>
                <a:lnTo>
                  <a:pt x="749447" y="486023"/>
                </a:lnTo>
                <a:lnTo>
                  <a:pt x="781352" y="454117"/>
                </a:lnTo>
                <a:lnTo>
                  <a:pt x="836053" y="508818"/>
                </a:lnTo>
                <a:cubicBezTo>
                  <a:pt x="844845" y="517610"/>
                  <a:pt x="859100" y="517610"/>
                  <a:pt x="867895" y="508818"/>
                </a:cubicBezTo>
                <a:cubicBezTo>
                  <a:pt x="876688" y="500026"/>
                  <a:pt x="876688" y="485770"/>
                  <a:pt x="867895" y="476978"/>
                </a:cubicBezTo>
                <a:lnTo>
                  <a:pt x="813195" y="422278"/>
                </a:lnTo>
                <a:lnTo>
                  <a:pt x="845100" y="390372"/>
                </a:lnTo>
                <a:lnTo>
                  <a:pt x="884429" y="429701"/>
                </a:lnTo>
                <a:cubicBezTo>
                  <a:pt x="893224" y="438493"/>
                  <a:pt x="907473" y="438493"/>
                  <a:pt x="916271" y="429701"/>
                </a:cubicBezTo>
                <a:cubicBezTo>
                  <a:pt x="925063" y="420909"/>
                  <a:pt x="925063" y="406654"/>
                  <a:pt x="916271" y="397862"/>
                </a:cubicBezTo>
                <a:lnTo>
                  <a:pt x="876940" y="358530"/>
                </a:lnTo>
                <a:lnTo>
                  <a:pt x="908845" y="326625"/>
                </a:lnTo>
                <a:lnTo>
                  <a:pt x="969426" y="387205"/>
                </a:lnTo>
                <a:cubicBezTo>
                  <a:pt x="978221" y="395998"/>
                  <a:pt x="992470" y="395998"/>
                  <a:pt x="1001268" y="387205"/>
                </a:cubicBezTo>
                <a:cubicBezTo>
                  <a:pt x="1010061" y="378413"/>
                  <a:pt x="1010061" y="364158"/>
                  <a:pt x="1001268" y="355366"/>
                </a:cubicBezTo>
                <a:lnTo>
                  <a:pt x="940687" y="294785"/>
                </a:lnTo>
                <a:lnTo>
                  <a:pt x="972593" y="262880"/>
                </a:lnTo>
                <a:lnTo>
                  <a:pt x="1011925" y="302211"/>
                </a:lnTo>
                <a:cubicBezTo>
                  <a:pt x="1020720" y="311004"/>
                  <a:pt x="1034969" y="311004"/>
                  <a:pt x="1043767" y="302211"/>
                </a:cubicBezTo>
                <a:cubicBezTo>
                  <a:pt x="1052559" y="293419"/>
                  <a:pt x="1052559" y="279164"/>
                  <a:pt x="1043767" y="270372"/>
                </a:cubicBezTo>
                <a:lnTo>
                  <a:pt x="1004435" y="231040"/>
                </a:lnTo>
                <a:lnTo>
                  <a:pt x="1059706" y="175769"/>
                </a:lnTo>
                <a:lnTo>
                  <a:pt x="1121992" y="238052"/>
                </a:lnTo>
                <a:cubicBezTo>
                  <a:pt x="1095772" y="264399"/>
                  <a:pt x="1079536" y="300693"/>
                  <a:pt x="1079536" y="340709"/>
                </a:cubicBezTo>
                <a:close/>
                <a:moveTo>
                  <a:pt x="356355" y="713389"/>
                </a:moveTo>
                <a:lnTo>
                  <a:pt x="388261" y="681483"/>
                </a:lnTo>
                <a:lnTo>
                  <a:pt x="420163" y="713389"/>
                </a:lnTo>
                <a:lnTo>
                  <a:pt x="388258" y="745294"/>
                </a:lnTo>
                <a:close/>
                <a:moveTo>
                  <a:pt x="370214" y="801586"/>
                </a:moveTo>
                <a:lnTo>
                  <a:pt x="344474" y="827326"/>
                </a:lnTo>
                <a:lnTo>
                  <a:pt x="274321" y="757175"/>
                </a:lnTo>
                <a:lnTo>
                  <a:pt x="300064" y="731435"/>
                </a:lnTo>
                <a:cubicBezTo>
                  <a:pt x="304287" y="728304"/>
                  <a:pt x="306496" y="728301"/>
                  <a:pt x="310720" y="731435"/>
                </a:cubicBezTo>
                <a:lnTo>
                  <a:pt x="370214" y="790933"/>
                </a:lnTo>
                <a:cubicBezTo>
                  <a:pt x="373348" y="795150"/>
                  <a:pt x="373348" y="797362"/>
                  <a:pt x="370214" y="801586"/>
                </a:cubicBezTo>
                <a:close/>
                <a:moveTo>
                  <a:pt x="465801" y="695345"/>
                </a:moveTo>
                <a:lnTo>
                  <a:pt x="406307" y="635848"/>
                </a:lnTo>
                <a:cubicBezTo>
                  <a:pt x="403365" y="632909"/>
                  <a:pt x="403365" y="628131"/>
                  <a:pt x="406307" y="625192"/>
                </a:cubicBezTo>
                <a:lnTo>
                  <a:pt x="984261" y="47235"/>
                </a:lnTo>
                <a:cubicBezTo>
                  <a:pt x="986182" y="45314"/>
                  <a:pt x="988424" y="45029"/>
                  <a:pt x="989589" y="45029"/>
                </a:cubicBezTo>
                <a:cubicBezTo>
                  <a:pt x="990753" y="45029"/>
                  <a:pt x="992996" y="45314"/>
                  <a:pt x="994914" y="47235"/>
                </a:cubicBezTo>
                <a:lnTo>
                  <a:pt x="1054408" y="106730"/>
                </a:lnTo>
                <a:cubicBezTo>
                  <a:pt x="1057350" y="109671"/>
                  <a:pt x="1057350" y="114450"/>
                  <a:pt x="1054408" y="117389"/>
                </a:cubicBezTo>
                <a:lnTo>
                  <a:pt x="476455" y="695345"/>
                </a:lnTo>
                <a:cubicBezTo>
                  <a:pt x="473522" y="698278"/>
                  <a:pt x="468740" y="698284"/>
                  <a:pt x="465801" y="695345"/>
                </a:cubicBezTo>
                <a:close/>
                <a:moveTo>
                  <a:pt x="1230166" y="477432"/>
                </a:moveTo>
                <a:cubicBezTo>
                  <a:pt x="1235785" y="490210"/>
                  <a:pt x="1238633" y="503796"/>
                  <a:pt x="1238633" y="517817"/>
                </a:cubicBezTo>
                <a:cubicBezTo>
                  <a:pt x="1238633" y="573268"/>
                  <a:pt x="1193520" y="618378"/>
                  <a:pt x="1138072" y="618378"/>
                </a:cubicBezTo>
                <a:cubicBezTo>
                  <a:pt x="1137229" y="618378"/>
                  <a:pt x="1136385" y="618363"/>
                  <a:pt x="1135548" y="618336"/>
                </a:cubicBezTo>
                <a:cubicBezTo>
                  <a:pt x="1120149" y="617826"/>
                  <a:pt x="1107311" y="629490"/>
                  <a:pt x="1106281" y="644817"/>
                </a:cubicBezTo>
                <a:cubicBezTo>
                  <a:pt x="1102874" y="694991"/>
                  <a:pt x="1062456" y="735151"/>
                  <a:pt x="1012273" y="738234"/>
                </a:cubicBezTo>
                <a:cubicBezTo>
                  <a:pt x="1004489" y="738708"/>
                  <a:pt x="997162" y="742415"/>
                  <a:pt x="992167" y="748404"/>
                </a:cubicBezTo>
                <a:cubicBezTo>
                  <a:pt x="987157" y="754407"/>
                  <a:pt x="984822" y="762311"/>
                  <a:pt x="985755" y="770085"/>
                </a:cubicBezTo>
                <a:cubicBezTo>
                  <a:pt x="986233" y="774069"/>
                  <a:pt x="986476" y="778070"/>
                  <a:pt x="986476" y="781978"/>
                </a:cubicBezTo>
                <a:cubicBezTo>
                  <a:pt x="986476" y="837429"/>
                  <a:pt x="941363" y="882539"/>
                  <a:pt x="885915" y="882539"/>
                </a:cubicBezTo>
                <a:cubicBezTo>
                  <a:pt x="868012" y="882539"/>
                  <a:pt x="850431" y="877767"/>
                  <a:pt x="835069" y="868734"/>
                </a:cubicBezTo>
                <a:cubicBezTo>
                  <a:pt x="827051" y="864025"/>
                  <a:pt x="817223" y="863493"/>
                  <a:pt x="808782" y="867324"/>
                </a:cubicBezTo>
                <a:cubicBezTo>
                  <a:pt x="800350" y="871145"/>
                  <a:pt x="794284" y="878871"/>
                  <a:pt x="792549" y="887990"/>
                </a:cubicBezTo>
                <a:cubicBezTo>
                  <a:pt x="783541" y="935277"/>
                  <a:pt x="742009" y="969596"/>
                  <a:pt x="693798" y="969596"/>
                </a:cubicBezTo>
                <a:cubicBezTo>
                  <a:pt x="638350" y="969596"/>
                  <a:pt x="593237" y="924486"/>
                  <a:pt x="593237" y="869035"/>
                </a:cubicBezTo>
                <a:cubicBezTo>
                  <a:pt x="593237" y="813584"/>
                  <a:pt x="638350" y="768474"/>
                  <a:pt x="693798" y="768474"/>
                </a:cubicBezTo>
                <a:cubicBezTo>
                  <a:pt x="711700" y="768474"/>
                  <a:pt x="729281" y="773246"/>
                  <a:pt x="744635" y="782276"/>
                </a:cubicBezTo>
                <a:cubicBezTo>
                  <a:pt x="752647" y="786988"/>
                  <a:pt x="762475" y="787520"/>
                  <a:pt x="770921" y="783692"/>
                </a:cubicBezTo>
                <a:cubicBezTo>
                  <a:pt x="779356" y="779871"/>
                  <a:pt x="785426" y="772145"/>
                  <a:pt x="787161" y="763025"/>
                </a:cubicBezTo>
                <a:cubicBezTo>
                  <a:pt x="795758" y="717915"/>
                  <a:pt x="833793" y="684446"/>
                  <a:pt x="879659" y="681636"/>
                </a:cubicBezTo>
                <a:cubicBezTo>
                  <a:pt x="887434" y="681156"/>
                  <a:pt x="894755" y="677449"/>
                  <a:pt x="899744" y="671464"/>
                </a:cubicBezTo>
                <a:cubicBezTo>
                  <a:pt x="904751" y="665457"/>
                  <a:pt x="907083" y="657557"/>
                  <a:pt x="906150" y="649773"/>
                </a:cubicBezTo>
                <a:cubicBezTo>
                  <a:pt x="905672" y="645820"/>
                  <a:pt x="905429" y="641821"/>
                  <a:pt x="905429" y="637895"/>
                </a:cubicBezTo>
                <a:cubicBezTo>
                  <a:pt x="905429" y="582444"/>
                  <a:pt x="950542" y="537334"/>
                  <a:pt x="1005990" y="537334"/>
                </a:cubicBezTo>
                <a:cubicBezTo>
                  <a:pt x="1006834" y="537334"/>
                  <a:pt x="1007677" y="537349"/>
                  <a:pt x="1008506" y="537376"/>
                </a:cubicBezTo>
                <a:cubicBezTo>
                  <a:pt x="1008818" y="537385"/>
                  <a:pt x="1009127" y="537391"/>
                  <a:pt x="1009439" y="537391"/>
                </a:cubicBezTo>
                <a:cubicBezTo>
                  <a:pt x="1024394" y="537391"/>
                  <a:pt x="1036758" y="525925"/>
                  <a:pt x="1037784" y="510892"/>
                </a:cubicBezTo>
                <a:cubicBezTo>
                  <a:pt x="1040750" y="467205"/>
                  <a:pt x="1071293" y="430779"/>
                  <a:pt x="1113791" y="420246"/>
                </a:cubicBezTo>
                <a:cubicBezTo>
                  <a:pt x="1121986" y="418216"/>
                  <a:pt x="1128815" y="412714"/>
                  <a:pt x="1132531" y="405150"/>
                </a:cubicBezTo>
                <a:cubicBezTo>
                  <a:pt x="1136244" y="397588"/>
                  <a:pt x="1136430" y="388823"/>
                  <a:pt x="1133030" y="381097"/>
                </a:cubicBezTo>
                <a:cubicBezTo>
                  <a:pt x="1127413" y="368328"/>
                  <a:pt x="1124565" y="354742"/>
                  <a:pt x="1124565" y="340715"/>
                </a:cubicBezTo>
                <a:cubicBezTo>
                  <a:pt x="1124565" y="285264"/>
                  <a:pt x="1169678" y="240154"/>
                  <a:pt x="1225126" y="240154"/>
                </a:cubicBezTo>
                <a:cubicBezTo>
                  <a:pt x="1280574" y="240154"/>
                  <a:pt x="1325687" y="285264"/>
                  <a:pt x="1325687" y="340715"/>
                </a:cubicBezTo>
                <a:cubicBezTo>
                  <a:pt x="1325687" y="387040"/>
                  <a:pt x="1294316" y="427165"/>
                  <a:pt x="1249410" y="438292"/>
                </a:cubicBezTo>
                <a:cubicBezTo>
                  <a:pt x="1241215" y="440318"/>
                  <a:pt x="1234383" y="445817"/>
                  <a:pt x="1230667" y="453382"/>
                </a:cubicBezTo>
                <a:cubicBezTo>
                  <a:pt x="1226951" y="460937"/>
                  <a:pt x="1226768" y="469708"/>
                  <a:pt x="1230166" y="4774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45" name="Google Shape;2745;p53"/>
          <p:cNvGrpSpPr/>
          <p:nvPr/>
        </p:nvGrpSpPr>
        <p:grpSpPr>
          <a:xfrm>
            <a:off x="6399269" y="3742013"/>
            <a:ext cx="281044" cy="281044"/>
            <a:chOff x="965200" y="1989458"/>
            <a:chExt cx="2879551" cy="2879550"/>
          </a:xfrm>
        </p:grpSpPr>
        <p:sp>
          <p:nvSpPr>
            <p:cNvPr id="2746" name="Google Shape;2746;p53"/>
            <p:cNvSpPr/>
            <p:nvPr/>
          </p:nvSpPr>
          <p:spPr>
            <a:xfrm>
              <a:off x="2082451" y="3071202"/>
              <a:ext cx="641621" cy="1012217"/>
            </a:xfrm>
            <a:custGeom>
              <a:rect b="b" l="l" r="r" t="t"/>
              <a:pathLst>
                <a:path extrusionOk="0" h="1012217" w="641621">
                  <a:moveTo>
                    <a:pt x="2559" y="879808"/>
                  </a:moveTo>
                  <a:cubicBezTo>
                    <a:pt x="7742" y="895367"/>
                    <a:pt x="20223" y="907414"/>
                    <a:pt x="35951" y="912031"/>
                  </a:cubicBezTo>
                  <a:lnTo>
                    <a:pt x="87159" y="927087"/>
                  </a:lnTo>
                  <a:lnTo>
                    <a:pt x="106223" y="979306"/>
                  </a:lnTo>
                  <a:cubicBezTo>
                    <a:pt x="112529" y="996592"/>
                    <a:pt x="127754" y="1008994"/>
                    <a:pt x="145960" y="1011682"/>
                  </a:cubicBezTo>
                  <a:cubicBezTo>
                    <a:pt x="148410" y="1012043"/>
                    <a:pt x="150860" y="1012218"/>
                    <a:pt x="153293" y="1012218"/>
                  </a:cubicBezTo>
                  <a:cubicBezTo>
                    <a:pt x="168925" y="1012218"/>
                    <a:pt x="183806" y="1004902"/>
                    <a:pt x="193358" y="992155"/>
                  </a:cubicBezTo>
                  <a:lnTo>
                    <a:pt x="321065" y="821611"/>
                  </a:lnTo>
                  <a:lnTo>
                    <a:pt x="448044" y="991189"/>
                  </a:lnTo>
                  <a:cubicBezTo>
                    <a:pt x="457646" y="1003998"/>
                    <a:pt x="472392" y="1011247"/>
                    <a:pt x="487984" y="1011247"/>
                  </a:cubicBezTo>
                  <a:cubicBezTo>
                    <a:pt x="490999" y="1011247"/>
                    <a:pt x="494047" y="1010976"/>
                    <a:pt x="497095" y="1010423"/>
                  </a:cubicBezTo>
                  <a:cubicBezTo>
                    <a:pt x="515888" y="1006996"/>
                    <a:pt x="530877" y="993470"/>
                    <a:pt x="536211" y="975112"/>
                  </a:cubicBezTo>
                  <a:lnTo>
                    <a:pt x="551217" y="923390"/>
                  </a:lnTo>
                  <a:lnTo>
                    <a:pt x="602233" y="912207"/>
                  </a:lnTo>
                  <a:cubicBezTo>
                    <a:pt x="618948" y="908548"/>
                    <a:pt x="632486" y="896789"/>
                    <a:pt x="638453" y="880751"/>
                  </a:cubicBezTo>
                  <a:cubicBezTo>
                    <a:pt x="644420" y="864713"/>
                    <a:pt x="641863" y="846964"/>
                    <a:pt x="631605" y="833274"/>
                  </a:cubicBezTo>
                  <a:lnTo>
                    <a:pt x="471968" y="620087"/>
                  </a:lnTo>
                  <a:lnTo>
                    <a:pt x="567531" y="492464"/>
                  </a:lnTo>
                  <a:cubicBezTo>
                    <a:pt x="637854" y="398550"/>
                    <a:pt x="648919" y="275026"/>
                    <a:pt x="596407" y="170103"/>
                  </a:cubicBezTo>
                  <a:cubicBezTo>
                    <a:pt x="543895" y="65180"/>
                    <a:pt x="438390" y="0"/>
                    <a:pt x="321059" y="0"/>
                  </a:cubicBezTo>
                  <a:cubicBezTo>
                    <a:pt x="203734" y="0"/>
                    <a:pt x="98224" y="65180"/>
                    <a:pt x="45717" y="170103"/>
                  </a:cubicBezTo>
                  <a:cubicBezTo>
                    <a:pt x="-6789" y="275026"/>
                    <a:pt x="4270" y="398544"/>
                    <a:pt x="74593" y="492464"/>
                  </a:cubicBezTo>
                  <a:lnTo>
                    <a:pt x="170156" y="620081"/>
                  </a:lnTo>
                  <a:lnTo>
                    <a:pt x="9977" y="833997"/>
                  </a:lnTo>
                  <a:cubicBezTo>
                    <a:pt x="160" y="847128"/>
                    <a:pt x="-2617" y="864250"/>
                    <a:pt x="2559" y="879808"/>
                  </a:cubicBezTo>
                  <a:close/>
                  <a:moveTo>
                    <a:pt x="531599" y="840997"/>
                  </a:moveTo>
                  <a:lnTo>
                    <a:pt x="513083" y="845056"/>
                  </a:lnTo>
                  <a:cubicBezTo>
                    <a:pt x="495080" y="848991"/>
                    <a:pt x="480718" y="862432"/>
                    <a:pt x="475598" y="880102"/>
                  </a:cubicBezTo>
                  <a:lnTo>
                    <a:pt x="474215" y="884872"/>
                  </a:lnTo>
                  <a:lnTo>
                    <a:pt x="373955" y="750978"/>
                  </a:lnTo>
                  <a:lnTo>
                    <a:pt x="419072" y="690726"/>
                  </a:lnTo>
                  <a:close/>
                  <a:moveTo>
                    <a:pt x="321065" y="418551"/>
                  </a:moveTo>
                  <a:lnTo>
                    <a:pt x="215374" y="277408"/>
                  </a:lnTo>
                  <a:cubicBezTo>
                    <a:pt x="240947" y="260653"/>
                    <a:pt x="275835" y="246658"/>
                    <a:pt x="321059" y="246658"/>
                  </a:cubicBezTo>
                  <a:cubicBezTo>
                    <a:pt x="366306" y="246658"/>
                    <a:pt x="401160" y="260676"/>
                    <a:pt x="426727" y="277436"/>
                  </a:cubicBezTo>
                  <a:close/>
                  <a:moveTo>
                    <a:pt x="321059" y="84679"/>
                  </a:moveTo>
                  <a:cubicBezTo>
                    <a:pt x="386680" y="84679"/>
                    <a:pt x="445526" y="111302"/>
                    <a:pt x="486962" y="157966"/>
                  </a:cubicBezTo>
                  <a:cubicBezTo>
                    <a:pt x="485257" y="174924"/>
                    <a:pt x="480752" y="191465"/>
                    <a:pt x="473792" y="207198"/>
                  </a:cubicBezTo>
                  <a:cubicBezTo>
                    <a:pt x="429076" y="177831"/>
                    <a:pt x="376377" y="161980"/>
                    <a:pt x="321059" y="161980"/>
                  </a:cubicBezTo>
                  <a:cubicBezTo>
                    <a:pt x="265707" y="161980"/>
                    <a:pt x="212992" y="177871"/>
                    <a:pt x="168265" y="207266"/>
                  </a:cubicBezTo>
                  <a:cubicBezTo>
                    <a:pt x="161304" y="191538"/>
                    <a:pt x="156912" y="174975"/>
                    <a:pt x="155201" y="158028"/>
                  </a:cubicBezTo>
                  <a:cubicBezTo>
                    <a:pt x="196638" y="111358"/>
                    <a:pt x="255439" y="84679"/>
                    <a:pt x="321059" y="84679"/>
                  </a:cubicBezTo>
                  <a:close/>
                  <a:moveTo>
                    <a:pt x="142381" y="441708"/>
                  </a:moveTo>
                  <a:cubicBezTo>
                    <a:pt x="102746" y="388784"/>
                    <a:pt x="88971" y="325161"/>
                    <a:pt x="101995" y="263589"/>
                  </a:cubicBezTo>
                  <a:cubicBezTo>
                    <a:pt x="107414" y="273180"/>
                    <a:pt x="113410" y="282528"/>
                    <a:pt x="120139" y="291516"/>
                  </a:cubicBezTo>
                  <a:lnTo>
                    <a:pt x="268163" y="489201"/>
                  </a:lnTo>
                  <a:lnTo>
                    <a:pt x="223052" y="549448"/>
                  </a:lnTo>
                  <a:close/>
                  <a:moveTo>
                    <a:pt x="521985" y="291510"/>
                  </a:moveTo>
                  <a:cubicBezTo>
                    <a:pt x="528715" y="282517"/>
                    <a:pt x="534806" y="273197"/>
                    <a:pt x="540231" y="263594"/>
                  </a:cubicBezTo>
                  <a:cubicBezTo>
                    <a:pt x="553254" y="325167"/>
                    <a:pt x="539378" y="388784"/>
                    <a:pt x="499743" y="441708"/>
                  </a:cubicBezTo>
                  <a:lnTo>
                    <a:pt x="163861" y="890269"/>
                  </a:lnTo>
                  <a:lnTo>
                    <a:pt x="160734" y="881705"/>
                  </a:lnTo>
                  <a:cubicBezTo>
                    <a:pt x="155297" y="866813"/>
                    <a:pt x="142974" y="855246"/>
                    <a:pt x="127743" y="850769"/>
                  </a:cubicBezTo>
                  <a:lnTo>
                    <a:pt x="107634" y="84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7" name="Google Shape;2747;p53"/>
            <p:cNvSpPr/>
            <p:nvPr/>
          </p:nvSpPr>
          <p:spPr>
            <a:xfrm>
              <a:off x="965200" y="2956790"/>
              <a:ext cx="701587" cy="944892"/>
            </a:xfrm>
            <a:custGeom>
              <a:rect b="b" l="l" r="r" t="t"/>
              <a:pathLst>
                <a:path extrusionOk="0" h="944892" w="701587">
                  <a:moveTo>
                    <a:pt x="659248" y="860214"/>
                  </a:moveTo>
                  <a:lnTo>
                    <a:pt x="116315" y="860214"/>
                  </a:lnTo>
                  <a:cubicBezTo>
                    <a:pt x="98865" y="860214"/>
                    <a:pt x="84679" y="846021"/>
                    <a:pt x="84679" y="828578"/>
                  </a:cubicBezTo>
                  <a:lnTo>
                    <a:pt x="84679" y="116315"/>
                  </a:lnTo>
                  <a:cubicBezTo>
                    <a:pt x="84679" y="98871"/>
                    <a:pt x="98871" y="84679"/>
                    <a:pt x="116315" y="84679"/>
                  </a:cubicBezTo>
                  <a:lnTo>
                    <a:pt x="473581" y="84679"/>
                  </a:lnTo>
                  <a:cubicBezTo>
                    <a:pt x="496969" y="84679"/>
                    <a:pt x="515920" y="65722"/>
                    <a:pt x="515920" y="42339"/>
                  </a:cubicBezTo>
                  <a:cubicBezTo>
                    <a:pt x="515920" y="18957"/>
                    <a:pt x="496969" y="0"/>
                    <a:pt x="473581" y="0"/>
                  </a:cubicBezTo>
                  <a:lnTo>
                    <a:pt x="116315" y="0"/>
                  </a:lnTo>
                  <a:cubicBezTo>
                    <a:pt x="52179" y="0"/>
                    <a:pt x="0" y="52179"/>
                    <a:pt x="0" y="116315"/>
                  </a:cubicBezTo>
                  <a:lnTo>
                    <a:pt x="0" y="828578"/>
                  </a:lnTo>
                  <a:cubicBezTo>
                    <a:pt x="0" y="892713"/>
                    <a:pt x="52179" y="944892"/>
                    <a:pt x="116315" y="944892"/>
                  </a:cubicBezTo>
                  <a:lnTo>
                    <a:pt x="659248" y="944892"/>
                  </a:lnTo>
                  <a:cubicBezTo>
                    <a:pt x="682636" y="944892"/>
                    <a:pt x="701587" y="925936"/>
                    <a:pt x="701587" y="902553"/>
                  </a:cubicBezTo>
                  <a:cubicBezTo>
                    <a:pt x="701587" y="879170"/>
                    <a:pt x="682636" y="860214"/>
                    <a:pt x="659248" y="8602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53"/>
            <p:cNvSpPr/>
            <p:nvPr/>
          </p:nvSpPr>
          <p:spPr>
            <a:xfrm>
              <a:off x="3132201" y="2956790"/>
              <a:ext cx="712550" cy="944892"/>
            </a:xfrm>
            <a:custGeom>
              <a:rect b="b" l="l" r="r" t="t"/>
              <a:pathLst>
                <a:path extrusionOk="0" h="944892" w="712550">
                  <a:moveTo>
                    <a:pt x="596236" y="0"/>
                  </a:moveTo>
                  <a:lnTo>
                    <a:pt x="228786" y="0"/>
                  </a:lnTo>
                  <a:cubicBezTo>
                    <a:pt x="205397" y="0"/>
                    <a:pt x="186446" y="18957"/>
                    <a:pt x="186446" y="42339"/>
                  </a:cubicBezTo>
                  <a:cubicBezTo>
                    <a:pt x="186446" y="65722"/>
                    <a:pt x="205397" y="84679"/>
                    <a:pt x="228786" y="84679"/>
                  </a:cubicBezTo>
                  <a:lnTo>
                    <a:pt x="596236" y="84679"/>
                  </a:lnTo>
                  <a:cubicBezTo>
                    <a:pt x="613685" y="84679"/>
                    <a:pt x="627872" y="98871"/>
                    <a:pt x="627872" y="116315"/>
                  </a:cubicBezTo>
                  <a:lnTo>
                    <a:pt x="627872" y="828578"/>
                  </a:lnTo>
                  <a:cubicBezTo>
                    <a:pt x="627872" y="846021"/>
                    <a:pt x="613679" y="860214"/>
                    <a:pt x="596236" y="860214"/>
                  </a:cubicBezTo>
                  <a:lnTo>
                    <a:pt x="42339" y="860214"/>
                  </a:lnTo>
                  <a:cubicBezTo>
                    <a:pt x="18951" y="860214"/>
                    <a:pt x="0" y="879170"/>
                    <a:pt x="0" y="902553"/>
                  </a:cubicBezTo>
                  <a:cubicBezTo>
                    <a:pt x="0" y="925936"/>
                    <a:pt x="18951" y="944892"/>
                    <a:pt x="42339" y="944892"/>
                  </a:cubicBezTo>
                  <a:lnTo>
                    <a:pt x="596236" y="944892"/>
                  </a:lnTo>
                  <a:cubicBezTo>
                    <a:pt x="660371" y="944892"/>
                    <a:pt x="712551" y="892713"/>
                    <a:pt x="712551" y="828578"/>
                  </a:cubicBezTo>
                  <a:lnTo>
                    <a:pt x="712551" y="116315"/>
                  </a:lnTo>
                  <a:cubicBezTo>
                    <a:pt x="712556" y="52179"/>
                    <a:pt x="660377" y="0"/>
                    <a:pt x="59623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53"/>
            <p:cNvSpPr/>
            <p:nvPr/>
          </p:nvSpPr>
          <p:spPr>
            <a:xfrm>
              <a:off x="1494107" y="2767707"/>
              <a:ext cx="1810749" cy="1634128"/>
            </a:xfrm>
            <a:custGeom>
              <a:rect b="b" l="l" r="r" t="t"/>
              <a:pathLst>
                <a:path extrusionOk="0" h="1634128" w="1810749">
                  <a:moveTo>
                    <a:pt x="850698" y="1615781"/>
                  </a:moveTo>
                  <a:cubicBezTo>
                    <a:pt x="867724" y="1628014"/>
                    <a:pt x="887680" y="1634128"/>
                    <a:pt x="907636" y="1634128"/>
                  </a:cubicBezTo>
                  <a:cubicBezTo>
                    <a:pt x="927535" y="1634128"/>
                    <a:pt x="947435" y="1628048"/>
                    <a:pt x="964427" y="1615883"/>
                  </a:cubicBezTo>
                  <a:cubicBezTo>
                    <a:pt x="1234237" y="1422600"/>
                    <a:pt x="1479467" y="1166588"/>
                    <a:pt x="1714146" y="833224"/>
                  </a:cubicBezTo>
                  <a:cubicBezTo>
                    <a:pt x="1844439" y="648149"/>
                    <a:pt x="1842796" y="400989"/>
                    <a:pt x="1710053" y="218195"/>
                  </a:cubicBezTo>
                  <a:cubicBezTo>
                    <a:pt x="1696318" y="199266"/>
                    <a:pt x="1669836" y="195078"/>
                    <a:pt x="1650914" y="208813"/>
                  </a:cubicBezTo>
                  <a:cubicBezTo>
                    <a:pt x="1631991" y="222553"/>
                    <a:pt x="1627791" y="249029"/>
                    <a:pt x="1641537" y="267952"/>
                  </a:cubicBezTo>
                  <a:cubicBezTo>
                    <a:pt x="1752991" y="421441"/>
                    <a:pt x="1754340" y="629018"/>
                    <a:pt x="1644901" y="784482"/>
                  </a:cubicBezTo>
                  <a:cubicBezTo>
                    <a:pt x="1415788" y="1109949"/>
                    <a:pt x="1177073" y="1359385"/>
                    <a:pt x="915116" y="1547044"/>
                  </a:cubicBezTo>
                  <a:cubicBezTo>
                    <a:pt x="910639" y="1550245"/>
                    <a:pt x="904610" y="1550245"/>
                    <a:pt x="900111" y="1547016"/>
                  </a:cubicBezTo>
                  <a:cubicBezTo>
                    <a:pt x="630685" y="1353446"/>
                    <a:pt x="390507" y="1104174"/>
                    <a:pt x="165866" y="784945"/>
                  </a:cubicBezTo>
                  <a:cubicBezTo>
                    <a:pt x="41359" y="608017"/>
                    <a:pt x="62015" y="368585"/>
                    <a:pt x="214968" y="215621"/>
                  </a:cubicBezTo>
                  <a:lnTo>
                    <a:pt x="215933" y="214655"/>
                  </a:lnTo>
                  <a:cubicBezTo>
                    <a:pt x="299760" y="130829"/>
                    <a:pt x="411209" y="84662"/>
                    <a:pt x="529759" y="84662"/>
                  </a:cubicBezTo>
                  <a:cubicBezTo>
                    <a:pt x="648310" y="84662"/>
                    <a:pt x="759758" y="130829"/>
                    <a:pt x="843590" y="214661"/>
                  </a:cubicBezTo>
                  <a:lnTo>
                    <a:pt x="865692" y="236757"/>
                  </a:lnTo>
                  <a:cubicBezTo>
                    <a:pt x="876468" y="247545"/>
                    <a:pt x="890802" y="253484"/>
                    <a:pt x="906050" y="253484"/>
                  </a:cubicBezTo>
                  <a:cubicBezTo>
                    <a:pt x="921286" y="253484"/>
                    <a:pt x="935619" y="247550"/>
                    <a:pt x="946391" y="236779"/>
                  </a:cubicBezTo>
                  <a:lnTo>
                    <a:pt x="968514" y="214661"/>
                  </a:lnTo>
                  <a:cubicBezTo>
                    <a:pt x="1040537" y="142639"/>
                    <a:pt x="1135885" y="97307"/>
                    <a:pt x="1237014" y="87027"/>
                  </a:cubicBezTo>
                  <a:cubicBezTo>
                    <a:pt x="1336732" y="76877"/>
                    <a:pt x="1437861" y="100943"/>
                    <a:pt x="1521705" y="154770"/>
                  </a:cubicBezTo>
                  <a:cubicBezTo>
                    <a:pt x="1541390" y="167399"/>
                    <a:pt x="1567573" y="161697"/>
                    <a:pt x="1580207" y="142012"/>
                  </a:cubicBezTo>
                  <a:cubicBezTo>
                    <a:pt x="1592835" y="122338"/>
                    <a:pt x="1587128" y="96144"/>
                    <a:pt x="1567448" y="83510"/>
                  </a:cubicBezTo>
                  <a:cubicBezTo>
                    <a:pt x="1467556" y="19386"/>
                    <a:pt x="1347210" y="-9286"/>
                    <a:pt x="1228439" y="2789"/>
                  </a:cubicBezTo>
                  <a:cubicBezTo>
                    <a:pt x="1107981" y="15039"/>
                    <a:pt x="994404" y="69019"/>
                    <a:pt x="908641" y="154787"/>
                  </a:cubicBezTo>
                  <a:lnTo>
                    <a:pt x="906050" y="157379"/>
                  </a:lnTo>
                  <a:lnTo>
                    <a:pt x="903464" y="154793"/>
                  </a:lnTo>
                  <a:cubicBezTo>
                    <a:pt x="803639" y="54974"/>
                    <a:pt x="670930" y="0"/>
                    <a:pt x="529759" y="0"/>
                  </a:cubicBezTo>
                  <a:cubicBezTo>
                    <a:pt x="388588" y="0"/>
                    <a:pt x="255874" y="54974"/>
                    <a:pt x="156054" y="154793"/>
                  </a:cubicBezTo>
                  <a:lnTo>
                    <a:pt x="155089" y="155758"/>
                  </a:lnTo>
                  <a:cubicBezTo>
                    <a:pt x="-27050" y="337903"/>
                    <a:pt x="-51641" y="623011"/>
                    <a:pt x="96615" y="833692"/>
                  </a:cubicBezTo>
                  <a:cubicBezTo>
                    <a:pt x="326789" y="1160773"/>
                    <a:pt x="573453" y="1416599"/>
                    <a:pt x="850698" y="16157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53"/>
            <p:cNvSpPr/>
            <p:nvPr/>
          </p:nvSpPr>
          <p:spPr>
            <a:xfrm>
              <a:off x="1932532" y="4193260"/>
              <a:ext cx="944892" cy="675748"/>
            </a:xfrm>
            <a:custGeom>
              <a:rect b="b" l="l" r="r" t="t"/>
              <a:pathLst>
                <a:path extrusionOk="0" h="675748" w="944892">
                  <a:moveTo>
                    <a:pt x="902553" y="0"/>
                  </a:moveTo>
                  <a:cubicBezTo>
                    <a:pt x="879165" y="0"/>
                    <a:pt x="860214" y="18957"/>
                    <a:pt x="860214" y="42339"/>
                  </a:cubicBezTo>
                  <a:lnTo>
                    <a:pt x="860214" y="559434"/>
                  </a:lnTo>
                  <a:cubicBezTo>
                    <a:pt x="860214" y="576878"/>
                    <a:pt x="846016" y="591070"/>
                    <a:pt x="828578" y="591070"/>
                  </a:cubicBezTo>
                  <a:lnTo>
                    <a:pt x="116315" y="591070"/>
                  </a:lnTo>
                  <a:cubicBezTo>
                    <a:pt x="98871" y="591070"/>
                    <a:pt x="84679" y="576878"/>
                    <a:pt x="84679" y="559434"/>
                  </a:cubicBezTo>
                  <a:lnTo>
                    <a:pt x="84679" y="428091"/>
                  </a:lnTo>
                  <a:cubicBezTo>
                    <a:pt x="84679" y="404709"/>
                    <a:pt x="65728" y="385752"/>
                    <a:pt x="42339" y="385752"/>
                  </a:cubicBezTo>
                  <a:cubicBezTo>
                    <a:pt x="18951" y="385752"/>
                    <a:pt x="0" y="404709"/>
                    <a:pt x="0" y="428091"/>
                  </a:cubicBezTo>
                  <a:lnTo>
                    <a:pt x="0" y="559434"/>
                  </a:lnTo>
                  <a:cubicBezTo>
                    <a:pt x="0" y="623570"/>
                    <a:pt x="52179" y="675749"/>
                    <a:pt x="116315" y="675749"/>
                  </a:cubicBezTo>
                  <a:lnTo>
                    <a:pt x="828578" y="675749"/>
                  </a:lnTo>
                  <a:cubicBezTo>
                    <a:pt x="892713" y="675749"/>
                    <a:pt x="944892" y="623570"/>
                    <a:pt x="944892" y="559434"/>
                  </a:cubicBezTo>
                  <a:lnTo>
                    <a:pt x="944892" y="42339"/>
                  </a:lnTo>
                  <a:cubicBezTo>
                    <a:pt x="944892" y="18957"/>
                    <a:pt x="925941" y="0"/>
                    <a:pt x="90255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53"/>
            <p:cNvSpPr/>
            <p:nvPr/>
          </p:nvSpPr>
          <p:spPr>
            <a:xfrm>
              <a:off x="1932532" y="4200768"/>
              <a:ext cx="84678" cy="282488"/>
            </a:xfrm>
            <a:custGeom>
              <a:rect b="b" l="l" r="r" t="t"/>
              <a:pathLst>
                <a:path extrusionOk="0" h="282488" w="84678">
                  <a:moveTo>
                    <a:pt x="0" y="42339"/>
                  </a:moveTo>
                  <a:lnTo>
                    <a:pt x="0" y="240149"/>
                  </a:lnTo>
                  <a:cubicBezTo>
                    <a:pt x="0" y="263532"/>
                    <a:pt x="18951" y="282489"/>
                    <a:pt x="42339" y="282489"/>
                  </a:cubicBezTo>
                  <a:cubicBezTo>
                    <a:pt x="65728" y="282489"/>
                    <a:pt x="84679" y="263532"/>
                    <a:pt x="84679" y="240149"/>
                  </a:cubicBezTo>
                  <a:lnTo>
                    <a:pt x="84679" y="42339"/>
                  </a:lnTo>
                  <a:cubicBezTo>
                    <a:pt x="84679" y="18957"/>
                    <a:pt x="65728" y="0"/>
                    <a:pt x="42339" y="0"/>
                  </a:cubicBezTo>
                  <a:cubicBezTo>
                    <a:pt x="18951" y="0"/>
                    <a:pt x="0" y="18957"/>
                    <a:pt x="0" y="423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53"/>
            <p:cNvSpPr/>
            <p:nvPr/>
          </p:nvSpPr>
          <p:spPr>
            <a:xfrm>
              <a:off x="1932532" y="1989458"/>
              <a:ext cx="944892" cy="696173"/>
            </a:xfrm>
            <a:custGeom>
              <a:rect b="b" l="l" r="r" t="t"/>
              <a:pathLst>
                <a:path extrusionOk="0" h="696173" w="944892">
                  <a:moveTo>
                    <a:pt x="42339" y="300209"/>
                  </a:moveTo>
                  <a:cubicBezTo>
                    <a:pt x="65728" y="300209"/>
                    <a:pt x="84679" y="281253"/>
                    <a:pt x="84679" y="257870"/>
                  </a:cubicBezTo>
                  <a:lnTo>
                    <a:pt x="84679" y="116315"/>
                  </a:lnTo>
                  <a:cubicBezTo>
                    <a:pt x="84679" y="98871"/>
                    <a:pt x="98877" y="84679"/>
                    <a:pt x="116315" y="84679"/>
                  </a:cubicBezTo>
                  <a:lnTo>
                    <a:pt x="828578" y="84679"/>
                  </a:lnTo>
                  <a:cubicBezTo>
                    <a:pt x="846021" y="84679"/>
                    <a:pt x="860214" y="98871"/>
                    <a:pt x="860214" y="116315"/>
                  </a:cubicBezTo>
                  <a:lnTo>
                    <a:pt x="860214" y="653834"/>
                  </a:lnTo>
                  <a:cubicBezTo>
                    <a:pt x="860214" y="677217"/>
                    <a:pt x="879165" y="696174"/>
                    <a:pt x="902553" y="696174"/>
                  </a:cubicBezTo>
                  <a:cubicBezTo>
                    <a:pt x="925941" y="696174"/>
                    <a:pt x="944892" y="677217"/>
                    <a:pt x="944892" y="653834"/>
                  </a:cubicBezTo>
                  <a:lnTo>
                    <a:pt x="944892" y="116315"/>
                  </a:lnTo>
                  <a:cubicBezTo>
                    <a:pt x="944892" y="52179"/>
                    <a:pt x="892713" y="0"/>
                    <a:pt x="828578" y="0"/>
                  </a:cubicBezTo>
                  <a:lnTo>
                    <a:pt x="116315" y="0"/>
                  </a:lnTo>
                  <a:cubicBezTo>
                    <a:pt x="52179" y="0"/>
                    <a:pt x="0" y="52179"/>
                    <a:pt x="0" y="116315"/>
                  </a:cubicBezTo>
                  <a:lnTo>
                    <a:pt x="0" y="257870"/>
                  </a:lnTo>
                  <a:cubicBezTo>
                    <a:pt x="0" y="281253"/>
                    <a:pt x="18951" y="300209"/>
                    <a:pt x="42339" y="3002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53"/>
            <p:cNvSpPr/>
            <p:nvPr/>
          </p:nvSpPr>
          <p:spPr>
            <a:xfrm>
              <a:off x="1932532" y="2385427"/>
              <a:ext cx="84678" cy="299379"/>
            </a:xfrm>
            <a:custGeom>
              <a:rect b="b" l="l" r="r" t="t"/>
              <a:pathLst>
                <a:path extrusionOk="0" h="299379" w="84678">
                  <a:moveTo>
                    <a:pt x="42339" y="299380"/>
                  </a:moveTo>
                  <a:cubicBezTo>
                    <a:pt x="65728" y="299380"/>
                    <a:pt x="84679" y="280423"/>
                    <a:pt x="84679" y="257040"/>
                  </a:cubicBezTo>
                  <a:lnTo>
                    <a:pt x="84679" y="42339"/>
                  </a:lnTo>
                  <a:cubicBezTo>
                    <a:pt x="84679" y="18957"/>
                    <a:pt x="65728" y="0"/>
                    <a:pt x="42339" y="0"/>
                  </a:cubicBezTo>
                  <a:cubicBezTo>
                    <a:pt x="18951" y="0"/>
                    <a:pt x="0" y="18957"/>
                    <a:pt x="0" y="42339"/>
                  </a:cubicBezTo>
                  <a:lnTo>
                    <a:pt x="0" y="257040"/>
                  </a:lnTo>
                  <a:cubicBezTo>
                    <a:pt x="0" y="280423"/>
                    <a:pt x="18951" y="299380"/>
                    <a:pt x="42339" y="2993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4" name="Google Shape;2754;p53"/>
          <p:cNvGrpSpPr/>
          <p:nvPr/>
        </p:nvGrpSpPr>
        <p:grpSpPr>
          <a:xfrm>
            <a:off x="5536639" y="1554474"/>
            <a:ext cx="261662" cy="285066"/>
            <a:chOff x="9422494" y="3313750"/>
            <a:chExt cx="1655039" cy="1803075"/>
          </a:xfrm>
        </p:grpSpPr>
        <p:sp>
          <p:nvSpPr>
            <p:cNvPr id="2755" name="Google Shape;2755;p53"/>
            <p:cNvSpPr/>
            <p:nvPr/>
          </p:nvSpPr>
          <p:spPr>
            <a:xfrm>
              <a:off x="9975761" y="3313750"/>
              <a:ext cx="944838" cy="828379"/>
            </a:xfrm>
            <a:custGeom>
              <a:rect b="b" l="l" r="r" t="t"/>
              <a:pathLst>
                <a:path extrusionOk="0" h="828379" w="944838">
                  <a:moveTo>
                    <a:pt x="74444" y="439092"/>
                  </a:moveTo>
                  <a:lnTo>
                    <a:pt x="220589" y="584952"/>
                  </a:lnTo>
                  <a:cubicBezTo>
                    <a:pt x="230956" y="595298"/>
                    <a:pt x="247754" y="595281"/>
                    <a:pt x="258105" y="584913"/>
                  </a:cubicBezTo>
                  <a:cubicBezTo>
                    <a:pt x="268455" y="574542"/>
                    <a:pt x="268437" y="557747"/>
                    <a:pt x="258066" y="547397"/>
                  </a:cubicBezTo>
                  <a:lnTo>
                    <a:pt x="111964" y="401580"/>
                  </a:lnTo>
                  <a:cubicBezTo>
                    <a:pt x="73976" y="363000"/>
                    <a:pt x="53054" y="311965"/>
                    <a:pt x="53054" y="257869"/>
                  </a:cubicBezTo>
                  <a:cubicBezTo>
                    <a:pt x="53054" y="144937"/>
                    <a:pt x="144947" y="53061"/>
                    <a:pt x="257897" y="53061"/>
                  </a:cubicBezTo>
                  <a:cubicBezTo>
                    <a:pt x="341821" y="53061"/>
                    <a:pt x="416360" y="103350"/>
                    <a:pt x="447798" y="181178"/>
                  </a:cubicBezTo>
                  <a:cubicBezTo>
                    <a:pt x="451848" y="191204"/>
                    <a:pt x="461578" y="197768"/>
                    <a:pt x="472389" y="197772"/>
                  </a:cubicBezTo>
                  <a:lnTo>
                    <a:pt x="472393" y="197772"/>
                  </a:lnTo>
                  <a:cubicBezTo>
                    <a:pt x="483204" y="197772"/>
                    <a:pt x="492935" y="191211"/>
                    <a:pt x="496988" y="181188"/>
                  </a:cubicBezTo>
                  <a:cubicBezTo>
                    <a:pt x="528457" y="103357"/>
                    <a:pt x="603014" y="53064"/>
                    <a:pt x="686928" y="53064"/>
                  </a:cubicBezTo>
                  <a:cubicBezTo>
                    <a:pt x="799877" y="53064"/>
                    <a:pt x="891771" y="144940"/>
                    <a:pt x="891771" y="257872"/>
                  </a:cubicBezTo>
                  <a:cubicBezTo>
                    <a:pt x="891771" y="311968"/>
                    <a:pt x="870849" y="363004"/>
                    <a:pt x="832865" y="401580"/>
                  </a:cubicBezTo>
                  <a:lnTo>
                    <a:pt x="472400" y="761372"/>
                  </a:lnTo>
                  <a:lnTo>
                    <a:pt x="339888" y="629109"/>
                  </a:lnTo>
                  <a:cubicBezTo>
                    <a:pt x="329516" y="618756"/>
                    <a:pt x="312718" y="618773"/>
                    <a:pt x="302372" y="629145"/>
                  </a:cubicBezTo>
                  <a:cubicBezTo>
                    <a:pt x="292022" y="639516"/>
                    <a:pt x="292036" y="656311"/>
                    <a:pt x="302407" y="666661"/>
                  </a:cubicBezTo>
                  <a:lnTo>
                    <a:pt x="453661" y="817630"/>
                  </a:lnTo>
                  <a:cubicBezTo>
                    <a:pt x="469326" y="831963"/>
                    <a:pt x="476401" y="831963"/>
                    <a:pt x="491146" y="817630"/>
                  </a:cubicBezTo>
                  <a:lnTo>
                    <a:pt x="870391" y="439089"/>
                  </a:lnTo>
                  <a:cubicBezTo>
                    <a:pt x="870440" y="439039"/>
                    <a:pt x="870631" y="438849"/>
                    <a:pt x="870676" y="438803"/>
                  </a:cubicBezTo>
                  <a:cubicBezTo>
                    <a:pt x="918500" y="390240"/>
                    <a:pt x="944839" y="325981"/>
                    <a:pt x="944839" y="257865"/>
                  </a:cubicBezTo>
                  <a:cubicBezTo>
                    <a:pt x="944835" y="115679"/>
                    <a:pt x="829139" y="0"/>
                    <a:pt x="686931" y="0"/>
                  </a:cubicBezTo>
                  <a:cubicBezTo>
                    <a:pt x="599182" y="0"/>
                    <a:pt x="519565" y="43675"/>
                    <a:pt x="472407" y="114612"/>
                  </a:cubicBezTo>
                  <a:cubicBezTo>
                    <a:pt x="425270" y="43668"/>
                    <a:pt x="345663" y="0"/>
                    <a:pt x="257900" y="0"/>
                  </a:cubicBezTo>
                  <a:cubicBezTo>
                    <a:pt x="115693" y="0"/>
                    <a:pt x="0" y="115679"/>
                    <a:pt x="0" y="257869"/>
                  </a:cubicBezTo>
                  <a:cubicBezTo>
                    <a:pt x="0" y="325984"/>
                    <a:pt x="26338" y="390240"/>
                    <a:pt x="74162" y="438807"/>
                  </a:cubicBezTo>
                  <a:cubicBezTo>
                    <a:pt x="74208" y="438853"/>
                    <a:pt x="74398" y="439043"/>
                    <a:pt x="74444" y="4390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53"/>
            <p:cNvSpPr/>
            <p:nvPr/>
          </p:nvSpPr>
          <p:spPr>
            <a:xfrm>
              <a:off x="10262144" y="3533412"/>
              <a:ext cx="382675" cy="382682"/>
            </a:xfrm>
            <a:custGeom>
              <a:rect b="b" l="l" r="r" t="t"/>
              <a:pathLst>
                <a:path extrusionOk="0" h="382682" w="382675">
                  <a:moveTo>
                    <a:pt x="246275" y="0"/>
                  </a:moveTo>
                  <a:lnTo>
                    <a:pt x="136400" y="0"/>
                  </a:lnTo>
                  <a:cubicBezTo>
                    <a:pt x="121750" y="0"/>
                    <a:pt x="109872" y="11878"/>
                    <a:pt x="109872" y="26529"/>
                  </a:cubicBezTo>
                  <a:lnTo>
                    <a:pt x="109872" y="109875"/>
                  </a:lnTo>
                  <a:lnTo>
                    <a:pt x="26528" y="109875"/>
                  </a:lnTo>
                  <a:cubicBezTo>
                    <a:pt x="11878" y="109875"/>
                    <a:pt x="0" y="121754"/>
                    <a:pt x="0" y="136404"/>
                  </a:cubicBezTo>
                  <a:lnTo>
                    <a:pt x="0" y="246279"/>
                  </a:lnTo>
                  <a:cubicBezTo>
                    <a:pt x="0" y="260929"/>
                    <a:pt x="11878" y="272807"/>
                    <a:pt x="26528" y="272807"/>
                  </a:cubicBezTo>
                  <a:lnTo>
                    <a:pt x="109872" y="272807"/>
                  </a:lnTo>
                  <a:lnTo>
                    <a:pt x="109872" y="356154"/>
                  </a:lnTo>
                  <a:cubicBezTo>
                    <a:pt x="109872" y="370804"/>
                    <a:pt x="121750" y="382683"/>
                    <a:pt x="136400" y="382683"/>
                  </a:cubicBezTo>
                  <a:lnTo>
                    <a:pt x="246275" y="382683"/>
                  </a:lnTo>
                  <a:cubicBezTo>
                    <a:pt x="260925" y="382683"/>
                    <a:pt x="272804" y="370804"/>
                    <a:pt x="272804" y="356154"/>
                  </a:cubicBezTo>
                  <a:lnTo>
                    <a:pt x="272804" y="272807"/>
                  </a:lnTo>
                  <a:lnTo>
                    <a:pt x="356147" y="272807"/>
                  </a:lnTo>
                  <a:cubicBezTo>
                    <a:pt x="370797" y="272807"/>
                    <a:pt x="382676" y="260929"/>
                    <a:pt x="382676" y="246279"/>
                  </a:cubicBezTo>
                  <a:lnTo>
                    <a:pt x="382676" y="136404"/>
                  </a:lnTo>
                  <a:cubicBezTo>
                    <a:pt x="382676" y="121754"/>
                    <a:pt x="370797" y="109875"/>
                    <a:pt x="356147" y="109875"/>
                  </a:cubicBezTo>
                  <a:lnTo>
                    <a:pt x="272804" y="109875"/>
                  </a:lnTo>
                  <a:lnTo>
                    <a:pt x="272804" y="26532"/>
                  </a:lnTo>
                  <a:cubicBezTo>
                    <a:pt x="272804" y="11878"/>
                    <a:pt x="260925" y="0"/>
                    <a:pt x="246275" y="0"/>
                  </a:cubicBezTo>
                  <a:close/>
                  <a:moveTo>
                    <a:pt x="329619" y="162936"/>
                  </a:moveTo>
                  <a:lnTo>
                    <a:pt x="329619" y="219750"/>
                  </a:lnTo>
                  <a:lnTo>
                    <a:pt x="246275" y="219750"/>
                  </a:lnTo>
                  <a:cubicBezTo>
                    <a:pt x="231625" y="219750"/>
                    <a:pt x="219747" y="231629"/>
                    <a:pt x="219747" y="246279"/>
                  </a:cubicBezTo>
                  <a:lnTo>
                    <a:pt x="219747" y="329626"/>
                  </a:lnTo>
                  <a:lnTo>
                    <a:pt x="162929" y="329626"/>
                  </a:lnTo>
                  <a:lnTo>
                    <a:pt x="162929" y="246279"/>
                  </a:lnTo>
                  <a:cubicBezTo>
                    <a:pt x="162929" y="231629"/>
                    <a:pt x="151050" y="219750"/>
                    <a:pt x="136400" y="219750"/>
                  </a:cubicBezTo>
                  <a:lnTo>
                    <a:pt x="53057" y="219750"/>
                  </a:lnTo>
                  <a:lnTo>
                    <a:pt x="53057" y="162936"/>
                  </a:lnTo>
                  <a:lnTo>
                    <a:pt x="136400" y="162936"/>
                  </a:lnTo>
                  <a:cubicBezTo>
                    <a:pt x="151050" y="162936"/>
                    <a:pt x="162929" y="151057"/>
                    <a:pt x="162929" y="136407"/>
                  </a:cubicBezTo>
                  <a:lnTo>
                    <a:pt x="162929" y="53061"/>
                  </a:lnTo>
                  <a:lnTo>
                    <a:pt x="219747" y="53061"/>
                  </a:lnTo>
                  <a:lnTo>
                    <a:pt x="219747" y="136407"/>
                  </a:lnTo>
                  <a:cubicBezTo>
                    <a:pt x="219747" y="151057"/>
                    <a:pt x="231625" y="162936"/>
                    <a:pt x="246275" y="1629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7" name="Google Shape;2757;p53"/>
            <p:cNvSpPr/>
            <p:nvPr/>
          </p:nvSpPr>
          <p:spPr>
            <a:xfrm>
              <a:off x="9422494" y="4139349"/>
              <a:ext cx="1655039" cy="977476"/>
            </a:xfrm>
            <a:custGeom>
              <a:rect b="b" l="l" r="r" t="t"/>
              <a:pathLst>
                <a:path extrusionOk="0" h="977476" w="1655039">
                  <a:moveTo>
                    <a:pt x="1642017" y="48676"/>
                  </a:moveTo>
                  <a:cubicBezTo>
                    <a:pt x="1612425" y="1944"/>
                    <a:pt x="1555762" y="-13738"/>
                    <a:pt x="1509311" y="13069"/>
                  </a:cubicBezTo>
                  <a:lnTo>
                    <a:pt x="1170191" y="208890"/>
                  </a:lnTo>
                  <a:cubicBezTo>
                    <a:pt x="1159088" y="167450"/>
                    <a:pt x="1121209" y="136851"/>
                    <a:pt x="1076315" y="136851"/>
                  </a:cubicBezTo>
                  <a:lnTo>
                    <a:pt x="914408" y="136851"/>
                  </a:lnTo>
                  <a:cubicBezTo>
                    <a:pt x="849039" y="108931"/>
                    <a:pt x="778254" y="82128"/>
                    <a:pt x="706388" y="82128"/>
                  </a:cubicBezTo>
                  <a:cubicBezTo>
                    <a:pt x="611853" y="82128"/>
                    <a:pt x="522019" y="124472"/>
                    <a:pt x="446600" y="204586"/>
                  </a:cubicBezTo>
                  <a:cubicBezTo>
                    <a:pt x="415652" y="237461"/>
                    <a:pt x="393163" y="270194"/>
                    <a:pt x="379034" y="293317"/>
                  </a:cubicBezTo>
                  <a:lnTo>
                    <a:pt x="326875" y="241158"/>
                  </a:lnTo>
                  <a:cubicBezTo>
                    <a:pt x="314369" y="230798"/>
                    <a:pt x="301864" y="230798"/>
                    <a:pt x="289359" y="241158"/>
                  </a:cubicBezTo>
                  <a:lnTo>
                    <a:pt x="232773" y="297744"/>
                  </a:lnTo>
                  <a:lnTo>
                    <a:pt x="203730" y="268680"/>
                  </a:lnTo>
                  <a:cubicBezTo>
                    <a:pt x="193373" y="258312"/>
                    <a:pt x="176564" y="258312"/>
                    <a:pt x="166203" y="268676"/>
                  </a:cubicBezTo>
                  <a:lnTo>
                    <a:pt x="7768" y="427143"/>
                  </a:lnTo>
                  <a:cubicBezTo>
                    <a:pt x="-2589" y="437500"/>
                    <a:pt x="-2589" y="454292"/>
                    <a:pt x="7765" y="464652"/>
                  </a:cubicBezTo>
                  <a:lnTo>
                    <a:pt x="107691" y="564649"/>
                  </a:lnTo>
                  <a:cubicBezTo>
                    <a:pt x="118048" y="575013"/>
                    <a:pt x="134843" y="575020"/>
                    <a:pt x="145207" y="564663"/>
                  </a:cubicBezTo>
                  <a:cubicBezTo>
                    <a:pt x="155572" y="554306"/>
                    <a:pt x="155579" y="537508"/>
                    <a:pt x="145221" y="527147"/>
                  </a:cubicBezTo>
                  <a:lnTo>
                    <a:pt x="64037" y="445906"/>
                  </a:lnTo>
                  <a:lnTo>
                    <a:pt x="184956" y="324959"/>
                  </a:lnTo>
                  <a:lnTo>
                    <a:pt x="652176" y="792510"/>
                  </a:lnTo>
                  <a:lnTo>
                    <a:pt x="531229" y="913429"/>
                  </a:lnTo>
                  <a:lnTo>
                    <a:pt x="226966" y="608930"/>
                  </a:lnTo>
                  <a:cubicBezTo>
                    <a:pt x="216609" y="598566"/>
                    <a:pt x="199814" y="598559"/>
                    <a:pt x="189450" y="608916"/>
                  </a:cubicBezTo>
                  <a:cubicBezTo>
                    <a:pt x="179086" y="619273"/>
                    <a:pt x="179079" y="636068"/>
                    <a:pt x="189436" y="646432"/>
                  </a:cubicBezTo>
                  <a:lnTo>
                    <a:pt x="512458" y="969701"/>
                  </a:lnTo>
                  <a:cubicBezTo>
                    <a:pt x="517431" y="974677"/>
                    <a:pt x="524182" y="977477"/>
                    <a:pt x="531218" y="977477"/>
                  </a:cubicBezTo>
                  <a:lnTo>
                    <a:pt x="531225" y="977477"/>
                  </a:lnTo>
                  <a:cubicBezTo>
                    <a:pt x="538261" y="977477"/>
                    <a:pt x="545009" y="974681"/>
                    <a:pt x="549981" y="969708"/>
                  </a:cubicBezTo>
                  <a:lnTo>
                    <a:pt x="708452" y="811273"/>
                  </a:lnTo>
                  <a:cubicBezTo>
                    <a:pt x="718812" y="800916"/>
                    <a:pt x="718816" y="784121"/>
                    <a:pt x="708459" y="773761"/>
                  </a:cubicBezTo>
                  <a:lnTo>
                    <a:pt x="652630" y="717893"/>
                  </a:lnTo>
                  <a:lnTo>
                    <a:pt x="709360" y="661160"/>
                  </a:lnTo>
                  <a:cubicBezTo>
                    <a:pt x="719721" y="650799"/>
                    <a:pt x="719721" y="634001"/>
                    <a:pt x="709360" y="623644"/>
                  </a:cubicBezTo>
                  <a:lnTo>
                    <a:pt x="657508" y="571791"/>
                  </a:lnTo>
                  <a:lnTo>
                    <a:pt x="808368" y="571791"/>
                  </a:lnTo>
                  <a:cubicBezTo>
                    <a:pt x="823018" y="571791"/>
                    <a:pt x="834896" y="559913"/>
                    <a:pt x="834896" y="545263"/>
                  </a:cubicBezTo>
                  <a:cubicBezTo>
                    <a:pt x="834896" y="530613"/>
                    <a:pt x="823018" y="518734"/>
                    <a:pt x="808368" y="518734"/>
                  </a:cubicBezTo>
                  <a:lnTo>
                    <a:pt x="604450" y="518734"/>
                  </a:lnTo>
                  <a:lnTo>
                    <a:pt x="417789" y="332073"/>
                  </a:lnTo>
                  <a:cubicBezTo>
                    <a:pt x="446318" y="282351"/>
                    <a:pt x="544456" y="135189"/>
                    <a:pt x="706388" y="135189"/>
                  </a:cubicBezTo>
                  <a:cubicBezTo>
                    <a:pt x="773158" y="135189"/>
                    <a:pt x="839143" y="162235"/>
                    <a:pt x="899905" y="188129"/>
                  </a:cubicBezTo>
                  <a:cubicBezTo>
                    <a:pt x="902955" y="189309"/>
                    <a:pt x="906195" y="189911"/>
                    <a:pt x="909463" y="189911"/>
                  </a:cubicBezTo>
                  <a:lnTo>
                    <a:pt x="1076315" y="189911"/>
                  </a:lnTo>
                  <a:cubicBezTo>
                    <a:pt x="1130978" y="189911"/>
                    <a:pt x="1142850" y="276079"/>
                    <a:pt x="1076315" y="278121"/>
                  </a:cubicBezTo>
                  <a:lnTo>
                    <a:pt x="755980" y="278121"/>
                  </a:lnTo>
                  <a:cubicBezTo>
                    <a:pt x="741330" y="278121"/>
                    <a:pt x="729451" y="290000"/>
                    <a:pt x="729451" y="304650"/>
                  </a:cubicBezTo>
                  <a:cubicBezTo>
                    <a:pt x="729451" y="319300"/>
                    <a:pt x="741330" y="331178"/>
                    <a:pt x="755980" y="331178"/>
                  </a:cubicBezTo>
                  <a:lnTo>
                    <a:pt x="1076315" y="331178"/>
                  </a:lnTo>
                  <a:cubicBezTo>
                    <a:pt x="1115522" y="331178"/>
                    <a:pt x="1149956" y="308186"/>
                    <a:pt x="1165272" y="272994"/>
                  </a:cubicBezTo>
                  <a:lnTo>
                    <a:pt x="1535836" y="59019"/>
                  </a:lnTo>
                  <a:cubicBezTo>
                    <a:pt x="1576166" y="35544"/>
                    <a:pt x="1630995" y="96563"/>
                    <a:pt x="1576878" y="137492"/>
                  </a:cubicBezTo>
                  <a:lnTo>
                    <a:pt x="1129686" y="487022"/>
                  </a:lnTo>
                  <a:cubicBezTo>
                    <a:pt x="1103562" y="507472"/>
                    <a:pt x="1070878" y="518738"/>
                    <a:pt x="1037658" y="518738"/>
                  </a:cubicBezTo>
                  <a:lnTo>
                    <a:pt x="923972" y="518738"/>
                  </a:lnTo>
                  <a:cubicBezTo>
                    <a:pt x="909322" y="518738"/>
                    <a:pt x="897444" y="530616"/>
                    <a:pt x="897444" y="545266"/>
                  </a:cubicBezTo>
                  <a:cubicBezTo>
                    <a:pt x="897444" y="559916"/>
                    <a:pt x="909322" y="571795"/>
                    <a:pt x="923972" y="571795"/>
                  </a:cubicBezTo>
                  <a:lnTo>
                    <a:pt x="1037658" y="571795"/>
                  </a:lnTo>
                  <a:cubicBezTo>
                    <a:pt x="1082679" y="571795"/>
                    <a:pt x="1126977" y="556525"/>
                    <a:pt x="1162377" y="528813"/>
                  </a:cubicBezTo>
                  <a:lnTo>
                    <a:pt x="1608220" y="180340"/>
                  </a:lnTo>
                  <a:cubicBezTo>
                    <a:pt x="1654005" y="145493"/>
                    <a:pt x="1668137" y="93911"/>
                    <a:pt x="1642017" y="48676"/>
                  </a:cubicBezTo>
                  <a:close/>
                  <a:moveTo>
                    <a:pt x="615265" y="680229"/>
                  </a:moveTo>
                  <a:lnTo>
                    <a:pt x="270296" y="335260"/>
                  </a:lnTo>
                  <a:lnTo>
                    <a:pt x="308118" y="297438"/>
                  </a:lnTo>
                  <a:lnTo>
                    <a:pt x="653088" y="6424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58" name="Google Shape;2758;p53"/>
          <p:cNvSpPr/>
          <p:nvPr/>
        </p:nvSpPr>
        <p:spPr>
          <a:xfrm>
            <a:off x="1589616" y="3741273"/>
            <a:ext cx="284401" cy="284236"/>
          </a:xfrm>
          <a:custGeom>
            <a:rect b="b" l="l" r="r" t="t"/>
            <a:pathLst>
              <a:path extrusionOk="0" h="653415" w="653795">
                <a:moveTo>
                  <a:pt x="532067" y="431864"/>
                </a:moveTo>
                <a:cubicBezTo>
                  <a:pt x="515017" y="431864"/>
                  <a:pt x="499015" y="436150"/>
                  <a:pt x="485013" y="443675"/>
                </a:cubicBezTo>
                <a:lnTo>
                  <a:pt x="433959" y="392621"/>
                </a:lnTo>
                <a:cubicBezTo>
                  <a:pt x="444532" y="375571"/>
                  <a:pt x="450818" y="356330"/>
                  <a:pt x="452342" y="336233"/>
                </a:cubicBezTo>
                <a:lnTo>
                  <a:pt x="473202" y="336233"/>
                </a:lnTo>
                <a:cubicBezTo>
                  <a:pt x="477679" y="358235"/>
                  <a:pt x="497205" y="374904"/>
                  <a:pt x="520446" y="374904"/>
                </a:cubicBezTo>
                <a:cubicBezTo>
                  <a:pt x="547021" y="374904"/>
                  <a:pt x="568738" y="353282"/>
                  <a:pt x="568738" y="326612"/>
                </a:cubicBezTo>
                <a:cubicBezTo>
                  <a:pt x="568738" y="299942"/>
                  <a:pt x="547116" y="278321"/>
                  <a:pt x="520446" y="278321"/>
                </a:cubicBezTo>
                <a:cubicBezTo>
                  <a:pt x="497110" y="278321"/>
                  <a:pt x="477584" y="294989"/>
                  <a:pt x="473202" y="316992"/>
                </a:cubicBezTo>
                <a:lnTo>
                  <a:pt x="452342" y="316992"/>
                </a:lnTo>
                <a:cubicBezTo>
                  <a:pt x="450818" y="296894"/>
                  <a:pt x="444532" y="277654"/>
                  <a:pt x="433959" y="260604"/>
                </a:cubicBezTo>
                <a:lnTo>
                  <a:pt x="453866" y="240697"/>
                </a:lnTo>
                <a:cubicBezTo>
                  <a:pt x="457581" y="236982"/>
                  <a:pt x="457581" y="230886"/>
                  <a:pt x="453866" y="227171"/>
                </a:cubicBezTo>
                <a:cubicBezTo>
                  <a:pt x="450152" y="223457"/>
                  <a:pt x="444056" y="223457"/>
                  <a:pt x="440341" y="227171"/>
                </a:cubicBezTo>
                <a:lnTo>
                  <a:pt x="422529" y="244983"/>
                </a:lnTo>
                <a:cubicBezTo>
                  <a:pt x="418243" y="240030"/>
                  <a:pt x="413671" y="235363"/>
                  <a:pt x="408718" y="231172"/>
                </a:cubicBezTo>
                <a:lnTo>
                  <a:pt x="476822" y="163068"/>
                </a:lnTo>
                <a:cubicBezTo>
                  <a:pt x="478917" y="165545"/>
                  <a:pt x="481013" y="168021"/>
                  <a:pt x="483394" y="170307"/>
                </a:cubicBezTo>
                <a:lnTo>
                  <a:pt x="483394" y="170307"/>
                </a:lnTo>
                <a:cubicBezTo>
                  <a:pt x="485680" y="172593"/>
                  <a:pt x="488156" y="174784"/>
                  <a:pt x="490633" y="176879"/>
                </a:cubicBezTo>
                <a:lnTo>
                  <a:pt x="471964" y="195548"/>
                </a:lnTo>
                <a:cubicBezTo>
                  <a:pt x="468249" y="199263"/>
                  <a:pt x="468249" y="205359"/>
                  <a:pt x="471964" y="209074"/>
                </a:cubicBezTo>
                <a:cubicBezTo>
                  <a:pt x="473869" y="210979"/>
                  <a:pt x="476250" y="211836"/>
                  <a:pt x="478727" y="211836"/>
                </a:cubicBezTo>
                <a:cubicBezTo>
                  <a:pt x="481203" y="211836"/>
                  <a:pt x="483584" y="210884"/>
                  <a:pt x="485489" y="209074"/>
                </a:cubicBezTo>
                <a:lnTo>
                  <a:pt x="506825" y="187738"/>
                </a:lnTo>
                <a:cubicBezTo>
                  <a:pt x="521494" y="195548"/>
                  <a:pt x="537686" y="199549"/>
                  <a:pt x="553974" y="199549"/>
                </a:cubicBezTo>
                <a:cubicBezTo>
                  <a:pt x="579501" y="199549"/>
                  <a:pt x="605123" y="189833"/>
                  <a:pt x="624554" y="170402"/>
                </a:cubicBezTo>
                <a:cubicBezTo>
                  <a:pt x="643414" y="151543"/>
                  <a:pt x="653796" y="126492"/>
                  <a:pt x="653796" y="99822"/>
                </a:cubicBezTo>
                <a:cubicBezTo>
                  <a:pt x="653796" y="73152"/>
                  <a:pt x="643414" y="48101"/>
                  <a:pt x="624554" y="29242"/>
                </a:cubicBezTo>
                <a:cubicBezTo>
                  <a:pt x="605695" y="10382"/>
                  <a:pt x="580644" y="0"/>
                  <a:pt x="553974" y="0"/>
                </a:cubicBezTo>
                <a:cubicBezTo>
                  <a:pt x="527304" y="0"/>
                  <a:pt x="502253" y="10382"/>
                  <a:pt x="483394" y="29242"/>
                </a:cubicBezTo>
                <a:cubicBezTo>
                  <a:pt x="451580" y="61055"/>
                  <a:pt x="445770" y="109157"/>
                  <a:pt x="465963" y="146971"/>
                </a:cubicBezTo>
                <a:lnTo>
                  <a:pt x="393002" y="219932"/>
                </a:lnTo>
                <a:cubicBezTo>
                  <a:pt x="375952" y="209360"/>
                  <a:pt x="356711" y="203073"/>
                  <a:pt x="336614" y="201549"/>
                </a:cubicBezTo>
                <a:lnTo>
                  <a:pt x="336614" y="154877"/>
                </a:lnTo>
                <a:cubicBezTo>
                  <a:pt x="358616" y="150400"/>
                  <a:pt x="375285" y="130874"/>
                  <a:pt x="375285" y="107633"/>
                </a:cubicBezTo>
                <a:cubicBezTo>
                  <a:pt x="375285" y="81058"/>
                  <a:pt x="353663" y="59341"/>
                  <a:pt x="326993" y="59341"/>
                </a:cubicBezTo>
                <a:cubicBezTo>
                  <a:pt x="300323" y="59341"/>
                  <a:pt x="278702" y="80963"/>
                  <a:pt x="278702" y="107633"/>
                </a:cubicBezTo>
                <a:cubicBezTo>
                  <a:pt x="278702" y="130969"/>
                  <a:pt x="295370" y="150495"/>
                  <a:pt x="317373" y="154877"/>
                </a:cubicBezTo>
                <a:lnTo>
                  <a:pt x="317373" y="201549"/>
                </a:lnTo>
                <a:cubicBezTo>
                  <a:pt x="297275" y="203073"/>
                  <a:pt x="278035" y="209360"/>
                  <a:pt x="260985" y="219932"/>
                </a:cubicBezTo>
                <a:lnTo>
                  <a:pt x="203645" y="162592"/>
                </a:lnTo>
                <a:cubicBezTo>
                  <a:pt x="209264" y="150971"/>
                  <a:pt x="212122" y="138113"/>
                  <a:pt x="212122" y="125063"/>
                </a:cubicBezTo>
                <a:cubicBezTo>
                  <a:pt x="212122" y="77153"/>
                  <a:pt x="173165" y="38100"/>
                  <a:pt x="125159" y="38100"/>
                </a:cubicBezTo>
                <a:cubicBezTo>
                  <a:pt x="110966" y="38100"/>
                  <a:pt x="96869" y="41624"/>
                  <a:pt x="84392" y="48197"/>
                </a:cubicBezTo>
                <a:cubicBezTo>
                  <a:pt x="79724" y="50673"/>
                  <a:pt x="77915" y="56483"/>
                  <a:pt x="80391" y="61150"/>
                </a:cubicBezTo>
                <a:cubicBezTo>
                  <a:pt x="82868" y="65818"/>
                  <a:pt x="88678" y="67628"/>
                  <a:pt x="93345" y="65151"/>
                </a:cubicBezTo>
                <a:cubicBezTo>
                  <a:pt x="103061" y="60008"/>
                  <a:pt x="114014" y="57245"/>
                  <a:pt x="125063" y="57245"/>
                </a:cubicBezTo>
                <a:cubicBezTo>
                  <a:pt x="162401" y="57245"/>
                  <a:pt x="192881" y="87630"/>
                  <a:pt x="192881" y="125063"/>
                </a:cubicBezTo>
                <a:cubicBezTo>
                  <a:pt x="192881" y="133160"/>
                  <a:pt x="191453" y="141161"/>
                  <a:pt x="188595" y="148781"/>
                </a:cubicBezTo>
                <a:cubicBezTo>
                  <a:pt x="184023" y="145923"/>
                  <a:pt x="178784" y="144399"/>
                  <a:pt x="173260" y="144399"/>
                </a:cubicBezTo>
                <a:cubicBezTo>
                  <a:pt x="165545" y="144399"/>
                  <a:pt x="158306" y="147447"/>
                  <a:pt x="152781" y="152876"/>
                </a:cubicBezTo>
                <a:cubicBezTo>
                  <a:pt x="143066" y="162592"/>
                  <a:pt x="141732" y="177451"/>
                  <a:pt x="148685" y="188595"/>
                </a:cubicBezTo>
                <a:cubicBezTo>
                  <a:pt x="141161" y="191357"/>
                  <a:pt x="133160" y="192881"/>
                  <a:pt x="124968" y="192881"/>
                </a:cubicBezTo>
                <a:cubicBezTo>
                  <a:pt x="87630" y="192881"/>
                  <a:pt x="57150" y="162497"/>
                  <a:pt x="57150" y="125063"/>
                </a:cubicBezTo>
                <a:cubicBezTo>
                  <a:pt x="57150" y="113824"/>
                  <a:pt x="59912" y="102680"/>
                  <a:pt x="65246" y="92869"/>
                </a:cubicBezTo>
                <a:cubicBezTo>
                  <a:pt x="67723" y="88202"/>
                  <a:pt x="66008" y="82391"/>
                  <a:pt x="61341" y="79915"/>
                </a:cubicBezTo>
                <a:cubicBezTo>
                  <a:pt x="56674" y="77438"/>
                  <a:pt x="50864" y="79153"/>
                  <a:pt x="48387" y="83820"/>
                </a:cubicBezTo>
                <a:cubicBezTo>
                  <a:pt x="41529" y="96393"/>
                  <a:pt x="38005" y="110681"/>
                  <a:pt x="38005" y="125063"/>
                </a:cubicBezTo>
                <a:cubicBezTo>
                  <a:pt x="38005" y="172974"/>
                  <a:pt x="76962" y="212027"/>
                  <a:pt x="124968" y="212027"/>
                </a:cubicBezTo>
                <a:cubicBezTo>
                  <a:pt x="138017" y="212027"/>
                  <a:pt x="150781" y="209074"/>
                  <a:pt x="162497" y="203549"/>
                </a:cubicBezTo>
                <a:lnTo>
                  <a:pt x="219837" y="260890"/>
                </a:lnTo>
                <a:cubicBezTo>
                  <a:pt x="209264" y="277940"/>
                  <a:pt x="202978" y="297180"/>
                  <a:pt x="201454" y="317278"/>
                </a:cubicBezTo>
                <a:lnTo>
                  <a:pt x="95536" y="317278"/>
                </a:lnTo>
                <a:cubicBezTo>
                  <a:pt x="91059" y="295275"/>
                  <a:pt x="71533" y="278606"/>
                  <a:pt x="48292" y="278606"/>
                </a:cubicBezTo>
                <a:cubicBezTo>
                  <a:pt x="21717" y="278606"/>
                  <a:pt x="0" y="300228"/>
                  <a:pt x="0" y="326898"/>
                </a:cubicBezTo>
                <a:cubicBezTo>
                  <a:pt x="0" y="353568"/>
                  <a:pt x="21622" y="375190"/>
                  <a:pt x="48292" y="375190"/>
                </a:cubicBezTo>
                <a:cubicBezTo>
                  <a:pt x="71628" y="375190"/>
                  <a:pt x="91154" y="358521"/>
                  <a:pt x="95536" y="336518"/>
                </a:cubicBezTo>
                <a:lnTo>
                  <a:pt x="201454" y="336518"/>
                </a:lnTo>
                <a:cubicBezTo>
                  <a:pt x="202978" y="356616"/>
                  <a:pt x="209264" y="375856"/>
                  <a:pt x="219837" y="392906"/>
                </a:cubicBezTo>
                <a:lnTo>
                  <a:pt x="177070" y="435674"/>
                </a:lnTo>
                <a:cubicBezTo>
                  <a:pt x="173355" y="439388"/>
                  <a:pt x="173355" y="445484"/>
                  <a:pt x="177070" y="449199"/>
                </a:cubicBezTo>
                <a:cubicBezTo>
                  <a:pt x="178975" y="451104"/>
                  <a:pt x="181356" y="451961"/>
                  <a:pt x="183833" y="451961"/>
                </a:cubicBezTo>
                <a:cubicBezTo>
                  <a:pt x="186309" y="451961"/>
                  <a:pt x="188690" y="451009"/>
                  <a:pt x="190595" y="449199"/>
                </a:cubicBezTo>
                <a:lnTo>
                  <a:pt x="231267" y="408527"/>
                </a:lnTo>
                <a:cubicBezTo>
                  <a:pt x="235553" y="413480"/>
                  <a:pt x="240125" y="418148"/>
                  <a:pt x="245078" y="422339"/>
                </a:cubicBezTo>
                <a:lnTo>
                  <a:pt x="132779" y="534638"/>
                </a:lnTo>
                <a:cubicBezTo>
                  <a:pt x="128778" y="529495"/>
                  <a:pt x="124111" y="524828"/>
                  <a:pt x="118967" y="520827"/>
                </a:cubicBezTo>
                <a:lnTo>
                  <a:pt x="158972" y="480822"/>
                </a:lnTo>
                <a:cubicBezTo>
                  <a:pt x="162687" y="477107"/>
                  <a:pt x="162687" y="471011"/>
                  <a:pt x="158972" y="467297"/>
                </a:cubicBezTo>
                <a:cubicBezTo>
                  <a:pt x="155258" y="463582"/>
                  <a:pt x="149162" y="463582"/>
                  <a:pt x="145447" y="467297"/>
                </a:cubicBezTo>
                <a:lnTo>
                  <a:pt x="101727" y="511016"/>
                </a:lnTo>
                <a:cubicBezTo>
                  <a:pt x="93155" y="507492"/>
                  <a:pt x="83820" y="505587"/>
                  <a:pt x="74009" y="505587"/>
                </a:cubicBezTo>
                <a:cubicBezTo>
                  <a:pt x="33623" y="505301"/>
                  <a:pt x="381" y="538544"/>
                  <a:pt x="381" y="579406"/>
                </a:cubicBezTo>
                <a:cubicBezTo>
                  <a:pt x="381" y="620268"/>
                  <a:pt x="33623" y="653415"/>
                  <a:pt x="74390" y="653415"/>
                </a:cubicBezTo>
                <a:cubicBezTo>
                  <a:pt x="115157" y="653415"/>
                  <a:pt x="148400" y="620173"/>
                  <a:pt x="148400" y="579406"/>
                </a:cubicBezTo>
                <a:cubicBezTo>
                  <a:pt x="148400" y="569595"/>
                  <a:pt x="146495" y="560261"/>
                  <a:pt x="142970" y="551688"/>
                </a:cubicBezTo>
                <a:lnTo>
                  <a:pt x="261080" y="433578"/>
                </a:lnTo>
                <a:cubicBezTo>
                  <a:pt x="278130" y="444151"/>
                  <a:pt x="297371" y="450437"/>
                  <a:pt x="317468" y="451961"/>
                </a:cubicBezTo>
                <a:lnTo>
                  <a:pt x="317468" y="498634"/>
                </a:lnTo>
                <a:cubicBezTo>
                  <a:pt x="295466" y="503111"/>
                  <a:pt x="278797" y="522637"/>
                  <a:pt x="278797" y="545878"/>
                </a:cubicBezTo>
                <a:cubicBezTo>
                  <a:pt x="278797" y="572453"/>
                  <a:pt x="300419" y="594170"/>
                  <a:pt x="327089" y="594170"/>
                </a:cubicBezTo>
                <a:cubicBezTo>
                  <a:pt x="353759" y="594170"/>
                  <a:pt x="375380" y="572548"/>
                  <a:pt x="375380" y="545878"/>
                </a:cubicBezTo>
                <a:cubicBezTo>
                  <a:pt x="375380" y="522542"/>
                  <a:pt x="358712" y="503015"/>
                  <a:pt x="336709" y="498634"/>
                </a:cubicBezTo>
                <a:lnTo>
                  <a:pt x="336709" y="451961"/>
                </a:lnTo>
                <a:cubicBezTo>
                  <a:pt x="356806" y="450437"/>
                  <a:pt x="376047" y="444151"/>
                  <a:pt x="393097" y="433578"/>
                </a:cubicBezTo>
                <a:lnTo>
                  <a:pt x="444151" y="484632"/>
                </a:lnTo>
                <a:cubicBezTo>
                  <a:pt x="436626" y="498634"/>
                  <a:pt x="432340" y="514731"/>
                  <a:pt x="432340" y="531686"/>
                </a:cubicBezTo>
                <a:cubicBezTo>
                  <a:pt x="432340" y="586740"/>
                  <a:pt x="477107" y="631508"/>
                  <a:pt x="532162" y="631508"/>
                </a:cubicBezTo>
                <a:cubicBezTo>
                  <a:pt x="587216" y="631508"/>
                  <a:pt x="631984" y="586740"/>
                  <a:pt x="631984" y="531686"/>
                </a:cubicBezTo>
                <a:cubicBezTo>
                  <a:pt x="631984" y="476631"/>
                  <a:pt x="587216" y="431864"/>
                  <a:pt x="532162" y="431864"/>
                </a:cubicBezTo>
                <a:close/>
                <a:moveTo>
                  <a:pt x="496919" y="42767"/>
                </a:moveTo>
                <a:cubicBezTo>
                  <a:pt x="512159" y="27527"/>
                  <a:pt x="532448" y="19145"/>
                  <a:pt x="553974" y="19145"/>
                </a:cubicBezTo>
                <a:cubicBezTo>
                  <a:pt x="575501" y="19145"/>
                  <a:pt x="595789" y="27527"/>
                  <a:pt x="611029" y="42767"/>
                </a:cubicBezTo>
                <a:cubicBezTo>
                  <a:pt x="626269" y="58007"/>
                  <a:pt x="634651" y="78296"/>
                  <a:pt x="634651" y="99822"/>
                </a:cubicBezTo>
                <a:cubicBezTo>
                  <a:pt x="634651" y="121349"/>
                  <a:pt x="626269" y="141637"/>
                  <a:pt x="611029" y="156877"/>
                </a:cubicBezTo>
                <a:cubicBezTo>
                  <a:pt x="579596" y="188309"/>
                  <a:pt x="528447" y="188309"/>
                  <a:pt x="496919" y="156877"/>
                </a:cubicBezTo>
                <a:cubicBezTo>
                  <a:pt x="465487" y="125444"/>
                  <a:pt x="465487" y="74200"/>
                  <a:pt x="496919" y="42767"/>
                </a:cubicBezTo>
                <a:close/>
                <a:moveTo>
                  <a:pt x="74390" y="634270"/>
                </a:moveTo>
                <a:cubicBezTo>
                  <a:pt x="44101" y="634270"/>
                  <a:pt x="19526" y="609695"/>
                  <a:pt x="19526" y="579406"/>
                </a:cubicBezTo>
                <a:cubicBezTo>
                  <a:pt x="19526" y="549116"/>
                  <a:pt x="44101" y="524542"/>
                  <a:pt x="74390" y="524542"/>
                </a:cubicBezTo>
                <a:cubicBezTo>
                  <a:pt x="104680" y="524542"/>
                  <a:pt x="129254" y="549116"/>
                  <a:pt x="129254" y="579406"/>
                </a:cubicBezTo>
                <a:cubicBezTo>
                  <a:pt x="129254" y="609695"/>
                  <a:pt x="104680" y="634270"/>
                  <a:pt x="74390" y="634270"/>
                </a:cubicBezTo>
                <a:close/>
                <a:moveTo>
                  <a:pt x="520446" y="297561"/>
                </a:moveTo>
                <a:cubicBezTo>
                  <a:pt x="536448" y="297561"/>
                  <a:pt x="549593" y="310610"/>
                  <a:pt x="549593" y="326708"/>
                </a:cubicBezTo>
                <a:cubicBezTo>
                  <a:pt x="549593" y="342805"/>
                  <a:pt x="536543" y="355854"/>
                  <a:pt x="520446" y="355854"/>
                </a:cubicBezTo>
                <a:cubicBezTo>
                  <a:pt x="504349" y="355854"/>
                  <a:pt x="491395" y="342805"/>
                  <a:pt x="491300" y="326803"/>
                </a:cubicBezTo>
                <a:cubicBezTo>
                  <a:pt x="491300" y="326803"/>
                  <a:pt x="491300" y="326803"/>
                  <a:pt x="491300" y="326803"/>
                </a:cubicBezTo>
                <a:cubicBezTo>
                  <a:pt x="491300" y="326803"/>
                  <a:pt x="491300" y="326803"/>
                  <a:pt x="491300" y="326803"/>
                </a:cubicBezTo>
                <a:cubicBezTo>
                  <a:pt x="491300" y="310801"/>
                  <a:pt x="504349" y="297752"/>
                  <a:pt x="520446" y="297752"/>
                </a:cubicBezTo>
                <a:close/>
                <a:moveTo>
                  <a:pt x="297942" y="107537"/>
                </a:moveTo>
                <a:cubicBezTo>
                  <a:pt x="297942" y="91535"/>
                  <a:pt x="310991" y="78391"/>
                  <a:pt x="327089" y="78391"/>
                </a:cubicBezTo>
                <a:cubicBezTo>
                  <a:pt x="343186" y="78391"/>
                  <a:pt x="356235" y="91440"/>
                  <a:pt x="356235" y="107537"/>
                </a:cubicBezTo>
                <a:cubicBezTo>
                  <a:pt x="356235" y="123635"/>
                  <a:pt x="343186" y="136684"/>
                  <a:pt x="327089" y="136684"/>
                </a:cubicBezTo>
                <a:cubicBezTo>
                  <a:pt x="310991" y="136684"/>
                  <a:pt x="297942" y="123635"/>
                  <a:pt x="297942" y="107537"/>
                </a:cubicBezTo>
                <a:close/>
                <a:moveTo>
                  <a:pt x="166592" y="166211"/>
                </a:moveTo>
                <a:cubicBezTo>
                  <a:pt x="168402" y="164402"/>
                  <a:pt x="170879" y="163354"/>
                  <a:pt x="173450" y="163354"/>
                </a:cubicBezTo>
                <a:cubicBezTo>
                  <a:pt x="176022" y="163354"/>
                  <a:pt x="178499" y="164402"/>
                  <a:pt x="180404" y="166211"/>
                </a:cubicBezTo>
                <a:lnTo>
                  <a:pt x="245459" y="231267"/>
                </a:lnTo>
                <a:cubicBezTo>
                  <a:pt x="240506" y="235553"/>
                  <a:pt x="235839" y="240125"/>
                  <a:pt x="231648" y="245078"/>
                </a:cubicBezTo>
                <a:lnTo>
                  <a:pt x="166592" y="180023"/>
                </a:lnTo>
                <a:cubicBezTo>
                  <a:pt x="162782" y="176213"/>
                  <a:pt x="162782" y="170021"/>
                  <a:pt x="166592" y="166211"/>
                </a:cubicBezTo>
                <a:close/>
                <a:moveTo>
                  <a:pt x="48578" y="355759"/>
                </a:moveTo>
                <a:cubicBezTo>
                  <a:pt x="32576" y="355759"/>
                  <a:pt x="19431" y="342710"/>
                  <a:pt x="19431" y="326612"/>
                </a:cubicBezTo>
                <a:cubicBezTo>
                  <a:pt x="19431" y="310515"/>
                  <a:pt x="32480" y="297466"/>
                  <a:pt x="48578" y="297466"/>
                </a:cubicBezTo>
                <a:cubicBezTo>
                  <a:pt x="64675" y="297466"/>
                  <a:pt x="77724" y="310515"/>
                  <a:pt x="77724" y="326612"/>
                </a:cubicBezTo>
                <a:cubicBezTo>
                  <a:pt x="77724" y="342710"/>
                  <a:pt x="64675" y="355759"/>
                  <a:pt x="48578" y="355759"/>
                </a:cubicBezTo>
                <a:close/>
                <a:moveTo>
                  <a:pt x="356140" y="545783"/>
                </a:moveTo>
                <a:cubicBezTo>
                  <a:pt x="356140" y="561785"/>
                  <a:pt x="343091" y="574929"/>
                  <a:pt x="326993" y="574929"/>
                </a:cubicBezTo>
                <a:cubicBezTo>
                  <a:pt x="310896" y="574929"/>
                  <a:pt x="297847" y="561880"/>
                  <a:pt x="297847" y="545783"/>
                </a:cubicBezTo>
                <a:cubicBezTo>
                  <a:pt x="297847" y="529685"/>
                  <a:pt x="310896" y="516636"/>
                  <a:pt x="326993" y="516636"/>
                </a:cubicBezTo>
                <a:cubicBezTo>
                  <a:pt x="343091" y="516636"/>
                  <a:pt x="356140" y="529685"/>
                  <a:pt x="356140" y="545783"/>
                </a:cubicBezTo>
                <a:close/>
                <a:moveTo>
                  <a:pt x="326993" y="433102"/>
                </a:moveTo>
                <a:cubicBezTo>
                  <a:pt x="304705" y="433102"/>
                  <a:pt x="283369" y="426339"/>
                  <a:pt x="265367" y="413385"/>
                </a:cubicBezTo>
                <a:cubicBezTo>
                  <a:pt x="255651" y="406432"/>
                  <a:pt x="247174" y="398050"/>
                  <a:pt x="240316" y="388239"/>
                </a:cubicBezTo>
                <a:cubicBezTo>
                  <a:pt x="227457" y="370142"/>
                  <a:pt x="220599" y="348901"/>
                  <a:pt x="220599" y="326612"/>
                </a:cubicBezTo>
                <a:cubicBezTo>
                  <a:pt x="220599" y="304324"/>
                  <a:pt x="227362" y="282988"/>
                  <a:pt x="240316" y="264986"/>
                </a:cubicBezTo>
                <a:cubicBezTo>
                  <a:pt x="247269" y="255270"/>
                  <a:pt x="255651" y="246793"/>
                  <a:pt x="265462" y="239935"/>
                </a:cubicBezTo>
                <a:cubicBezTo>
                  <a:pt x="283559" y="227076"/>
                  <a:pt x="304800" y="220218"/>
                  <a:pt x="327089" y="220218"/>
                </a:cubicBezTo>
                <a:cubicBezTo>
                  <a:pt x="349377" y="220218"/>
                  <a:pt x="370713" y="226981"/>
                  <a:pt x="388715" y="239935"/>
                </a:cubicBezTo>
                <a:cubicBezTo>
                  <a:pt x="398431" y="246888"/>
                  <a:pt x="406908" y="255270"/>
                  <a:pt x="413861" y="265081"/>
                </a:cubicBezTo>
                <a:cubicBezTo>
                  <a:pt x="426720" y="283178"/>
                  <a:pt x="433578" y="304419"/>
                  <a:pt x="433578" y="326708"/>
                </a:cubicBezTo>
                <a:cubicBezTo>
                  <a:pt x="433578" y="345091"/>
                  <a:pt x="428911" y="362903"/>
                  <a:pt x="420053" y="378714"/>
                </a:cubicBezTo>
                <a:lnTo>
                  <a:pt x="416433" y="375095"/>
                </a:lnTo>
                <a:cubicBezTo>
                  <a:pt x="411004" y="369665"/>
                  <a:pt x="403670" y="366617"/>
                  <a:pt x="395954" y="366617"/>
                </a:cubicBezTo>
                <a:cubicBezTo>
                  <a:pt x="388239" y="366617"/>
                  <a:pt x="381000" y="369665"/>
                  <a:pt x="375476" y="375095"/>
                </a:cubicBezTo>
                <a:cubicBezTo>
                  <a:pt x="364236" y="386334"/>
                  <a:pt x="364236" y="404717"/>
                  <a:pt x="375476" y="415957"/>
                </a:cubicBezTo>
                <a:lnTo>
                  <a:pt x="379095" y="419576"/>
                </a:lnTo>
                <a:cubicBezTo>
                  <a:pt x="363284" y="428435"/>
                  <a:pt x="345472" y="433102"/>
                  <a:pt x="327089" y="433102"/>
                </a:cubicBezTo>
                <a:close/>
                <a:moveTo>
                  <a:pt x="388906" y="402431"/>
                </a:moveTo>
                <a:cubicBezTo>
                  <a:pt x="385096" y="398621"/>
                  <a:pt x="385096" y="392430"/>
                  <a:pt x="388906" y="388620"/>
                </a:cubicBezTo>
                <a:cubicBezTo>
                  <a:pt x="390716" y="386810"/>
                  <a:pt x="393192" y="385763"/>
                  <a:pt x="395859" y="385763"/>
                </a:cubicBezTo>
                <a:cubicBezTo>
                  <a:pt x="398526" y="385763"/>
                  <a:pt x="400907" y="386810"/>
                  <a:pt x="402717" y="388620"/>
                </a:cubicBezTo>
                <a:lnTo>
                  <a:pt x="468630" y="454533"/>
                </a:lnTo>
                <a:cubicBezTo>
                  <a:pt x="463582" y="458724"/>
                  <a:pt x="459010" y="463296"/>
                  <a:pt x="454819" y="468344"/>
                </a:cubicBezTo>
                <a:lnTo>
                  <a:pt x="388906" y="402431"/>
                </a:lnTo>
                <a:close/>
                <a:moveTo>
                  <a:pt x="531971" y="612362"/>
                </a:moveTo>
                <a:cubicBezTo>
                  <a:pt x="487490" y="612362"/>
                  <a:pt x="451295" y="576167"/>
                  <a:pt x="451295" y="531686"/>
                </a:cubicBezTo>
                <a:cubicBezTo>
                  <a:pt x="451295" y="487204"/>
                  <a:pt x="487490" y="451009"/>
                  <a:pt x="531971" y="451009"/>
                </a:cubicBezTo>
                <a:cubicBezTo>
                  <a:pt x="576453" y="451009"/>
                  <a:pt x="612648" y="487204"/>
                  <a:pt x="612648" y="531686"/>
                </a:cubicBezTo>
                <a:cubicBezTo>
                  <a:pt x="612648" y="576167"/>
                  <a:pt x="576453" y="612362"/>
                  <a:pt x="531971" y="6123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2759" name="Google Shape;2759;p53"/>
          <p:cNvGrpSpPr/>
          <p:nvPr/>
        </p:nvGrpSpPr>
        <p:grpSpPr>
          <a:xfrm>
            <a:off x="5116067" y="1998904"/>
            <a:ext cx="227848" cy="278656"/>
            <a:chOff x="7662862" y="3107911"/>
            <a:chExt cx="522827" cy="639413"/>
          </a:xfrm>
        </p:grpSpPr>
        <p:sp>
          <p:nvSpPr>
            <p:cNvPr id="2760" name="Google Shape;2760;p53"/>
            <p:cNvSpPr/>
            <p:nvPr/>
          </p:nvSpPr>
          <p:spPr>
            <a:xfrm>
              <a:off x="7662862" y="3107911"/>
              <a:ext cx="522827" cy="639413"/>
            </a:xfrm>
            <a:custGeom>
              <a:rect b="b" l="l" r="r" t="t"/>
              <a:pathLst>
                <a:path extrusionOk="0" h="639413" w="522827">
                  <a:moveTo>
                    <a:pt x="513493" y="135065"/>
                  </a:moveTo>
                  <a:cubicBezTo>
                    <a:pt x="518636" y="135065"/>
                    <a:pt x="522827" y="130874"/>
                    <a:pt x="522827" y="125730"/>
                  </a:cubicBezTo>
                  <a:lnTo>
                    <a:pt x="522827" y="48197"/>
                  </a:lnTo>
                  <a:cubicBezTo>
                    <a:pt x="522827" y="43053"/>
                    <a:pt x="518636" y="38862"/>
                    <a:pt x="513493" y="38862"/>
                  </a:cubicBezTo>
                  <a:lnTo>
                    <a:pt x="484061" y="38862"/>
                  </a:lnTo>
                  <a:lnTo>
                    <a:pt x="484061" y="9335"/>
                  </a:lnTo>
                  <a:cubicBezTo>
                    <a:pt x="484061" y="4191"/>
                    <a:pt x="479870" y="0"/>
                    <a:pt x="474726" y="0"/>
                  </a:cubicBezTo>
                  <a:lnTo>
                    <a:pt x="48101" y="0"/>
                  </a:lnTo>
                  <a:cubicBezTo>
                    <a:pt x="42958" y="0"/>
                    <a:pt x="38767" y="4191"/>
                    <a:pt x="38767" y="9335"/>
                  </a:cubicBezTo>
                  <a:lnTo>
                    <a:pt x="38767" y="58198"/>
                  </a:lnTo>
                  <a:lnTo>
                    <a:pt x="28765" y="58198"/>
                  </a:lnTo>
                  <a:cubicBezTo>
                    <a:pt x="12954" y="58198"/>
                    <a:pt x="0" y="71057"/>
                    <a:pt x="0" y="86963"/>
                  </a:cubicBezTo>
                  <a:cubicBezTo>
                    <a:pt x="0" y="102870"/>
                    <a:pt x="12859" y="115729"/>
                    <a:pt x="28765" y="115729"/>
                  </a:cubicBezTo>
                  <a:lnTo>
                    <a:pt x="38767" y="115729"/>
                  </a:lnTo>
                  <a:lnTo>
                    <a:pt x="38767" y="174593"/>
                  </a:lnTo>
                  <a:lnTo>
                    <a:pt x="28765" y="174593"/>
                  </a:lnTo>
                  <a:cubicBezTo>
                    <a:pt x="12954" y="174593"/>
                    <a:pt x="0" y="187452"/>
                    <a:pt x="0" y="203359"/>
                  </a:cubicBezTo>
                  <a:cubicBezTo>
                    <a:pt x="0" y="219266"/>
                    <a:pt x="12859" y="232124"/>
                    <a:pt x="28765" y="232124"/>
                  </a:cubicBezTo>
                  <a:lnTo>
                    <a:pt x="38767" y="232124"/>
                  </a:lnTo>
                  <a:lnTo>
                    <a:pt x="38767" y="290989"/>
                  </a:lnTo>
                  <a:lnTo>
                    <a:pt x="28765" y="290989"/>
                  </a:lnTo>
                  <a:cubicBezTo>
                    <a:pt x="12954" y="290989"/>
                    <a:pt x="0" y="303848"/>
                    <a:pt x="0" y="319754"/>
                  </a:cubicBezTo>
                  <a:cubicBezTo>
                    <a:pt x="0" y="335661"/>
                    <a:pt x="12859" y="348520"/>
                    <a:pt x="28765" y="348520"/>
                  </a:cubicBezTo>
                  <a:lnTo>
                    <a:pt x="38767" y="348520"/>
                  </a:lnTo>
                  <a:lnTo>
                    <a:pt x="38767" y="407384"/>
                  </a:lnTo>
                  <a:lnTo>
                    <a:pt x="28765" y="407384"/>
                  </a:lnTo>
                  <a:cubicBezTo>
                    <a:pt x="12954" y="407384"/>
                    <a:pt x="0" y="420243"/>
                    <a:pt x="0" y="436150"/>
                  </a:cubicBezTo>
                  <a:cubicBezTo>
                    <a:pt x="0" y="452057"/>
                    <a:pt x="12859" y="464915"/>
                    <a:pt x="28765" y="464915"/>
                  </a:cubicBezTo>
                  <a:lnTo>
                    <a:pt x="38767" y="464915"/>
                  </a:lnTo>
                  <a:lnTo>
                    <a:pt x="38767" y="523780"/>
                  </a:lnTo>
                  <a:lnTo>
                    <a:pt x="28765" y="523780"/>
                  </a:lnTo>
                  <a:cubicBezTo>
                    <a:pt x="12954" y="523780"/>
                    <a:pt x="0" y="536639"/>
                    <a:pt x="0" y="552545"/>
                  </a:cubicBezTo>
                  <a:cubicBezTo>
                    <a:pt x="0" y="568452"/>
                    <a:pt x="12859" y="581311"/>
                    <a:pt x="28765" y="581311"/>
                  </a:cubicBezTo>
                  <a:lnTo>
                    <a:pt x="38767" y="581311"/>
                  </a:lnTo>
                  <a:lnTo>
                    <a:pt x="38767" y="630079"/>
                  </a:lnTo>
                  <a:cubicBezTo>
                    <a:pt x="38767" y="635222"/>
                    <a:pt x="42958" y="639413"/>
                    <a:pt x="48101" y="639413"/>
                  </a:cubicBezTo>
                  <a:lnTo>
                    <a:pt x="357378" y="639413"/>
                  </a:lnTo>
                  <a:cubicBezTo>
                    <a:pt x="362521" y="639413"/>
                    <a:pt x="366713" y="635222"/>
                    <a:pt x="366713" y="630079"/>
                  </a:cubicBezTo>
                  <a:cubicBezTo>
                    <a:pt x="366713" y="624935"/>
                    <a:pt x="362521" y="620744"/>
                    <a:pt x="357378" y="620744"/>
                  </a:cubicBezTo>
                  <a:lnTo>
                    <a:pt x="135064" y="620744"/>
                  </a:lnTo>
                  <a:lnTo>
                    <a:pt x="135064" y="417767"/>
                  </a:lnTo>
                  <a:cubicBezTo>
                    <a:pt x="135064" y="412623"/>
                    <a:pt x="130873" y="408432"/>
                    <a:pt x="125730" y="408432"/>
                  </a:cubicBezTo>
                  <a:cubicBezTo>
                    <a:pt x="120587" y="408432"/>
                    <a:pt x="116396" y="412623"/>
                    <a:pt x="116396" y="417767"/>
                  </a:cubicBezTo>
                  <a:lnTo>
                    <a:pt x="116396" y="620744"/>
                  </a:lnTo>
                  <a:lnTo>
                    <a:pt x="57531" y="620744"/>
                  </a:lnTo>
                  <a:lnTo>
                    <a:pt x="57531" y="542544"/>
                  </a:lnTo>
                  <a:lnTo>
                    <a:pt x="67532" y="542544"/>
                  </a:lnTo>
                  <a:cubicBezTo>
                    <a:pt x="73057" y="542544"/>
                    <a:pt x="77534" y="547021"/>
                    <a:pt x="77534" y="552545"/>
                  </a:cubicBezTo>
                  <a:cubicBezTo>
                    <a:pt x="77534" y="557689"/>
                    <a:pt x="81724" y="561880"/>
                    <a:pt x="86868" y="561880"/>
                  </a:cubicBezTo>
                  <a:cubicBezTo>
                    <a:pt x="92012" y="561880"/>
                    <a:pt x="96203" y="557689"/>
                    <a:pt x="96203" y="552545"/>
                  </a:cubicBezTo>
                  <a:cubicBezTo>
                    <a:pt x="96203" y="536734"/>
                    <a:pt x="83344" y="523780"/>
                    <a:pt x="67437" y="523780"/>
                  </a:cubicBezTo>
                  <a:lnTo>
                    <a:pt x="57436" y="523780"/>
                  </a:lnTo>
                  <a:lnTo>
                    <a:pt x="57436" y="426149"/>
                  </a:lnTo>
                  <a:lnTo>
                    <a:pt x="67437" y="426149"/>
                  </a:lnTo>
                  <a:cubicBezTo>
                    <a:pt x="72962" y="426149"/>
                    <a:pt x="77438" y="430625"/>
                    <a:pt x="77438" y="436150"/>
                  </a:cubicBezTo>
                  <a:cubicBezTo>
                    <a:pt x="77438" y="441293"/>
                    <a:pt x="81629" y="445484"/>
                    <a:pt x="86773" y="445484"/>
                  </a:cubicBezTo>
                  <a:cubicBezTo>
                    <a:pt x="91916" y="445484"/>
                    <a:pt x="96107" y="441293"/>
                    <a:pt x="96107" y="436150"/>
                  </a:cubicBezTo>
                  <a:cubicBezTo>
                    <a:pt x="96107" y="420338"/>
                    <a:pt x="83248" y="407384"/>
                    <a:pt x="67342" y="407384"/>
                  </a:cubicBezTo>
                  <a:lnTo>
                    <a:pt x="57340" y="407384"/>
                  </a:lnTo>
                  <a:lnTo>
                    <a:pt x="57340" y="309753"/>
                  </a:lnTo>
                  <a:lnTo>
                    <a:pt x="67342" y="309753"/>
                  </a:lnTo>
                  <a:cubicBezTo>
                    <a:pt x="72866" y="309753"/>
                    <a:pt x="77343" y="314230"/>
                    <a:pt x="77343" y="319754"/>
                  </a:cubicBezTo>
                  <a:cubicBezTo>
                    <a:pt x="77343" y="324898"/>
                    <a:pt x="81534" y="329089"/>
                    <a:pt x="86678" y="329089"/>
                  </a:cubicBezTo>
                  <a:cubicBezTo>
                    <a:pt x="91821" y="329089"/>
                    <a:pt x="96012" y="324898"/>
                    <a:pt x="96012" y="319754"/>
                  </a:cubicBezTo>
                  <a:cubicBezTo>
                    <a:pt x="96012" y="303943"/>
                    <a:pt x="83153" y="290989"/>
                    <a:pt x="67246" y="290989"/>
                  </a:cubicBezTo>
                  <a:lnTo>
                    <a:pt x="57245" y="290989"/>
                  </a:lnTo>
                  <a:lnTo>
                    <a:pt x="57245" y="193358"/>
                  </a:lnTo>
                  <a:lnTo>
                    <a:pt x="67246" y="193358"/>
                  </a:lnTo>
                  <a:cubicBezTo>
                    <a:pt x="72771" y="193358"/>
                    <a:pt x="77248" y="197834"/>
                    <a:pt x="77248" y="203359"/>
                  </a:cubicBezTo>
                  <a:cubicBezTo>
                    <a:pt x="77248" y="208502"/>
                    <a:pt x="81439" y="212693"/>
                    <a:pt x="86582" y="212693"/>
                  </a:cubicBezTo>
                  <a:cubicBezTo>
                    <a:pt x="91726" y="212693"/>
                    <a:pt x="95917" y="208502"/>
                    <a:pt x="95917" y="203359"/>
                  </a:cubicBezTo>
                  <a:cubicBezTo>
                    <a:pt x="95917" y="187547"/>
                    <a:pt x="83058" y="174593"/>
                    <a:pt x="67151" y="174593"/>
                  </a:cubicBezTo>
                  <a:lnTo>
                    <a:pt x="57150" y="174593"/>
                  </a:lnTo>
                  <a:lnTo>
                    <a:pt x="57150" y="76962"/>
                  </a:lnTo>
                  <a:lnTo>
                    <a:pt x="67151" y="76962"/>
                  </a:lnTo>
                  <a:cubicBezTo>
                    <a:pt x="72676" y="76962"/>
                    <a:pt x="77153" y="81439"/>
                    <a:pt x="77153" y="86963"/>
                  </a:cubicBezTo>
                  <a:cubicBezTo>
                    <a:pt x="77153" y="92107"/>
                    <a:pt x="81344" y="96298"/>
                    <a:pt x="86487" y="96298"/>
                  </a:cubicBezTo>
                  <a:cubicBezTo>
                    <a:pt x="91630" y="96298"/>
                    <a:pt x="95821" y="92107"/>
                    <a:pt x="95821" y="86963"/>
                  </a:cubicBezTo>
                  <a:cubicBezTo>
                    <a:pt x="95821" y="71152"/>
                    <a:pt x="82963" y="58198"/>
                    <a:pt x="67056" y="58198"/>
                  </a:cubicBezTo>
                  <a:lnTo>
                    <a:pt x="57055" y="58198"/>
                  </a:lnTo>
                  <a:lnTo>
                    <a:pt x="57055" y="18764"/>
                  </a:lnTo>
                  <a:lnTo>
                    <a:pt x="115919" y="18764"/>
                  </a:lnTo>
                  <a:lnTo>
                    <a:pt x="115919" y="376809"/>
                  </a:lnTo>
                  <a:cubicBezTo>
                    <a:pt x="115919" y="381953"/>
                    <a:pt x="120110" y="386144"/>
                    <a:pt x="125254" y="386144"/>
                  </a:cubicBezTo>
                  <a:cubicBezTo>
                    <a:pt x="130397" y="386144"/>
                    <a:pt x="134588" y="381953"/>
                    <a:pt x="134588" y="376809"/>
                  </a:cubicBezTo>
                  <a:lnTo>
                    <a:pt x="134588" y="18764"/>
                  </a:lnTo>
                  <a:lnTo>
                    <a:pt x="464915" y="18764"/>
                  </a:lnTo>
                  <a:lnTo>
                    <a:pt x="464915" y="620554"/>
                  </a:lnTo>
                  <a:lnTo>
                    <a:pt x="397669" y="620554"/>
                  </a:lnTo>
                  <a:cubicBezTo>
                    <a:pt x="392525" y="620554"/>
                    <a:pt x="388334" y="624745"/>
                    <a:pt x="388334" y="629888"/>
                  </a:cubicBezTo>
                  <a:cubicBezTo>
                    <a:pt x="388334" y="635032"/>
                    <a:pt x="392525" y="639223"/>
                    <a:pt x="397669" y="639223"/>
                  </a:cubicBezTo>
                  <a:lnTo>
                    <a:pt x="474250" y="639223"/>
                  </a:lnTo>
                  <a:cubicBezTo>
                    <a:pt x="479393" y="639223"/>
                    <a:pt x="483584" y="635032"/>
                    <a:pt x="483584" y="629888"/>
                  </a:cubicBezTo>
                  <a:lnTo>
                    <a:pt x="483584" y="600456"/>
                  </a:lnTo>
                  <a:lnTo>
                    <a:pt x="513016" y="600456"/>
                  </a:lnTo>
                  <a:cubicBezTo>
                    <a:pt x="518160" y="600456"/>
                    <a:pt x="522351" y="596265"/>
                    <a:pt x="522351" y="591122"/>
                  </a:cubicBezTo>
                  <a:lnTo>
                    <a:pt x="522351" y="513588"/>
                  </a:lnTo>
                  <a:cubicBezTo>
                    <a:pt x="522351" y="508444"/>
                    <a:pt x="518160" y="504254"/>
                    <a:pt x="513016" y="504254"/>
                  </a:cubicBezTo>
                  <a:lnTo>
                    <a:pt x="483584" y="504254"/>
                  </a:lnTo>
                  <a:lnTo>
                    <a:pt x="483584" y="484156"/>
                  </a:lnTo>
                  <a:lnTo>
                    <a:pt x="513016" y="484156"/>
                  </a:lnTo>
                  <a:cubicBezTo>
                    <a:pt x="518160" y="484156"/>
                    <a:pt x="522351" y="479965"/>
                    <a:pt x="522351" y="474821"/>
                  </a:cubicBezTo>
                  <a:lnTo>
                    <a:pt x="522351" y="397288"/>
                  </a:lnTo>
                  <a:cubicBezTo>
                    <a:pt x="522351" y="392144"/>
                    <a:pt x="518160" y="387953"/>
                    <a:pt x="513016" y="387953"/>
                  </a:cubicBezTo>
                  <a:lnTo>
                    <a:pt x="483584" y="387953"/>
                  </a:lnTo>
                  <a:lnTo>
                    <a:pt x="483584" y="367951"/>
                  </a:lnTo>
                  <a:lnTo>
                    <a:pt x="513016" y="367951"/>
                  </a:lnTo>
                  <a:cubicBezTo>
                    <a:pt x="518160" y="367951"/>
                    <a:pt x="522351" y="363760"/>
                    <a:pt x="522351" y="358616"/>
                  </a:cubicBezTo>
                  <a:lnTo>
                    <a:pt x="522351" y="281083"/>
                  </a:lnTo>
                  <a:cubicBezTo>
                    <a:pt x="522351" y="275939"/>
                    <a:pt x="518160" y="271748"/>
                    <a:pt x="513016" y="271748"/>
                  </a:cubicBezTo>
                  <a:lnTo>
                    <a:pt x="483584" y="271748"/>
                  </a:lnTo>
                  <a:lnTo>
                    <a:pt x="483584" y="251746"/>
                  </a:lnTo>
                  <a:lnTo>
                    <a:pt x="513016" y="251746"/>
                  </a:lnTo>
                  <a:cubicBezTo>
                    <a:pt x="518160" y="251746"/>
                    <a:pt x="522351" y="247555"/>
                    <a:pt x="522351" y="242411"/>
                  </a:cubicBezTo>
                  <a:lnTo>
                    <a:pt x="522351" y="164878"/>
                  </a:lnTo>
                  <a:cubicBezTo>
                    <a:pt x="522351" y="159734"/>
                    <a:pt x="518160" y="155543"/>
                    <a:pt x="513016" y="155543"/>
                  </a:cubicBezTo>
                  <a:lnTo>
                    <a:pt x="483584" y="155543"/>
                  </a:lnTo>
                  <a:lnTo>
                    <a:pt x="483584" y="135541"/>
                  </a:lnTo>
                  <a:lnTo>
                    <a:pt x="513016" y="135541"/>
                  </a:lnTo>
                  <a:close/>
                  <a:moveTo>
                    <a:pt x="484061" y="57531"/>
                  </a:moveTo>
                  <a:lnTo>
                    <a:pt x="504158" y="57531"/>
                  </a:lnTo>
                  <a:lnTo>
                    <a:pt x="504158" y="116396"/>
                  </a:lnTo>
                  <a:lnTo>
                    <a:pt x="484061" y="116396"/>
                  </a:lnTo>
                  <a:lnTo>
                    <a:pt x="484061" y="57531"/>
                  </a:lnTo>
                  <a:close/>
                  <a:moveTo>
                    <a:pt x="38671" y="562356"/>
                  </a:moveTo>
                  <a:lnTo>
                    <a:pt x="28670" y="562356"/>
                  </a:lnTo>
                  <a:cubicBezTo>
                    <a:pt x="23146" y="562356"/>
                    <a:pt x="18669" y="557879"/>
                    <a:pt x="18669" y="552355"/>
                  </a:cubicBezTo>
                  <a:cubicBezTo>
                    <a:pt x="18669" y="546830"/>
                    <a:pt x="23146" y="542354"/>
                    <a:pt x="28670" y="542354"/>
                  </a:cubicBezTo>
                  <a:lnTo>
                    <a:pt x="38671" y="542354"/>
                  </a:lnTo>
                  <a:lnTo>
                    <a:pt x="38671" y="562451"/>
                  </a:lnTo>
                  <a:close/>
                  <a:moveTo>
                    <a:pt x="38671" y="445961"/>
                  </a:moveTo>
                  <a:lnTo>
                    <a:pt x="28670" y="445961"/>
                  </a:lnTo>
                  <a:cubicBezTo>
                    <a:pt x="23146" y="445961"/>
                    <a:pt x="18669" y="441484"/>
                    <a:pt x="18669" y="435959"/>
                  </a:cubicBezTo>
                  <a:cubicBezTo>
                    <a:pt x="18669" y="430435"/>
                    <a:pt x="23146" y="425958"/>
                    <a:pt x="28670" y="425958"/>
                  </a:cubicBezTo>
                  <a:lnTo>
                    <a:pt x="38671" y="425958"/>
                  </a:lnTo>
                  <a:lnTo>
                    <a:pt x="38671" y="446056"/>
                  </a:lnTo>
                  <a:close/>
                  <a:moveTo>
                    <a:pt x="38671" y="329565"/>
                  </a:moveTo>
                  <a:lnTo>
                    <a:pt x="28670" y="329565"/>
                  </a:lnTo>
                  <a:cubicBezTo>
                    <a:pt x="23146" y="329565"/>
                    <a:pt x="18669" y="325088"/>
                    <a:pt x="18669" y="319564"/>
                  </a:cubicBezTo>
                  <a:cubicBezTo>
                    <a:pt x="18669" y="314039"/>
                    <a:pt x="23146" y="309563"/>
                    <a:pt x="28670" y="309563"/>
                  </a:cubicBezTo>
                  <a:lnTo>
                    <a:pt x="38671" y="309563"/>
                  </a:lnTo>
                  <a:lnTo>
                    <a:pt x="38671" y="329660"/>
                  </a:lnTo>
                  <a:close/>
                  <a:moveTo>
                    <a:pt x="38671" y="213170"/>
                  </a:moveTo>
                  <a:lnTo>
                    <a:pt x="28670" y="213170"/>
                  </a:lnTo>
                  <a:cubicBezTo>
                    <a:pt x="23146" y="213170"/>
                    <a:pt x="18669" y="208693"/>
                    <a:pt x="18669" y="203168"/>
                  </a:cubicBezTo>
                  <a:cubicBezTo>
                    <a:pt x="18669" y="197644"/>
                    <a:pt x="23146" y="193167"/>
                    <a:pt x="28670" y="193167"/>
                  </a:cubicBezTo>
                  <a:lnTo>
                    <a:pt x="38671" y="193167"/>
                  </a:lnTo>
                  <a:lnTo>
                    <a:pt x="38671" y="213265"/>
                  </a:lnTo>
                  <a:close/>
                  <a:moveTo>
                    <a:pt x="38671" y="96774"/>
                  </a:moveTo>
                  <a:lnTo>
                    <a:pt x="28670" y="96774"/>
                  </a:lnTo>
                  <a:cubicBezTo>
                    <a:pt x="23146" y="96774"/>
                    <a:pt x="18669" y="92297"/>
                    <a:pt x="18669" y="86773"/>
                  </a:cubicBezTo>
                  <a:cubicBezTo>
                    <a:pt x="18669" y="81248"/>
                    <a:pt x="23146" y="76772"/>
                    <a:pt x="28670" y="76772"/>
                  </a:cubicBezTo>
                  <a:lnTo>
                    <a:pt x="38671" y="76772"/>
                  </a:lnTo>
                  <a:lnTo>
                    <a:pt x="38671" y="96869"/>
                  </a:lnTo>
                  <a:close/>
                  <a:moveTo>
                    <a:pt x="484061" y="522732"/>
                  </a:moveTo>
                  <a:lnTo>
                    <a:pt x="504158" y="522732"/>
                  </a:lnTo>
                  <a:lnTo>
                    <a:pt x="504158" y="581597"/>
                  </a:lnTo>
                  <a:lnTo>
                    <a:pt x="484061" y="581597"/>
                  </a:lnTo>
                  <a:lnTo>
                    <a:pt x="484061" y="522732"/>
                  </a:lnTo>
                  <a:close/>
                  <a:moveTo>
                    <a:pt x="484061" y="406337"/>
                  </a:moveTo>
                  <a:lnTo>
                    <a:pt x="504158" y="406337"/>
                  </a:lnTo>
                  <a:lnTo>
                    <a:pt x="504158" y="465201"/>
                  </a:lnTo>
                  <a:lnTo>
                    <a:pt x="484061" y="465201"/>
                  </a:lnTo>
                  <a:lnTo>
                    <a:pt x="484061" y="406337"/>
                  </a:lnTo>
                  <a:close/>
                  <a:moveTo>
                    <a:pt x="484061" y="290036"/>
                  </a:moveTo>
                  <a:lnTo>
                    <a:pt x="504158" y="290036"/>
                  </a:lnTo>
                  <a:lnTo>
                    <a:pt x="504158" y="348901"/>
                  </a:lnTo>
                  <a:lnTo>
                    <a:pt x="484061" y="348901"/>
                  </a:lnTo>
                  <a:lnTo>
                    <a:pt x="484061" y="290036"/>
                  </a:lnTo>
                  <a:close/>
                  <a:moveTo>
                    <a:pt x="484061" y="173736"/>
                  </a:moveTo>
                  <a:lnTo>
                    <a:pt x="504158" y="173736"/>
                  </a:lnTo>
                  <a:lnTo>
                    <a:pt x="504158" y="232600"/>
                  </a:lnTo>
                  <a:lnTo>
                    <a:pt x="484061" y="232600"/>
                  </a:lnTo>
                  <a:lnTo>
                    <a:pt x="484061" y="1737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1" name="Google Shape;2761;p53"/>
            <p:cNvSpPr/>
            <p:nvPr/>
          </p:nvSpPr>
          <p:spPr>
            <a:xfrm>
              <a:off x="7837264" y="3495865"/>
              <a:ext cx="251364" cy="134969"/>
            </a:xfrm>
            <a:custGeom>
              <a:rect b="b" l="l" r="r" t="t"/>
              <a:pathLst>
                <a:path extrusionOk="0" h="134969" w="251364">
                  <a:moveTo>
                    <a:pt x="0" y="125635"/>
                  </a:moveTo>
                  <a:cubicBezTo>
                    <a:pt x="0" y="130778"/>
                    <a:pt x="4191" y="134969"/>
                    <a:pt x="9335" y="134969"/>
                  </a:cubicBezTo>
                  <a:lnTo>
                    <a:pt x="242030" y="134969"/>
                  </a:lnTo>
                  <a:cubicBezTo>
                    <a:pt x="247174" y="134969"/>
                    <a:pt x="251365" y="130778"/>
                    <a:pt x="251365" y="125635"/>
                  </a:cubicBezTo>
                  <a:lnTo>
                    <a:pt x="251365" y="9334"/>
                  </a:lnTo>
                  <a:cubicBezTo>
                    <a:pt x="251365" y="4191"/>
                    <a:pt x="247174" y="0"/>
                    <a:pt x="242030" y="0"/>
                  </a:cubicBezTo>
                  <a:lnTo>
                    <a:pt x="9335" y="0"/>
                  </a:lnTo>
                  <a:cubicBezTo>
                    <a:pt x="4191" y="0"/>
                    <a:pt x="0" y="4191"/>
                    <a:pt x="0" y="9334"/>
                  </a:cubicBezTo>
                  <a:lnTo>
                    <a:pt x="0" y="125635"/>
                  </a:lnTo>
                  <a:close/>
                  <a:moveTo>
                    <a:pt x="18764" y="18669"/>
                  </a:moveTo>
                  <a:lnTo>
                    <a:pt x="232791" y="18669"/>
                  </a:lnTo>
                  <a:lnTo>
                    <a:pt x="232791" y="116300"/>
                  </a:lnTo>
                  <a:lnTo>
                    <a:pt x="18764" y="116300"/>
                  </a:lnTo>
                  <a:lnTo>
                    <a:pt x="18764"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2" name="Google Shape;2762;p53"/>
            <p:cNvSpPr/>
            <p:nvPr/>
          </p:nvSpPr>
          <p:spPr>
            <a:xfrm>
              <a:off x="7876126" y="3534536"/>
              <a:ext cx="173831" cy="18668"/>
            </a:xfrm>
            <a:custGeom>
              <a:rect b="b" l="l" r="r" t="t"/>
              <a:pathLst>
                <a:path extrusionOk="0" h="18668" w="173831">
                  <a:moveTo>
                    <a:pt x="164497" y="0"/>
                  </a:moveTo>
                  <a:lnTo>
                    <a:pt x="9334" y="0"/>
                  </a:lnTo>
                  <a:cubicBezTo>
                    <a:pt x="4191" y="0"/>
                    <a:pt x="0" y="4191"/>
                    <a:pt x="0" y="9334"/>
                  </a:cubicBezTo>
                  <a:cubicBezTo>
                    <a:pt x="0" y="14478"/>
                    <a:pt x="4191" y="18669"/>
                    <a:pt x="9334" y="18669"/>
                  </a:cubicBezTo>
                  <a:lnTo>
                    <a:pt x="164497" y="18669"/>
                  </a:lnTo>
                  <a:cubicBezTo>
                    <a:pt x="169640" y="18669"/>
                    <a:pt x="173831" y="14478"/>
                    <a:pt x="173831" y="9334"/>
                  </a:cubicBezTo>
                  <a:cubicBezTo>
                    <a:pt x="173831" y="4191"/>
                    <a:pt x="169640" y="0"/>
                    <a:pt x="16449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3" name="Google Shape;2763;p53"/>
            <p:cNvSpPr/>
            <p:nvPr/>
          </p:nvSpPr>
          <p:spPr>
            <a:xfrm>
              <a:off x="7894890" y="3573303"/>
              <a:ext cx="136303" cy="18668"/>
            </a:xfrm>
            <a:custGeom>
              <a:rect b="b" l="l" r="r" t="t"/>
              <a:pathLst>
                <a:path extrusionOk="0" h="18668" w="136303">
                  <a:moveTo>
                    <a:pt x="126968" y="0"/>
                  </a:moveTo>
                  <a:lnTo>
                    <a:pt x="9335" y="0"/>
                  </a:lnTo>
                  <a:cubicBezTo>
                    <a:pt x="4191" y="0"/>
                    <a:pt x="0" y="4191"/>
                    <a:pt x="0" y="9334"/>
                  </a:cubicBezTo>
                  <a:cubicBezTo>
                    <a:pt x="0" y="14478"/>
                    <a:pt x="4191" y="18669"/>
                    <a:pt x="9335" y="18669"/>
                  </a:cubicBezTo>
                  <a:lnTo>
                    <a:pt x="126968" y="18669"/>
                  </a:lnTo>
                  <a:cubicBezTo>
                    <a:pt x="132112" y="18669"/>
                    <a:pt x="136303" y="14478"/>
                    <a:pt x="136303" y="9334"/>
                  </a:cubicBezTo>
                  <a:cubicBezTo>
                    <a:pt x="136303" y="4191"/>
                    <a:pt x="132112" y="0"/>
                    <a:pt x="12696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4" name="Google Shape;2764;p53"/>
            <p:cNvSpPr/>
            <p:nvPr/>
          </p:nvSpPr>
          <p:spPr>
            <a:xfrm>
              <a:off x="7876221" y="3224307"/>
              <a:ext cx="173640" cy="173640"/>
            </a:xfrm>
            <a:custGeom>
              <a:rect b="b" l="l" r="r" t="t"/>
              <a:pathLst>
                <a:path extrusionOk="0" h="173640" w="173640">
                  <a:moveTo>
                    <a:pt x="106489" y="0"/>
                  </a:moveTo>
                  <a:lnTo>
                    <a:pt x="67151" y="0"/>
                  </a:lnTo>
                  <a:cubicBezTo>
                    <a:pt x="62008" y="0"/>
                    <a:pt x="57817" y="4191"/>
                    <a:pt x="57817" y="9334"/>
                  </a:cubicBezTo>
                  <a:lnTo>
                    <a:pt x="57817" y="57817"/>
                  </a:lnTo>
                  <a:lnTo>
                    <a:pt x="9335" y="57817"/>
                  </a:lnTo>
                  <a:cubicBezTo>
                    <a:pt x="4191" y="57817"/>
                    <a:pt x="0" y="62008"/>
                    <a:pt x="0" y="67151"/>
                  </a:cubicBezTo>
                  <a:lnTo>
                    <a:pt x="0" y="106490"/>
                  </a:lnTo>
                  <a:cubicBezTo>
                    <a:pt x="0" y="111633"/>
                    <a:pt x="4191" y="115824"/>
                    <a:pt x="9335" y="115824"/>
                  </a:cubicBezTo>
                  <a:lnTo>
                    <a:pt x="57817" y="115824"/>
                  </a:lnTo>
                  <a:lnTo>
                    <a:pt x="57817" y="164306"/>
                  </a:lnTo>
                  <a:cubicBezTo>
                    <a:pt x="57817" y="169450"/>
                    <a:pt x="62008" y="173641"/>
                    <a:pt x="67151" y="173641"/>
                  </a:cubicBezTo>
                  <a:lnTo>
                    <a:pt x="106489" y="173641"/>
                  </a:lnTo>
                  <a:cubicBezTo>
                    <a:pt x="111633" y="173641"/>
                    <a:pt x="115824" y="169450"/>
                    <a:pt x="115824" y="164306"/>
                  </a:cubicBezTo>
                  <a:lnTo>
                    <a:pt x="115824" y="115824"/>
                  </a:lnTo>
                  <a:lnTo>
                    <a:pt x="164306" y="115824"/>
                  </a:lnTo>
                  <a:cubicBezTo>
                    <a:pt x="169450" y="115824"/>
                    <a:pt x="173641" y="111633"/>
                    <a:pt x="173641" y="106490"/>
                  </a:cubicBezTo>
                  <a:lnTo>
                    <a:pt x="173641" y="67151"/>
                  </a:lnTo>
                  <a:cubicBezTo>
                    <a:pt x="173641" y="62008"/>
                    <a:pt x="169450" y="57817"/>
                    <a:pt x="164306" y="57817"/>
                  </a:cubicBezTo>
                  <a:lnTo>
                    <a:pt x="115824" y="57817"/>
                  </a:lnTo>
                  <a:lnTo>
                    <a:pt x="115824" y="9334"/>
                  </a:lnTo>
                  <a:cubicBezTo>
                    <a:pt x="115824" y="4191"/>
                    <a:pt x="111633" y="0"/>
                    <a:pt x="106489" y="0"/>
                  </a:cubicBezTo>
                  <a:close/>
                  <a:moveTo>
                    <a:pt x="154972" y="76581"/>
                  </a:moveTo>
                  <a:lnTo>
                    <a:pt x="154972" y="97155"/>
                  </a:lnTo>
                  <a:lnTo>
                    <a:pt x="106489" y="97155"/>
                  </a:lnTo>
                  <a:cubicBezTo>
                    <a:pt x="101346" y="97155"/>
                    <a:pt x="97155" y="101346"/>
                    <a:pt x="97155" y="106490"/>
                  </a:cubicBezTo>
                  <a:lnTo>
                    <a:pt x="97155" y="154972"/>
                  </a:lnTo>
                  <a:lnTo>
                    <a:pt x="76581" y="154972"/>
                  </a:lnTo>
                  <a:lnTo>
                    <a:pt x="76581" y="106490"/>
                  </a:lnTo>
                  <a:cubicBezTo>
                    <a:pt x="76581" y="101346"/>
                    <a:pt x="72390" y="97155"/>
                    <a:pt x="67246" y="97155"/>
                  </a:cubicBezTo>
                  <a:lnTo>
                    <a:pt x="18764" y="97155"/>
                  </a:lnTo>
                  <a:lnTo>
                    <a:pt x="18764" y="76581"/>
                  </a:lnTo>
                  <a:lnTo>
                    <a:pt x="67246" y="76581"/>
                  </a:lnTo>
                  <a:cubicBezTo>
                    <a:pt x="72390" y="76581"/>
                    <a:pt x="76581" y="72390"/>
                    <a:pt x="76581" y="67246"/>
                  </a:cubicBezTo>
                  <a:lnTo>
                    <a:pt x="76581" y="18764"/>
                  </a:lnTo>
                  <a:lnTo>
                    <a:pt x="97155" y="18764"/>
                  </a:lnTo>
                  <a:lnTo>
                    <a:pt x="97155" y="67246"/>
                  </a:lnTo>
                  <a:cubicBezTo>
                    <a:pt x="97155" y="72390"/>
                    <a:pt x="101346" y="76581"/>
                    <a:pt x="106489" y="76581"/>
                  </a:cubicBezTo>
                  <a:lnTo>
                    <a:pt x="154972" y="76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5" name="Google Shape;2765;p53"/>
            <p:cNvSpPr/>
            <p:nvPr/>
          </p:nvSpPr>
          <p:spPr>
            <a:xfrm>
              <a:off x="7837360" y="3187311"/>
              <a:ext cx="251459" cy="249689"/>
            </a:xfrm>
            <a:custGeom>
              <a:rect b="b" l="l" r="r" t="t"/>
              <a:pathLst>
                <a:path extrusionOk="0" h="249689" w="251459">
                  <a:moveTo>
                    <a:pt x="103632" y="134"/>
                  </a:moveTo>
                  <a:cubicBezTo>
                    <a:pt x="43529" y="10802"/>
                    <a:pt x="0" y="62809"/>
                    <a:pt x="0" y="123959"/>
                  </a:cubicBezTo>
                  <a:cubicBezTo>
                    <a:pt x="0" y="193301"/>
                    <a:pt x="56388" y="249689"/>
                    <a:pt x="125730" y="249689"/>
                  </a:cubicBezTo>
                  <a:cubicBezTo>
                    <a:pt x="195072" y="249689"/>
                    <a:pt x="251460" y="193301"/>
                    <a:pt x="251460" y="123959"/>
                  </a:cubicBezTo>
                  <a:cubicBezTo>
                    <a:pt x="251460" y="62904"/>
                    <a:pt x="207836" y="10802"/>
                    <a:pt x="147828" y="134"/>
                  </a:cubicBezTo>
                  <a:cubicBezTo>
                    <a:pt x="142780" y="-723"/>
                    <a:pt x="137922" y="2611"/>
                    <a:pt x="136970" y="7754"/>
                  </a:cubicBezTo>
                  <a:cubicBezTo>
                    <a:pt x="136112" y="12802"/>
                    <a:pt x="139446" y="17660"/>
                    <a:pt x="144589" y="18613"/>
                  </a:cubicBezTo>
                  <a:cubicBezTo>
                    <a:pt x="195739" y="27661"/>
                    <a:pt x="232791" y="71953"/>
                    <a:pt x="232791" y="123959"/>
                  </a:cubicBezTo>
                  <a:cubicBezTo>
                    <a:pt x="232791" y="182919"/>
                    <a:pt x="184785" y="230925"/>
                    <a:pt x="125825" y="230925"/>
                  </a:cubicBezTo>
                  <a:cubicBezTo>
                    <a:pt x="66865" y="230925"/>
                    <a:pt x="18859" y="182919"/>
                    <a:pt x="18859" y="123959"/>
                  </a:cubicBezTo>
                  <a:cubicBezTo>
                    <a:pt x="18859" y="71953"/>
                    <a:pt x="55912" y="27661"/>
                    <a:pt x="107061" y="18613"/>
                  </a:cubicBezTo>
                  <a:cubicBezTo>
                    <a:pt x="112109" y="17755"/>
                    <a:pt x="115538" y="12898"/>
                    <a:pt x="114681" y="7754"/>
                  </a:cubicBezTo>
                  <a:cubicBezTo>
                    <a:pt x="113824" y="2706"/>
                    <a:pt x="108966" y="-723"/>
                    <a:pt x="103822" y="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766" name="Google Shape;2766;p53"/>
          <p:cNvGrpSpPr/>
          <p:nvPr/>
        </p:nvGrpSpPr>
        <p:grpSpPr>
          <a:xfrm>
            <a:off x="7265516" y="1998708"/>
            <a:ext cx="283464" cy="283464"/>
            <a:chOff x="6822566" y="3141725"/>
            <a:chExt cx="571500" cy="571499"/>
          </a:xfrm>
        </p:grpSpPr>
        <p:sp>
          <p:nvSpPr>
            <p:cNvPr id="2767" name="Google Shape;2767;p53"/>
            <p:cNvSpPr/>
            <p:nvPr/>
          </p:nvSpPr>
          <p:spPr>
            <a:xfrm>
              <a:off x="6822566" y="3141725"/>
              <a:ext cx="571500" cy="571499"/>
            </a:xfrm>
            <a:custGeom>
              <a:rect b="b" l="l" r="r" t="t"/>
              <a:pathLst>
                <a:path extrusionOk="0" h="571499" w="571500">
                  <a:moveTo>
                    <a:pt x="501587" y="98489"/>
                  </a:moveTo>
                  <a:cubicBezTo>
                    <a:pt x="498538" y="94964"/>
                    <a:pt x="493300" y="94583"/>
                    <a:pt x="489776" y="97631"/>
                  </a:cubicBezTo>
                  <a:cubicBezTo>
                    <a:pt x="486251" y="100679"/>
                    <a:pt x="485870" y="105918"/>
                    <a:pt x="488918" y="109442"/>
                  </a:cubicBezTo>
                  <a:cubicBezTo>
                    <a:pt x="531400" y="158305"/>
                    <a:pt x="554736" y="220980"/>
                    <a:pt x="554736" y="285750"/>
                  </a:cubicBezTo>
                  <a:cubicBezTo>
                    <a:pt x="554736" y="434054"/>
                    <a:pt x="434054" y="554736"/>
                    <a:pt x="285750" y="554736"/>
                  </a:cubicBezTo>
                  <a:cubicBezTo>
                    <a:pt x="137446" y="554736"/>
                    <a:pt x="16764" y="434054"/>
                    <a:pt x="16764" y="285750"/>
                  </a:cubicBezTo>
                  <a:cubicBezTo>
                    <a:pt x="16764" y="137446"/>
                    <a:pt x="137446" y="16764"/>
                    <a:pt x="285750" y="16764"/>
                  </a:cubicBezTo>
                  <a:cubicBezTo>
                    <a:pt x="350615" y="16764"/>
                    <a:pt x="413195" y="40196"/>
                    <a:pt x="462058" y="82582"/>
                  </a:cubicBezTo>
                  <a:cubicBezTo>
                    <a:pt x="465582" y="85630"/>
                    <a:pt x="470821" y="85249"/>
                    <a:pt x="473869" y="81725"/>
                  </a:cubicBezTo>
                  <a:cubicBezTo>
                    <a:pt x="476917" y="78200"/>
                    <a:pt x="476536" y="72962"/>
                    <a:pt x="473012" y="69914"/>
                  </a:cubicBezTo>
                  <a:cubicBezTo>
                    <a:pt x="421100" y="24765"/>
                    <a:pt x="354521" y="0"/>
                    <a:pt x="285750" y="0"/>
                  </a:cubicBezTo>
                  <a:cubicBezTo>
                    <a:pt x="209455" y="0"/>
                    <a:pt x="137731" y="29718"/>
                    <a:pt x="83725" y="83725"/>
                  </a:cubicBezTo>
                  <a:cubicBezTo>
                    <a:pt x="29718" y="137731"/>
                    <a:pt x="0" y="209455"/>
                    <a:pt x="0" y="285750"/>
                  </a:cubicBezTo>
                  <a:cubicBezTo>
                    <a:pt x="0" y="362045"/>
                    <a:pt x="29718" y="433769"/>
                    <a:pt x="83725" y="487775"/>
                  </a:cubicBezTo>
                  <a:cubicBezTo>
                    <a:pt x="137731" y="541782"/>
                    <a:pt x="209455" y="571500"/>
                    <a:pt x="285750" y="571500"/>
                  </a:cubicBezTo>
                  <a:cubicBezTo>
                    <a:pt x="362045" y="571500"/>
                    <a:pt x="433769" y="541782"/>
                    <a:pt x="487775" y="487775"/>
                  </a:cubicBezTo>
                  <a:cubicBezTo>
                    <a:pt x="541782" y="433769"/>
                    <a:pt x="571500" y="362045"/>
                    <a:pt x="571500" y="285750"/>
                  </a:cubicBezTo>
                  <a:cubicBezTo>
                    <a:pt x="571500" y="216884"/>
                    <a:pt x="546640" y="150400"/>
                    <a:pt x="501587" y="984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8" name="Google Shape;2768;p53"/>
            <p:cNvSpPr/>
            <p:nvPr/>
          </p:nvSpPr>
          <p:spPr>
            <a:xfrm>
              <a:off x="6856475" y="3175634"/>
              <a:ext cx="503872" cy="503872"/>
            </a:xfrm>
            <a:custGeom>
              <a:rect b="b" l="l" r="r" t="t"/>
              <a:pathLst>
                <a:path extrusionOk="0" h="503872" w="503872">
                  <a:moveTo>
                    <a:pt x="88678" y="443770"/>
                  </a:moveTo>
                  <a:cubicBezTo>
                    <a:pt x="134112" y="482537"/>
                    <a:pt x="192119" y="503873"/>
                    <a:pt x="251936" y="503873"/>
                  </a:cubicBezTo>
                  <a:cubicBezTo>
                    <a:pt x="319183" y="503873"/>
                    <a:pt x="382429" y="477679"/>
                    <a:pt x="430054" y="430054"/>
                  </a:cubicBezTo>
                  <a:cubicBezTo>
                    <a:pt x="477679" y="382429"/>
                    <a:pt x="503872" y="319183"/>
                    <a:pt x="503872" y="251936"/>
                  </a:cubicBezTo>
                  <a:cubicBezTo>
                    <a:pt x="503872" y="184690"/>
                    <a:pt x="477679" y="121444"/>
                    <a:pt x="430054" y="73819"/>
                  </a:cubicBezTo>
                  <a:cubicBezTo>
                    <a:pt x="382429" y="26194"/>
                    <a:pt x="319183" y="0"/>
                    <a:pt x="251936" y="0"/>
                  </a:cubicBezTo>
                  <a:cubicBezTo>
                    <a:pt x="184690" y="0"/>
                    <a:pt x="121444" y="26194"/>
                    <a:pt x="73819" y="73819"/>
                  </a:cubicBezTo>
                  <a:cubicBezTo>
                    <a:pt x="26194" y="121444"/>
                    <a:pt x="0" y="184690"/>
                    <a:pt x="0" y="251936"/>
                  </a:cubicBezTo>
                  <a:cubicBezTo>
                    <a:pt x="0" y="311753"/>
                    <a:pt x="21336" y="369761"/>
                    <a:pt x="60103" y="415195"/>
                  </a:cubicBezTo>
                  <a:cubicBezTo>
                    <a:pt x="63055" y="418719"/>
                    <a:pt x="68389" y="419100"/>
                    <a:pt x="71914" y="416147"/>
                  </a:cubicBezTo>
                  <a:cubicBezTo>
                    <a:pt x="75438" y="413195"/>
                    <a:pt x="75819" y="407861"/>
                    <a:pt x="72866" y="404336"/>
                  </a:cubicBezTo>
                  <a:cubicBezTo>
                    <a:pt x="36671" y="361855"/>
                    <a:pt x="16764" y="307753"/>
                    <a:pt x="16764" y="251936"/>
                  </a:cubicBezTo>
                  <a:cubicBezTo>
                    <a:pt x="16764" y="122301"/>
                    <a:pt x="122206" y="16764"/>
                    <a:pt x="251936" y="16764"/>
                  </a:cubicBezTo>
                  <a:cubicBezTo>
                    <a:pt x="381667" y="16764"/>
                    <a:pt x="487109" y="122206"/>
                    <a:pt x="487109" y="251936"/>
                  </a:cubicBezTo>
                  <a:cubicBezTo>
                    <a:pt x="487109" y="381667"/>
                    <a:pt x="381667" y="487109"/>
                    <a:pt x="251936" y="487109"/>
                  </a:cubicBezTo>
                  <a:cubicBezTo>
                    <a:pt x="196120" y="487109"/>
                    <a:pt x="142018" y="467201"/>
                    <a:pt x="99536" y="431006"/>
                  </a:cubicBezTo>
                  <a:cubicBezTo>
                    <a:pt x="96012" y="428054"/>
                    <a:pt x="90773" y="428435"/>
                    <a:pt x="87725" y="431959"/>
                  </a:cubicBezTo>
                  <a:cubicBezTo>
                    <a:pt x="84772" y="435483"/>
                    <a:pt x="85154" y="440722"/>
                    <a:pt x="88678" y="4437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9" name="Google Shape;2769;p53"/>
            <p:cNvSpPr/>
            <p:nvPr/>
          </p:nvSpPr>
          <p:spPr>
            <a:xfrm>
              <a:off x="7054976" y="3374135"/>
              <a:ext cx="106870" cy="106870"/>
            </a:xfrm>
            <a:custGeom>
              <a:rect b="b" l="l" r="r" t="t"/>
              <a:pathLst>
                <a:path extrusionOk="0" h="106870" w="106870">
                  <a:moveTo>
                    <a:pt x="106871" y="53435"/>
                  </a:moveTo>
                  <a:cubicBezTo>
                    <a:pt x="106871" y="23908"/>
                    <a:pt x="82868" y="0"/>
                    <a:pt x="53435" y="0"/>
                  </a:cubicBezTo>
                  <a:cubicBezTo>
                    <a:pt x="24003" y="0"/>
                    <a:pt x="0" y="24003"/>
                    <a:pt x="0" y="53435"/>
                  </a:cubicBezTo>
                  <a:cubicBezTo>
                    <a:pt x="0" y="82867"/>
                    <a:pt x="24003" y="106870"/>
                    <a:pt x="53435" y="106870"/>
                  </a:cubicBezTo>
                  <a:cubicBezTo>
                    <a:pt x="82868" y="106870"/>
                    <a:pt x="106871" y="82867"/>
                    <a:pt x="106871" y="53435"/>
                  </a:cubicBezTo>
                  <a:close/>
                  <a:moveTo>
                    <a:pt x="53435" y="90202"/>
                  </a:moveTo>
                  <a:cubicBezTo>
                    <a:pt x="33147" y="90202"/>
                    <a:pt x="16669" y="73724"/>
                    <a:pt x="16669" y="53435"/>
                  </a:cubicBezTo>
                  <a:cubicBezTo>
                    <a:pt x="16669" y="33147"/>
                    <a:pt x="33147" y="16669"/>
                    <a:pt x="53435" y="16669"/>
                  </a:cubicBezTo>
                  <a:cubicBezTo>
                    <a:pt x="73724" y="16669"/>
                    <a:pt x="90202" y="33147"/>
                    <a:pt x="90202" y="53435"/>
                  </a:cubicBezTo>
                  <a:cubicBezTo>
                    <a:pt x="90202" y="73724"/>
                    <a:pt x="73724" y="90202"/>
                    <a:pt x="53435" y="902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0" name="Google Shape;2770;p53"/>
            <p:cNvSpPr/>
            <p:nvPr/>
          </p:nvSpPr>
          <p:spPr>
            <a:xfrm>
              <a:off x="6974449" y="3209543"/>
              <a:ext cx="268019" cy="163353"/>
            </a:xfrm>
            <a:custGeom>
              <a:rect b="b" l="l" r="r" t="t"/>
              <a:pathLst>
                <a:path extrusionOk="0" h="163353" w="268019">
                  <a:moveTo>
                    <a:pt x="264550" y="43434"/>
                  </a:moveTo>
                  <a:cubicBezTo>
                    <a:pt x="226640" y="15049"/>
                    <a:pt x="181492" y="0"/>
                    <a:pt x="133962" y="0"/>
                  </a:cubicBezTo>
                  <a:cubicBezTo>
                    <a:pt x="86432" y="0"/>
                    <a:pt x="41284" y="15049"/>
                    <a:pt x="3374" y="43434"/>
                  </a:cubicBezTo>
                  <a:cubicBezTo>
                    <a:pt x="-340" y="46196"/>
                    <a:pt x="-1102" y="51435"/>
                    <a:pt x="1660" y="55150"/>
                  </a:cubicBezTo>
                  <a:lnTo>
                    <a:pt x="24139" y="85249"/>
                  </a:lnTo>
                  <a:cubicBezTo>
                    <a:pt x="26901" y="88963"/>
                    <a:pt x="32140" y="89725"/>
                    <a:pt x="35855" y="86963"/>
                  </a:cubicBezTo>
                  <a:cubicBezTo>
                    <a:pt x="39570" y="84201"/>
                    <a:pt x="40331" y="78962"/>
                    <a:pt x="37569" y="75248"/>
                  </a:cubicBezTo>
                  <a:lnTo>
                    <a:pt x="20234" y="52007"/>
                  </a:lnTo>
                  <a:cubicBezTo>
                    <a:pt x="53762" y="28956"/>
                    <a:pt x="92910" y="16764"/>
                    <a:pt x="134057" y="16764"/>
                  </a:cubicBezTo>
                  <a:cubicBezTo>
                    <a:pt x="175205" y="16764"/>
                    <a:pt x="214258" y="28956"/>
                    <a:pt x="247881" y="52007"/>
                  </a:cubicBezTo>
                  <a:lnTo>
                    <a:pt x="179396" y="143542"/>
                  </a:lnTo>
                  <a:cubicBezTo>
                    <a:pt x="165776" y="135160"/>
                    <a:pt x="150250" y="130874"/>
                    <a:pt x="134057" y="130874"/>
                  </a:cubicBezTo>
                  <a:cubicBezTo>
                    <a:pt x="117865" y="130874"/>
                    <a:pt x="102339" y="135255"/>
                    <a:pt x="88719" y="143542"/>
                  </a:cubicBezTo>
                  <a:lnTo>
                    <a:pt x="61096" y="106585"/>
                  </a:lnTo>
                  <a:cubicBezTo>
                    <a:pt x="58334" y="102870"/>
                    <a:pt x="53095" y="102108"/>
                    <a:pt x="49380" y="104870"/>
                  </a:cubicBezTo>
                  <a:cubicBezTo>
                    <a:pt x="45665" y="107633"/>
                    <a:pt x="44904" y="112871"/>
                    <a:pt x="47666" y="116586"/>
                  </a:cubicBezTo>
                  <a:lnTo>
                    <a:pt x="80146" y="160020"/>
                  </a:lnTo>
                  <a:cubicBezTo>
                    <a:pt x="81479" y="161830"/>
                    <a:pt x="83480" y="162973"/>
                    <a:pt x="85670" y="163259"/>
                  </a:cubicBezTo>
                  <a:cubicBezTo>
                    <a:pt x="87861" y="163544"/>
                    <a:pt x="90147" y="162973"/>
                    <a:pt x="91862" y="161639"/>
                  </a:cubicBezTo>
                  <a:cubicBezTo>
                    <a:pt x="104149" y="152400"/>
                    <a:pt x="118722" y="147542"/>
                    <a:pt x="134057" y="147542"/>
                  </a:cubicBezTo>
                  <a:cubicBezTo>
                    <a:pt x="149393" y="147542"/>
                    <a:pt x="164061" y="152400"/>
                    <a:pt x="176253" y="161639"/>
                  </a:cubicBezTo>
                  <a:cubicBezTo>
                    <a:pt x="177682" y="162687"/>
                    <a:pt x="179492" y="163354"/>
                    <a:pt x="181302" y="163354"/>
                  </a:cubicBezTo>
                  <a:cubicBezTo>
                    <a:pt x="181682" y="163354"/>
                    <a:pt x="182063" y="163354"/>
                    <a:pt x="182445" y="163354"/>
                  </a:cubicBezTo>
                  <a:cubicBezTo>
                    <a:pt x="184635" y="163068"/>
                    <a:pt x="186636" y="161830"/>
                    <a:pt x="187969" y="160115"/>
                  </a:cubicBezTo>
                  <a:lnTo>
                    <a:pt x="266360" y="55340"/>
                  </a:lnTo>
                  <a:cubicBezTo>
                    <a:pt x="269122" y="51625"/>
                    <a:pt x="268360" y="46387"/>
                    <a:pt x="264645" y="43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1" name="Google Shape;2771;p53"/>
            <p:cNvSpPr/>
            <p:nvPr/>
          </p:nvSpPr>
          <p:spPr>
            <a:xfrm>
              <a:off x="6890243" y="3394455"/>
              <a:ext cx="195474" cy="234283"/>
            </a:xfrm>
            <a:custGeom>
              <a:rect b="b" l="l" r="r" t="t"/>
              <a:pathLst>
                <a:path extrusionOk="0" h="234283" w="195474">
                  <a:moveTo>
                    <a:pt x="1569" y="7303"/>
                  </a:moveTo>
                  <a:cubicBezTo>
                    <a:pt x="-4050" y="54356"/>
                    <a:pt x="5475" y="101029"/>
                    <a:pt x="29287" y="142177"/>
                  </a:cubicBezTo>
                  <a:cubicBezTo>
                    <a:pt x="53005" y="183325"/>
                    <a:pt x="88628" y="214948"/>
                    <a:pt x="132253" y="233617"/>
                  </a:cubicBezTo>
                  <a:cubicBezTo>
                    <a:pt x="133300" y="234093"/>
                    <a:pt x="134443" y="234284"/>
                    <a:pt x="135586" y="234284"/>
                  </a:cubicBezTo>
                  <a:cubicBezTo>
                    <a:pt x="138825" y="234284"/>
                    <a:pt x="141968" y="232379"/>
                    <a:pt x="143302" y="229235"/>
                  </a:cubicBezTo>
                  <a:lnTo>
                    <a:pt x="194832" y="109030"/>
                  </a:lnTo>
                  <a:cubicBezTo>
                    <a:pt x="195689" y="107030"/>
                    <a:pt x="195689" y="104648"/>
                    <a:pt x="194832" y="102648"/>
                  </a:cubicBezTo>
                  <a:cubicBezTo>
                    <a:pt x="193975" y="100553"/>
                    <a:pt x="192355" y="98933"/>
                    <a:pt x="190355" y="98076"/>
                  </a:cubicBezTo>
                  <a:cubicBezTo>
                    <a:pt x="176258" y="92075"/>
                    <a:pt x="164733" y="81788"/>
                    <a:pt x="157018" y="68549"/>
                  </a:cubicBezTo>
                  <a:cubicBezTo>
                    <a:pt x="149302" y="55309"/>
                    <a:pt x="146254" y="40164"/>
                    <a:pt x="148064" y="24924"/>
                  </a:cubicBezTo>
                  <a:cubicBezTo>
                    <a:pt x="148350" y="22733"/>
                    <a:pt x="147683" y="20543"/>
                    <a:pt x="146350" y="18733"/>
                  </a:cubicBezTo>
                  <a:cubicBezTo>
                    <a:pt x="145016" y="17018"/>
                    <a:pt x="142921" y="15875"/>
                    <a:pt x="140730" y="15590"/>
                  </a:cubicBezTo>
                  <a:lnTo>
                    <a:pt x="10809" y="64"/>
                  </a:lnTo>
                  <a:cubicBezTo>
                    <a:pt x="6237" y="-508"/>
                    <a:pt x="2046" y="2826"/>
                    <a:pt x="1474" y="7398"/>
                  </a:cubicBezTo>
                  <a:close/>
                  <a:moveTo>
                    <a:pt x="17381" y="17590"/>
                  </a:moveTo>
                  <a:lnTo>
                    <a:pt x="130919" y="31115"/>
                  </a:lnTo>
                  <a:cubicBezTo>
                    <a:pt x="130538" y="47117"/>
                    <a:pt x="134443" y="62738"/>
                    <a:pt x="142540" y="76740"/>
                  </a:cubicBezTo>
                  <a:cubicBezTo>
                    <a:pt x="150636" y="90742"/>
                    <a:pt x="162161" y="101981"/>
                    <a:pt x="176163" y="109601"/>
                  </a:cubicBezTo>
                  <a:lnTo>
                    <a:pt x="131110" y="214662"/>
                  </a:lnTo>
                  <a:cubicBezTo>
                    <a:pt x="94343" y="197136"/>
                    <a:pt x="64244" y="169323"/>
                    <a:pt x="43765" y="133700"/>
                  </a:cubicBezTo>
                  <a:cubicBezTo>
                    <a:pt x="23191" y="98171"/>
                    <a:pt x="14143" y="58166"/>
                    <a:pt x="17381" y="175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2" name="Google Shape;2772;p53"/>
            <p:cNvSpPr/>
            <p:nvPr/>
          </p:nvSpPr>
          <p:spPr>
            <a:xfrm>
              <a:off x="7131045" y="3394264"/>
              <a:ext cx="195526" cy="234378"/>
            </a:xfrm>
            <a:custGeom>
              <a:rect b="b" l="l" r="r" t="t"/>
              <a:pathLst>
                <a:path extrusionOk="0" h="234378" w="195526">
                  <a:moveTo>
                    <a:pt x="52233" y="229331"/>
                  </a:moveTo>
                  <a:cubicBezTo>
                    <a:pt x="53567" y="232474"/>
                    <a:pt x="56710" y="234379"/>
                    <a:pt x="59948" y="234379"/>
                  </a:cubicBezTo>
                  <a:cubicBezTo>
                    <a:pt x="61091" y="234379"/>
                    <a:pt x="62139" y="234188"/>
                    <a:pt x="63282" y="233712"/>
                  </a:cubicBezTo>
                  <a:cubicBezTo>
                    <a:pt x="106811" y="215043"/>
                    <a:pt x="142435" y="183420"/>
                    <a:pt x="166247" y="142272"/>
                  </a:cubicBezTo>
                  <a:cubicBezTo>
                    <a:pt x="189965" y="101124"/>
                    <a:pt x="199585" y="54452"/>
                    <a:pt x="193965" y="7398"/>
                  </a:cubicBezTo>
                  <a:cubicBezTo>
                    <a:pt x="193394" y="2826"/>
                    <a:pt x="189298" y="-508"/>
                    <a:pt x="184631" y="64"/>
                  </a:cubicBezTo>
                  <a:lnTo>
                    <a:pt x="54710" y="15494"/>
                  </a:lnTo>
                  <a:cubicBezTo>
                    <a:pt x="52519" y="15780"/>
                    <a:pt x="50519" y="16923"/>
                    <a:pt x="49090" y="18638"/>
                  </a:cubicBezTo>
                  <a:cubicBezTo>
                    <a:pt x="47756" y="20352"/>
                    <a:pt x="47090" y="22638"/>
                    <a:pt x="47376" y="24829"/>
                  </a:cubicBezTo>
                  <a:cubicBezTo>
                    <a:pt x="49185" y="40069"/>
                    <a:pt x="46137" y="55118"/>
                    <a:pt x="38422" y="68453"/>
                  </a:cubicBezTo>
                  <a:cubicBezTo>
                    <a:pt x="30707" y="81788"/>
                    <a:pt x="19277" y="91980"/>
                    <a:pt x="5085" y="97981"/>
                  </a:cubicBezTo>
                  <a:cubicBezTo>
                    <a:pt x="3084" y="98838"/>
                    <a:pt x="1465" y="100457"/>
                    <a:pt x="608" y="102553"/>
                  </a:cubicBezTo>
                  <a:cubicBezTo>
                    <a:pt x="-249" y="104648"/>
                    <a:pt x="-154" y="106934"/>
                    <a:pt x="608" y="108935"/>
                  </a:cubicBezTo>
                  <a:lnTo>
                    <a:pt x="52138" y="229140"/>
                  </a:lnTo>
                  <a:close/>
                  <a:moveTo>
                    <a:pt x="52900" y="76931"/>
                  </a:moveTo>
                  <a:cubicBezTo>
                    <a:pt x="60996" y="62929"/>
                    <a:pt x="64997" y="47308"/>
                    <a:pt x="64520" y="31306"/>
                  </a:cubicBezTo>
                  <a:lnTo>
                    <a:pt x="178058" y="17780"/>
                  </a:lnTo>
                  <a:cubicBezTo>
                    <a:pt x="181297" y="58357"/>
                    <a:pt x="172153" y="98362"/>
                    <a:pt x="151674" y="133890"/>
                  </a:cubicBezTo>
                  <a:cubicBezTo>
                    <a:pt x="131100" y="169418"/>
                    <a:pt x="101001" y="197327"/>
                    <a:pt x="64330" y="214853"/>
                  </a:cubicBezTo>
                  <a:lnTo>
                    <a:pt x="19277" y="109792"/>
                  </a:lnTo>
                  <a:cubicBezTo>
                    <a:pt x="33278" y="102172"/>
                    <a:pt x="44899" y="90932"/>
                    <a:pt x="52900" y="769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2773" name="Google Shape;2773;p53"/>
          <p:cNvSpPr/>
          <p:nvPr/>
        </p:nvSpPr>
        <p:spPr>
          <a:xfrm>
            <a:off x="5117544" y="2870964"/>
            <a:ext cx="220148" cy="284277"/>
          </a:xfrm>
          <a:custGeom>
            <a:rect b="b" l="l" r="r" t="t"/>
            <a:pathLst>
              <a:path extrusionOk="0" h="653510" w="506087">
                <a:moveTo>
                  <a:pt x="503301" y="534448"/>
                </a:moveTo>
                <a:cubicBezTo>
                  <a:pt x="444817" y="476060"/>
                  <a:pt x="395478" y="425006"/>
                  <a:pt x="353663" y="379857"/>
                </a:cubicBezTo>
                <a:cubicBezTo>
                  <a:pt x="389477" y="322898"/>
                  <a:pt x="406908" y="273558"/>
                  <a:pt x="406908" y="228981"/>
                </a:cubicBezTo>
                <a:cubicBezTo>
                  <a:pt x="406908" y="190310"/>
                  <a:pt x="374333" y="80296"/>
                  <a:pt x="357283" y="52769"/>
                </a:cubicBezTo>
                <a:cubicBezTo>
                  <a:pt x="357092" y="52387"/>
                  <a:pt x="356807" y="52102"/>
                  <a:pt x="356616" y="51816"/>
                </a:cubicBezTo>
                <a:cubicBezTo>
                  <a:pt x="350330" y="41910"/>
                  <a:pt x="341662" y="32861"/>
                  <a:pt x="330899" y="25051"/>
                </a:cubicBezTo>
                <a:cubicBezTo>
                  <a:pt x="326612" y="21908"/>
                  <a:pt x="320612" y="22860"/>
                  <a:pt x="317564" y="27146"/>
                </a:cubicBezTo>
                <a:cubicBezTo>
                  <a:pt x="314420" y="31433"/>
                  <a:pt x="315373" y="37433"/>
                  <a:pt x="319659" y="40481"/>
                </a:cubicBezTo>
                <a:cubicBezTo>
                  <a:pt x="328613" y="46958"/>
                  <a:pt x="335661" y="54293"/>
                  <a:pt x="340614" y="62008"/>
                </a:cubicBezTo>
                <a:cubicBezTo>
                  <a:pt x="340709" y="62294"/>
                  <a:pt x="340900" y="62484"/>
                  <a:pt x="340995" y="62770"/>
                </a:cubicBezTo>
                <a:cubicBezTo>
                  <a:pt x="342233" y="64675"/>
                  <a:pt x="343471" y="67151"/>
                  <a:pt x="344900" y="70104"/>
                </a:cubicBezTo>
                <a:cubicBezTo>
                  <a:pt x="347758" y="76581"/>
                  <a:pt x="349187" y="83248"/>
                  <a:pt x="349187" y="90011"/>
                </a:cubicBezTo>
                <a:cubicBezTo>
                  <a:pt x="349187" y="102870"/>
                  <a:pt x="345377" y="118015"/>
                  <a:pt x="337757" y="135827"/>
                </a:cubicBezTo>
                <a:cubicBezTo>
                  <a:pt x="312896" y="123730"/>
                  <a:pt x="283750" y="117443"/>
                  <a:pt x="252984" y="117443"/>
                </a:cubicBezTo>
                <a:cubicBezTo>
                  <a:pt x="222218" y="117443"/>
                  <a:pt x="193167" y="123825"/>
                  <a:pt x="168212" y="135827"/>
                </a:cubicBezTo>
                <a:cubicBezTo>
                  <a:pt x="160592" y="118015"/>
                  <a:pt x="156782" y="102775"/>
                  <a:pt x="156782" y="90011"/>
                </a:cubicBezTo>
                <a:cubicBezTo>
                  <a:pt x="156782" y="52959"/>
                  <a:pt x="202597" y="19145"/>
                  <a:pt x="252984" y="19145"/>
                </a:cubicBezTo>
                <a:cubicBezTo>
                  <a:pt x="263842" y="19145"/>
                  <a:pt x="274796" y="20765"/>
                  <a:pt x="285464" y="23908"/>
                </a:cubicBezTo>
                <a:cubicBezTo>
                  <a:pt x="290513" y="25432"/>
                  <a:pt x="295846" y="22479"/>
                  <a:pt x="297371" y="17431"/>
                </a:cubicBezTo>
                <a:cubicBezTo>
                  <a:pt x="298895" y="12383"/>
                  <a:pt x="295942" y="7049"/>
                  <a:pt x="290894" y="5525"/>
                </a:cubicBezTo>
                <a:cubicBezTo>
                  <a:pt x="278416" y="1810"/>
                  <a:pt x="265652" y="0"/>
                  <a:pt x="252984" y="0"/>
                </a:cubicBezTo>
                <a:cubicBezTo>
                  <a:pt x="225076" y="0"/>
                  <a:pt x="196501" y="9239"/>
                  <a:pt x="174498" y="25432"/>
                </a:cubicBezTo>
                <a:cubicBezTo>
                  <a:pt x="159544" y="36386"/>
                  <a:pt x="148876" y="49530"/>
                  <a:pt x="142970" y="63818"/>
                </a:cubicBezTo>
                <a:cubicBezTo>
                  <a:pt x="125254" y="102394"/>
                  <a:pt x="99155" y="194310"/>
                  <a:pt x="99155" y="228981"/>
                </a:cubicBezTo>
                <a:cubicBezTo>
                  <a:pt x="99155" y="257937"/>
                  <a:pt x="106394" y="288322"/>
                  <a:pt x="121158" y="321945"/>
                </a:cubicBezTo>
                <a:cubicBezTo>
                  <a:pt x="129254" y="340424"/>
                  <a:pt x="139637" y="359569"/>
                  <a:pt x="152400" y="379857"/>
                </a:cubicBezTo>
                <a:cubicBezTo>
                  <a:pt x="110490" y="425101"/>
                  <a:pt x="61532" y="475774"/>
                  <a:pt x="2762" y="534448"/>
                </a:cubicBezTo>
                <a:cubicBezTo>
                  <a:pt x="953" y="536258"/>
                  <a:pt x="0" y="538639"/>
                  <a:pt x="0" y="541211"/>
                </a:cubicBezTo>
                <a:cubicBezTo>
                  <a:pt x="0" y="543782"/>
                  <a:pt x="1048" y="546164"/>
                  <a:pt x="2762" y="547973"/>
                </a:cubicBezTo>
                <a:lnTo>
                  <a:pt x="105346" y="650653"/>
                </a:lnTo>
                <a:cubicBezTo>
                  <a:pt x="109061" y="654368"/>
                  <a:pt x="115157" y="654368"/>
                  <a:pt x="118872" y="650653"/>
                </a:cubicBezTo>
                <a:cubicBezTo>
                  <a:pt x="166307" y="603314"/>
                  <a:pt x="202787" y="565404"/>
                  <a:pt x="233934" y="531305"/>
                </a:cubicBezTo>
                <a:cubicBezTo>
                  <a:pt x="237458" y="527399"/>
                  <a:pt x="237173" y="521303"/>
                  <a:pt x="233267" y="517779"/>
                </a:cubicBezTo>
                <a:cubicBezTo>
                  <a:pt x="229362" y="514255"/>
                  <a:pt x="223266" y="514540"/>
                  <a:pt x="219742" y="518446"/>
                </a:cubicBezTo>
                <a:cubicBezTo>
                  <a:pt x="190310" y="550736"/>
                  <a:pt x="155924" y="586454"/>
                  <a:pt x="112014" y="630460"/>
                </a:cubicBezTo>
                <a:lnTo>
                  <a:pt x="22955" y="541306"/>
                </a:lnTo>
                <a:cubicBezTo>
                  <a:pt x="77438" y="486823"/>
                  <a:pt x="123349" y="439293"/>
                  <a:pt x="163068" y="396526"/>
                </a:cubicBezTo>
                <a:cubicBezTo>
                  <a:pt x="168688" y="404908"/>
                  <a:pt x="174784" y="413480"/>
                  <a:pt x="181261" y="422243"/>
                </a:cubicBezTo>
                <a:cubicBezTo>
                  <a:pt x="236411" y="497396"/>
                  <a:pt x="316325" y="579882"/>
                  <a:pt x="387191" y="650748"/>
                </a:cubicBezTo>
                <a:cubicBezTo>
                  <a:pt x="389001" y="652558"/>
                  <a:pt x="391382" y="653510"/>
                  <a:pt x="393954" y="653510"/>
                </a:cubicBezTo>
                <a:lnTo>
                  <a:pt x="393954" y="653510"/>
                </a:lnTo>
                <a:cubicBezTo>
                  <a:pt x="396526" y="653510"/>
                  <a:pt x="398907" y="652463"/>
                  <a:pt x="400717" y="650748"/>
                </a:cubicBezTo>
                <a:lnTo>
                  <a:pt x="503301" y="548069"/>
                </a:lnTo>
                <a:cubicBezTo>
                  <a:pt x="507016" y="544354"/>
                  <a:pt x="507016" y="538258"/>
                  <a:pt x="503301" y="534543"/>
                </a:cubicBezTo>
                <a:close/>
                <a:moveTo>
                  <a:pt x="252984" y="136589"/>
                </a:moveTo>
                <a:cubicBezTo>
                  <a:pt x="280892" y="136589"/>
                  <a:pt x="307181" y="142304"/>
                  <a:pt x="329565" y="153162"/>
                </a:cubicBezTo>
                <a:cubicBezTo>
                  <a:pt x="313754" y="183642"/>
                  <a:pt x="288322" y="220599"/>
                  <a:pt x="252984" y="264509"/>
                </a:cubicBezTo>
                <a:cubicBezTo>
                  <a:pt x="217742" y="220694"/>
                  <a:pt x="192310" y="183737"/>
                  <a:pt x="176498" y="153162"/>
                </a:cubicBezTo>
                <a:cubicBezTo>
                  <a:pt x="198787" y="142304"/>
                  <a:pt x="225076" y="136589"/>
                  <a:pt x="252984" y="136589"/>
                </a:cubicBezTo>
                <a:close/>
                <a:moveTo>
                  <a:pt x="393954" y="630365"/>
                </a:moveTo>
                <a:cubicBezTo>
                  <a:pt x="325279" y="561594"/>
                  <a:pt x="249365" y="482632"/>
                  <a:pt x="196691" y="410813"/>
                </a:cubicBezTo>
                <a:cubicBezTo>
                  <a:pt x="143923" y="338900"/>
                  <a:pt x="118300" y="279464"/>
                  <a:pt x="118300" y="228981"/>
                </a:cubicBezTo>
                <a:cubicBezTo>
                  <a:pt x="118300" y="207931"/>
                  <a:pt x="129921" y="160211"/>
                  <a:pt x="142494" y="120491"/>
                </a:cubicBezTo>
                <a:cubicBezTo>
                  <a:pt x="155734" y="166402"/>
                  <a:pt x="196691" y="228886"/>
                  <a:pt x="268700" y="313277"/>
                </a:cubicBezTo>
                <a:cubicBezTo>
                  <a:pt x="272129" y="317278"/>
                  <a:pt x="278130" y="317754"/>
                  <a:pt x="282226" y="314325"/>
                </a:cubicBezTo>
                <a:cubicBezTo>
                  <a:pt x="286226" y="310896"/>
                  <a:pt x="286703" y="304895"/>
                  <a:pt x="283274" y="300800"/>
                </a:cubicBezTo>
                <a:cubicBezTo>
                  <a:pt x="277082" y="293561"/>
                  <a:pt x="271177" y="286512"/>
                  <a:pt x="265462" y="279559"/>
                </a:cubicBezTo>
                <a:cubicBezTo>
                  <a:pt x="320326" y="211741"/>
                  <a:pt x="352330" y="160115"/>
                  <a:pt x="363665" y="120491"/>
                </a:cubicBezTo>
                <a:cubicBezTo>
                  <a:pt x="376238" y="160211"/>
                  <a:pt x="387763" y="207836"/>
                  <a:pt x="387763" y="228981"/>
                </a:cubicBezTo>
                <a:cubicBezTo>
                  <a:pt x="387763" y="268700"/>
                  <a:pt x="372237" y="313277"/>
                  <a:pt x="340233" y="365189"/>
                </a:cubicBezTo>
                <a:cubicBezTo>
                  <a:pt x="330137" y="354139"/>
                  <a:pt x="320612" y="343567"/>
                  <a:pt x="311372" y="333185"/>
                </a:cubicBezTo>
                <a:cubicBezTo>
                  <a:pt x="307848" y="329184"/>
                  <a:pt x="301847" y="328898"/>
                  <a:pt x="297847" y="332423"/>
                </a:cubicBezTo>
                <a:cubicBezTo>
                  <a:pt x="293846" y="335947"/>
                  <a:pt x="293561" y="341948"/>
                  <a:pt x="297085" y="345948"/>
                </a:cubicBezTo>
                <a:cubicBezTo>
                  <a:pt x="345567" y="400526"/>
                  <a:pt x="406432" y="464534"/>
                  <a:pt x="483013" y="541211"/>
                </a:cubicBezTo>
                <a:lnTo>
                  <a:pt x="393954" y="6303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4" name="Google Shape;2774;p53"/>
          <p:cNvSpPr/>
          <p:nvPr/>
        </p:nvSpPr>
        <p:spPr>
          <a:xfrm>
            <a:off x="5525969" y="4178945"/>
            <a:ext cx="283001" cy="282957"/>
          </a:xfrm>
          <a:custGeom>
            <a:rect b="b" l="l" r="r" t="t"/>
            <a:pathLst>
              <a:path extrusionOk="0" h="615124" w="615219">
                <a:moveTo>
                  <a:pt x="605981" y="74771"/>
                </a:moveTo>
                <a:lnTo>
                  <a:pt x="520160" y="74771"/>
                </a:lnTo>
                <a:cubicBezTo>
                  <a:pt x="515207" y="74771"/>
                  <a:pt x="511111" y="78772"/>
                  <a:pt x="511111" y="83820"/>
                </a:cubicBezTo>
                <a:cubicBezTo>
                  <a:pt x="511111" y="88868"/>
                  <a:pt x="515112" y="92869"/>
                  <a:pt x="520160" y="92869"/>
                </a:cubicBezTo>
                <a:lnTo>
                  <a:pt x="597027" y="92869"/>
                </a:lnTo>
                <a:cubicBezTo>
                  <a:pt x="596646" y="103442"/>
                  <a:pt x="587883" y="112014"/>
                  <a:pt x="577215" y="112014"/>
                </a:cubicBezTo>
                <a:lnTo>
                  <a:pt x="437960" y="112014"/>
                </a:lnTo>
                <a:cubicBezTo>
                  <a:pt x="433007" y="112014"/>
                  <a:pt x="428911" y="116110"/>
                  <a:pt x="428911" y="121158"/>
                </a:cubicBezTo>
                <a:cubicBezTo>
                  <a:pt x="428911" y="136684"/>
                  <a:pt x="416242" y="149352"/>
                  <a:pt x="400717" y="149352"/>
                </a:cubicBezTo>
                <a:cubicBezTo>
                  <a:pt x="385191" y="149352"/>
                  <a:pt x="372523" y="136684"/>
                  <a:pt x="372523" y="121158"/>
                </a:cubicBezTo>
                <a:cubicBezTo>
                  <a:pt x="372523" y="105632"/>
                  <a:pt x="385191" y="92964"/>
                  <a:pt x="400717" y="92964"/>
                </a:cubicBezTo>
                <a:lnTo>
                  <a:pt x="480917" y="92964"/>
                </a:lnTo>
                <a:cubicBezTo>
                  <a:pt x="485870" y="92964"/>
                  <a:pt x="489966" y="88964"/>
                  <a:pt x="489966" y="83915"/>
                </a:cubicBezTo>
                <a:cubicBezTo>
                  <a:pt x="489966" y="78867"/>
                  <a:pt x="485965" y="74867"/>
                  <a:pt x="480917" y="74867"/>
                </a:cubicBezTo>
                <a:lnTo>
                  <a:pt x="400717" y="74867"/>
                </a:lnTo>
                <a:cubicBezTo>
                  <a:pt x="375190" y="74867"/>
                  <a:pt x="354520" y="95631"/>
                  <a:pt x="354520" y="121063"/>
                </a:cubicBezTo>
                <a:cubicBezTo>
                  <a:pt x="353473" y="134588"/>
                  <a:pt x="347091" y="143542"/>
                  <a:pt x="335185" y="147828"/>
                </a:cubicBezTo>
                <a:lnTo>
                  <a:pt x="335185" y="83439"/>
                </a:lnTo>
                <a:cubicBezTo>
                  <a:pt x="346519" y="74962"/>
                  <a:pt x="353854" y="61532"/>
                  <a:pt x="353854" y="46292"/>
                </a:cubicBezTo>
                <a:cubicBezTo>
                  <a:pt x="353854" y="20764"/>
                  <a:pt x="333089" y="0"/>
                  <a:pt x="307562" y="0"/>
                </a:cubicBezTo>
                <a:cubicBezTo>
                  <a:pt x="282035" y="0"/>
                  <a:pt x="261271" y="20764"/>
                  <a:pt x="261271" y="46292"/>
                </a:cubicBezTo>
                <a:cubicBezTo>
                  <a:pt x="261271" y="61436"/>
                  <a:pt x="268605" y="74962"/>
                  <a:pt x="279940" y="83439"/>
                </a:cubicBezTo>
                <a:lnTo>
                  <a:pt x="279940" y="147828"/>
                </a:lnTo>
                <a:cubicBezTo>
                  <a:pt x="268129" y="143542"/>
                  <a:pt x="261652" y="134588"/>
                  <a:pt x="260604" y="121063"/>
                </a:cubicBezTo>
                <a:cubicBezTo>
                  <a:pt x="260604" y="95536"/>
                  <a:pt x="239840" y="74867"/>
                  <a:pt x="214408" y="74867"/>
                </a:cubicBezTo>
                <a:lnTo>
                  <a:pt x="150019" y="74867"/>
                </a:lnTo>
                <a:cubicBezTo>
                  <a:pt x="145066" y="74867"/>
                  <a:pt x="140970" y="78867"/>
                  <a:pt x="140970" y="83915"/>
                </a:cubicBezTo>
                <a:cubicBezTo>
                  <a:pt x="140970" y="88964"/>
                  <a:pt x="144970" y="92964"/>
                  <a:pt x="150019" y="92964"/>
                </a:cubicBezTo>
                <a:lnTo>
                  <a:pt x="214408" y="92964"/>
                </a:lnTo>
                <a:cubicBezTo>
                  <a:pt x="229934" y="92964"/>
                  <a:pt x="242602" y="105632"/>
                  <a:pt x="242602" y="121158"/>
                </a:cubicBezTo>
                <a:cubicBezTo>
                  <a:pt x="242602" y="136684"/>
                  <a:pt x="229934" y="149352"/>
                  <a:pt x="214408" y="149352"/>
                </a:cubicBezTo>
                <a:cubicBezTo>
                  <a:pt x="198882" y="149352"/>
                  <a:pt x="186214" y="136684"/>
                  <a:pt x="186214" y="121063"/>
                </a:cubicBezTo>
                <a:cubicBezTo>
                  <a:pt x="186214" y="116110"/>
                  <a:pt x="182213" y="112014"/>
                  <a:pt x="177165" y="112014"/>
                </a:cubicBezTo>
                <a:lnTo>
                  <a:pt x="37909" y="112014"/>
                </a:lnTo>
                <a:cubicBezTo>
                  <a:pt x="27241" y="112014"/>
                  <a:pt x="18478" y="103537"/>
                  <a:pt x="18097" y="92869"/>
                </a:cubicBezTo>
                <a:lnTo>
                  <a:pt x="110680" y="92869"/>
                </a:lnTo>
                <a:cubicBezTo>
                  <a:pt x="115633" y="92869"/>
                  <a:pt x="119729" y="88868"/>
                  <a:pt x="119729" y="83820"/>
                </a:cubicBezTo>
                <a:cubicBezTo>
                  <a:pt x="119729" y="78772"/>
                  <a:pt x="115729" y="74771"/>
                  <a:pt x="110680" y="74771"/>
                </a:cubicBezTo>
                <a:lnTo>
                  <a:pt x="9049" y="74771"/>
                </a:lnTo>
                <a:cubicBezTo>
                  <a:pt x="4096" y="74771"/>
                  <a:pt x="0" y="78772"/>
                  <a:pt x="0" y="83820"/>
                </a:cubicBezTo>
                <a:lnTo>
                  <a:pt x="0" y="92107"/>
                </a:lnTo>
                <a:cubicBezTo>
                  <a:pt x="0" y="112776"/>
                  <a:pt x="16669" y="129635"/>
                  <a:pt x="37338" y="129921"/>
                </a:cubicBezTo>
                <a:cubicBezTo>
                  <a:pt x="37624" y="150400"/>
                  <a:pt x="54197" y="166973"/>
                  <a:pt x="74676" y="167259"/>
                </a:cubicBezTo>
                <a:cubicBezTo>
                  <a:pt x="74962" y="187071"/>
                  <a:pt x="90488" y="203264"/>
                  <a:pt x="110014" y="204502"/>
                </a:cubicBezTo>
                <a:cubicBezTo>
                  <a:pt x="110109" y="225266"/>
                  <a:pt x="127063" y="242126"/>
                  <a:pt x="147828" y="242126"/>
                </a:cubicBezTo>
                <a:lnTo>
                  <a:pt x="183642" y="242126"/>
                </a:lnTo>
                <a:cubicBezTo>
                  <a:pt x="183166" y="248984"/>
                  <a:pt x="184499" y="255746"/>
                  <a:pt x="187642" y="262319"/>
                </a:cubicBezTo>
                <a:cubicBezTo>
                  <a:pt x="177832" y="298133"/>
                  <a:pt x="204311" y="327279"/>
                  <a:pt x="233743" y="342995"/>
                </a:cubicBezTo>
                <a:cubicBezTo>
                  <a:pt x="206597" y="359283"/>
                  <a:pt x="192881" y="379762"/>
                  <a:pt x="192881" y="403860"/>
                </a:cubicBezTo>
                <a:cubicBezTo>
                  <a:pt x="192881" y="427958"/>
                  <a:pt x="206597" y="448532"/>
                  <a:pt x="233743" y="464725"/>
                </a:cubicBezTo>
                <a:cubicBezTo>
                  <a:pt x="209074" y="477869"/>
                  <a:pt x="185547" y="499777"/>
                  <a:pt x="185547" y="529781"/>
                </a:cubicBezTo>
                <a:cubicBezTo>
                  <a:pt x="185547" y="573024"/>
                  <a:pt x="229934" y="593503"/>
                  <a:pt x="244507" y="600266"/>
                </a:cubicBezTo>
                <a:cubicBezTo>
                  <a:pt x="249936" y="602742"/>
                  <a:pt x="257270" y="598742"/>
                  <a:pt x="257270" y="592074"/>
                </a:cubicBezTo>
                <a:lnTo>
                  <a:pt x="257270" y="547688"/>
                </a:lnTo>
                <a:cubicBezTo>
                  <a:pt x="257270" y="544735"/>
                  <a:pt x="255746" y="541877"/>
                  <a:pt x="253365" y="540258"/>
                </a:cubicBezTo>
                <a:cubicBezTo>
                  <a:pt x="244602" y="534257"/>
                  <a:pt x="243935" y="530733"/>
                  <a:pt x="243935" y="529781"/>
                </a:cubicBezTo>
                <a:cubicBezTo>
                  <a:pt x="243935" y="519494"/>
                  <a:pt x="280130" y="505778"/>
                  <a:pt x="279940" y="505968"/>
                </a:cubicBezTo>
                <a:lnTo>
                  <a:pt x="279940" y="606076"/>
                </a:lnTo>
                <a:cubicBezTo>
                  <a:pt x="279940" y="611029"/>
                  <a:pt x="283940" y="615125"/>
                  <a:pt x="288989" y="615125"/>
                </a:cubicBezTo>
                <a:lnTo>
                  <a:pt x="326327" y="615125"/>
                </a:lnTo>
                <a:cubicBezTo>
                  <a:pt x="331279" y="615125"/>
                  <a:pt x="335375" y="611124"/>
                  <a:pt x="335375" y="606076"/>
                </a:cubicBezTo>
                <a:lnTo>
                  <a:pt x="335375" y="588359"/>
                </a:lnTo>
                <a:cubicBezTo>
                  <a:pt x="335375" y="583406"/>
                  <a:pt x="331375" y="579311"/>
                  <a:pt x="326327" y="579311"/>
                </a:cubicBezTo>
                <a:cubicBezTo>
                  <a:pt x="321278" y="579311"/>
                  <a:pt x="317278" y="583311"/>
                  <a:pt x="317278" y="588359"/>
                </a:cubicBezTo>
                <a:lnTo>
                  <a:pt x="317278" y="597027"/>
                </a:lnTo>
                <a:lnTo>
                  <a:pt x="297942" y="597027"/>
                </a:lnTo>
                <a:lnTo>
                  <a:pt x="297942" y="499015"/>
                </a:lnTo>
                <a:cubicBezTo>
                  <a:pt x="301181" y="497872"/>
                  <a:pt x="304419" y="496729"/>
                  <a:pt x="307562" y="495586"/>
                </a:cubicBezTo>
                <a:cubicBezTo>
                  <a:pt x="310801" y="496729"/>
                  <a:pt x="314039" y="497872"/>
                  <a:pt x="317182" y="499015"/>
                </a:cubicBezTo>
                <a:lnTo>
                  <a:pt x="317182" y="549116"/>
                </a:lnTo>
                <a:cubicBezTo>
                  <a:pt x="317182" y="554069"/>
                  <a:pt x="321183" y="558165"/>
                  <a:pt x="326231" y="558165"/>
                </a:cubicBezTo>
                <a:cubicBezTo>
                  <a:pt x="331279" y="558165"/>
                  <a:pt x="335280" y="554165"/>
                  <a:pt x="335280" y="549116"/>
                </a:cubicBezTo>
                <a:lnTo>
                  <a:pt x="335280" y="505968"/>
                </a:lnTo>
                <a:cubicBezTo>
                  <a:pt x="340233" y="507968"/>
                  <a:pt x="371285" y="519684"/>
                  <a:pt x="371285" y="529781"/>
                </a:cubicBezTo>
                <a:cubicBezTo>
                  <a:pt x="371285" y="530733"/>
                  <a:pt x="370618" y="534257"/>
                  <a:pt x="361855" y="540258"/>
                </a:cubicBezTo>
                <a:cubicBezTo>
                  <a:pt x="359378" y="541973"/>
                  <a:pt x="357949" y="544735"/>
                  <a:pt x="357949" y="547688"/>
                </a:cubicBezTo>
                <a:lnTo>
                  <a:pt x="357949" y="592074"/>
                </a:lnTo>
                <a:cubicBezTo>
                  <a:pt x="357949" y="598742"/>
                  <a:pt x="365284" y="602742"/>
                  <a:pt x="370713" y="600266"/>
                </a:cubicBezTo>
                <a:cubicBezTo>
                  <a:pt x="385286" y="593503"/>
                  <a:pt x="429673" y="573024"/>
                  <a:pt x="429673" y="529781"/>
                </a:cubicBezTo>
                <a:cubicBezTo>
                  <a:pt x="429673" y="499777"/>
                  <a:pt x="406051" y="477774"/>
                  <a:pt x="381476" y="464725"/>
                </a:cubicBezTo>
                <a:cubicBezTo>
                  <a:pt x="408623" y="448437"/>
                  <a:pt x="422339" y="427958"/>
                  <a:pt x="422339" y="403860"/>
                </a:cubicBezTo>
                <a:cubicBezTo>
                  <a:pt x="422339" y="379762"/>
                  <a:pt x="408623" y="359188"/>
                  <a:pt x="381476" y="342995"/>
                </a:cubicBezTo>
                <a:cubicBezTo>
                  <a:pt x="411099" y="327279"/>
                  <a:pt x="437578" y="298514"/>
                  <a:pt x="427577" y="262319"/>
                </a:cubicBezTo>
                <a:cubicBezTo>
                  <a:pt x="430720" y="255746"/>
                  <a:pt x="432054" y="249079"/>
                  <a:pt x="431578" y="242126"/>
                </a:cubicBezTo>
                <a:lnTo>
                  <a:pt x="467392" y="242126"/>
                </a:lnTo>
                <a:cubicBezTo>
                  <a:pt x="488156" y="242126"/>
                  <a:pt x="505111" y="225266"/>
                  <a:pt x="505206" y="204502"/>
                </a:cubicBezTo>
                <a:cubicBezTo>
                  <a:pt x="524732" y="203264"/>
                  <a:pt x="540258" y="187071"/>
                  <a:pt x="540544" y="167259"/>
                </a:cubicBezTo>
                <a:cubicBezTo>
                  <a:pt x="561023" y="166973"/>
                  <a:pt x="577596" y="150400"/>
                  <a:pt x="577882" y="129921"/>
                </a:cubicBezTo>
                <a:cubicBezTo>
                  <a:pt x="598551" y="129635"/>
                  <a:pt x="615220" y="112776"/>
                  <a:pt x="615220" y="92107"/>
                </a:cubicBezTo>
                <a:lnTo>
                  <a:pt x="615220" y="83820"/>
                </a:lnTo>
                <a:cubicBezTo>
                  <a:pt x="615220" y="78867"/>
                  <a:pt x="611219" y="74771"/>
                  <a:pt x="606171" y="74771"/>
                </a:cubicBezTo>
                <a:lnTo>
                  <a:pt x="606171" y="74771"/>
                </a:lnTo>
                <a:close/>
                <a:moveTo>
                  <a:pt x="370999" y="278416"/>
                </a:moveTo>
                <a:cubicBezTo>
                  <a:pt x="369284" y="288893"/>
                  <a:pt x="341376" y="299180"/>
                  <a:pt x="335090" y="301752"/>
                </a:cubicBezTo>
                <a:lnTo>
                  <a:pt x="335090" y="204788"/>
                </a:lnTo>
                <a:cubicBezTo>
                  <a:pt x="345567" y="204407"/>
                  <a:pt x="356997" y="208597"/>
                  <a:pt x="362903" y="217837"/>
                </a:cubicBezTo>
                <a:cubicBezTo>
                  <a:pt x="356330" y="224885"/>
                  <a:pt x="352235" y="234410"/>
                  <a:pt x="352235" y="244793"/>
                </a:cubicBezTo>
                <a:cubicBezTo>
                  <a:pt x="352235" y="258509"/>
                  <a:pt x="359473" y="271272"/>
                  <a:pt x="370903" y="278416"/>
                </a:cubicBezTo>
                <a:lnTo>
                  <a:pt x="370903" y="278416"/>
                </a:lnTo>
                <a:close/>
                <a:moveTo>
                  <a:pt x="307372" y="18002"/>
                </a:moveTo>
                <a:cubicBezTo>
                  <a:pt x="322993" y="18002"/>
                  <a:pt x="335661" y="30671"/>
                  <a:pt x="335661" y="46292"/>
                </a:cubicBezTo>
                <a:cubicBezTo>
                  <a:pt x="335661" y="61913"/>
                  <a:pt x="322993" y="74581"/>
                  <a:pt x="307372" y="74581"/>
                </a:cubicBezTo>
                <a:cubicBezTo>
                  <a:pt x="291751" y="74581"/>
                  <a:pt x="279082" y="61913"/>
                  <a:pt x="279082" y="46292"/>
                </a:cubicBezTo>
                <a:cubicBezTo>
                  <a:pt x="279082" y="30671"/>
                  <a:pt x="291751" y="18002"/>
                  <a:pt x="307372" y="18002"/>
                </a:cubicBezTo>
                <a:lnTo>
                  <a:pt x="307372" y="18002"/>
                </a:lnTo>
                <a:close/>
                <a:moveTo>
                  <a:pt x="316992" y="91631"/>
                </a:moveTo>
                <a:lnTo>
                  <a:pt x="316992" y="308705"/>
                </a:lnTo>
                <a:cubicBezTo>
                  <a:pt x="313849" y="309848"/>
                  <a:pt x="310610" y="310991"/>
                  <a:pt x="307372" y="312134"/>
                </a:cubicBezTo>
                <a:cubicBezTo>
                  <a:pt x="304228" y="310991"/>
                  <a:pt x="300990" y="309848"/>
                  <a:pt x="297752" y="308705"/>
                </a:cubicBezTo>
                <a:lnTo>
                  <a:pt x="297752" y="91631"/>
                </a:lnTo>
                <a:cubicBezTo>
                  <a:pt x="303086" y="93250"/>
                  <a:pt x="312611" y="93155"/>
                  <a:pt x="317087" y="91631"/>
                </a:cubicBezTo>
                <a:lnTo>
                  <a:pt x="317087" y="91631"/>
                </a:lnTo>
                <a:close/>
                <a:moveTo>
                  <a:pt x="262414" y="244793"/>
                </a:moveTo>
                <a:cubicBezTo>
                  <a:pt x="262414" y="234410"/>
                  <a:pt x="258413" y="224885"/>
                  <a:pt x="251746" y="217837"/>
                </a:cubicBezTo>
                <a:cubicBezTo>
                  <a:pt x="257746" y="208597"/>
                  <a:pt x="269081" y="204502"/>
                  <a:pt x="279559" y="204788"/>
                </a:cubicBezTo>
                <a:lnTo>
                  <a:pt x="279559" y="301752"/>
                </a:lnTo>
                <a:cubicBezTo>
                  <a:pt x="277654" y="300990"/>
                  <a:pt x="245459" y="288989"/>
                  <a:pt x="243649" y="278416"/>
                </a:cubicBezTo>
                <a:cubicBezTo>
                  <a:pt x="255175" y="271272"/>
                  <a:pt x="262318" y="258509"/>
                  <a:pt x="262318" y="244793"/>
                </a:cubicBezTo>
                <a:close/>
                <a:moveTo>
                  <a:pt x="147542" y="224123"/>
                </a:moveTo>
                <a:cubicBezTo>
                  <a:pt x="136684" y="224123"/>
                  <a:pt x="127921" y="215360"/>
                  <a:pt x="127730" y="204597"/>
                </a:cubicBezTo>
                <a:lnTo>
                  <a:pt x="173355" y="204597"/>
                </a:lnTo>
                <a:cubicBezTo>
                  <a:pt x="178308" y="204597"/>
                  <a:pt x="182404" y="200597"/>
                  <a:pt x="182404" y="195548"/>
                </a:cubicBezTo>
                <a:cubicBezTo>
                  <a:pt x="182404" y="190500"/>
                  <a:pt x="178403" y="186500"/>
                  <a:pt x="173355" y="186500"/>
                </a:cubicBezTo>
                <a:lnTo>
                  <a:pt x="112204" y="186500"/>
                </a:lnTo>
                <a:cubicBezTo>
                  <a:pt x="101441" y="186500"/>
                  <a:pt x="92678" y="177927"/>
                  <a:pt x="92392" y="167164"/>
                </a:cubicBezTo>
                <a:lnTo>
                  <a:pt x="149542" y="167164"/>
                </a:lnTo>
                <a:cubicBezTo>
                  <a:pt x="154495" y="167164"/>
                  <a:pt x="158591" y="163163"/>
                  <a:pt x="158591" y="158115"/>
                </a:cubicBezTo>
                <a:cubicBezTo>
                  <a:pt x="158591" y="153067"/>
                  <a:pt x="154591" y="149066"/>
                  <a:pt x="149542" y="149066"/>
                </a:cubicBezTo>
                <a:lnTo>
                  <a:pt x="74866" y="149066"/>
                </a:lnTo>
                <a:cubicBezTo>
                  <a:pt x="64103" y="149066"/>
                  <a:pt x="55340" y="140494"/>
                  <a:pt x="55054" y="129731"/>
                </a:cubicBezTo>
                <a:lnTo>
                  <a:pt x="168688" y="129731"/>
                </a:lnTo>
                <a:cubicBezTo>
                  <a:pt x="172879" y="150971"/>
                  <a:pt x="191643" y="167069"/>
                  <a:pt x="214027" y="167069"/>
                </a:cubicBezTo>
                <a:cubicBezTo>
                  <a:pt x="229267" y="167069"/>
                  <a:pt x="242792" y="159639"/>
                  <a:pt x="251269" y="148209"/>
                </a:cubicBezTo>
                <a:cubicBezTo>
                  <a:pt x="258127" y="157448"/>
                  <a:pt x="267557" y="163449"/>
                  <a:pt x="279559" y="166211"/>
                </a:cubicBezTo>
                <a:lnTo>
                  <a:pt x="279559" y="186595"/>
                </a:lnTo>
                <a:cubicBezTo>
                  <a:pt x="263271" y="186595"/>
                  <a:pt x="246031" y="193358"/>
                  <a:pt x="236696" y="207550"/>
                </a:cubicBezTo>
                <a:cubicBezTo>
                  <a:pt x="220027" y="201263"/>
                  <a:pt x="198406" y="208693"/>
                  <a:pt x="189071" y="223933"/>
                </a:cubicBezTo>
                <a:lnTo>
                  <a:pt x="147447" y="223933"/>
                </a:lnTo>
                <a:lnTo>
                  <a:pt x="147447" y="223933"/>
                </a:lnTo>
                <a:close/>
                <a:moveTo>
                  <a:pt x="210693" y="403860"/>
                </a:moveTo>
                <a:cubicBezTo>
                  <a:pt x="210693" y="378524"/>
                  <a:pt x="233553" y="362522"/>
                  <a:pt x="253746" y="352425"/>
                </a:cubicBezTo>
                <a:cubicBezTo>
                  <a:pt x="262604" y="356140"/>
                  <a:pt x="271844" y="359664"/>
                  <a:pt x="281083" y="362903"/>
                </a:cubicBezTo>
                <a:cubicBezTo>
                  <a:pt x="255556" y="373190"/>
                  <a:pt x="233077" y="385477"/>
                  <a:pt x="233077" y="403765"/>
                </a:cubicBezTo>
                <a:cubicBezTo>
                  <a:pt x="233077" y="422053"/>
                  <a:pt x="255651" y="434340"/>
                  <a:pt x="281083" y="444627"/>
                </a:cubicBezTo>
                <a:cubicBezTo>
                  <a:pt x="272415" y="447770"/>
                  <a:pt x="262890" y="451295"/>
                  <a:pt x="253746" y="455105"/>
                </a:cubicBezTo>
                <a:cubicBezTo>
                  <a:pt x="233553" y="445008"/>
                  <a:pt x="210693" y="429006"/>
                  <a:pt x="210693" y="403670"/>
                </a:cubicBezTo>
                <a:close/>
                <a:moveTo>
                  <a:pt x="363569" y="403860"/>
                </a:moveTo>
                <a:cubicBezTo>
                  <a:pt x="363569" y="406432"/>
                  <a:pt x="360521" y="413195"/>
                  <a:pt x="334994" y="424529"/>
                </a:cubicBezTo>
                <a:lnTo>
                  <a:pt x="334994" y="383096"/>
                </a:lnTo>
                <a:cubicBezTo>
                  <a:pt x="360521" y="394430"/>
                  <a:pt x="363569" y="401193"/>
                  <a:pt x="363569" y="403765"/>
                </a:cubicBezTo>
                <a:close/>
                <a:moveTo>
                  <a:pt x="316992" y="431864"/>
                </a:moveTo>
                <a:cubicBezTo>
                  <a:pt x="314039" y="433007"/>
                  <a:pt x="310801" y="434150"/>
                  <a:pt x="307372" y="435388"/>
                </a:cubicBezTo>
                <a:cubicBezTo>
                  <a:pt x="304419" y="434340"/>
                  <a:pt x="301085" y="433102"/>
                  <a:pt x="297752" y="431864"/>
                </a:cubicBezTo>
                <a:lnTo>
                  <a:pt x="297752" y="375857"/>
                </a:lnTo>
                <a:cubicBezTo>
                  <a:pt x="301181" y="374618"/>
                  <a:pt x="304419" y="373380"/>
                  <a:pt x="307372" y="372332"/>
                </a:cubicBezTo>
                <a:cubicBezTo>
                  <a:pt x="310896" y="373571"/>
                  <a:pt x="314039" y="374809"/>
                  <a:pt x="316992" y="375857"/>
                </a:cubicBezTo>
                <a:lnTo>
                  <a:pt x="316992" y="431864"/>
                </a:lnTo>
                <a:lnTo>
                  <a:pt x="316992" y="431864"/>
                </a:lnTo>
                <a:close/>
                <a:moveTo>
                  <a:pt x="279654" y="424529"/>
                </a:moveTo>
                <a:cubicBezTo>
                  <a:pt x="254127" y="413195"/>
                  <a:pt x="251079" y="406432"/>
                  <a:pt x="251079" y="403860"/>
                </a:cubicBezTo>
                <a:cubicBezTo>
                  <a:pt x="251079" y="401288"/>
                  <a:pt x="254127" y="394526"/>
                  <a:pt x="279654" y="383191"/>
                </a:cubicBezTo>
                <a:lnTo>
                  <a:pt x="279654" y="424625"/>
                </a:lnTo>
                <a:close/>
                <a:moveTo>
                  <a:pt x="411290" y="529781"/>
                </a:moveTo>
                <a:cubicBezTo>
                  <a:pt x="411290" y="548450"/>
                  <a:pt x="399860" y="563785"/>
                  <a:pt x="375571" y="577406"/>
                </a:cubicBezTo>
                <a:lnTo>
                  <a:pt x="375571" y="552260"/>
                </a:lnTo>
                <a:cubicBezTo>
                  <a:pt x="384619" y="545211"/>
                  <a:pt x="389001" y="537782"/>
                  <a:pt x="389001" y="529685"/>
                </a:cubicBezTo>
                <a:cubicBezTo>
                  <a:pt x="389001" y="511207"/>
                  <a:pt x="366332" y="498539"/>
                  <a:pt x="333756" y="485966"/>
                </a:cubicBezTo>
                <a:cubicBezTo>
                  <a:pt x="342043" y="482918"/>
                  <a:pt x="351758" y="479108"/>
                  <a:pt x="361188" y="474916"/>
                </a:cubicBezTo>
                <a:cubicBezTo>
                  <a:pt x="383572" y="485013"/>
                  <a:pt x="411290" y="501491"/>
                  <a:pt x="411290" y="529685"/>
                </a:cubicBezTo>
                <a:close/>
                <a:moveTo>
                  <a:pt x="403955" y="403860"/>
                </a:moveTo>
                <a:cubicBezTo>
                  <a:pt x="403955" y="430625"/>
                  <a:pt x="378809" y="446723"/>
                  <a:pt x="357569" y="456914"/>
                </a:cubicBezTo>
                <a:cubicBezTo>
                  <a:pt x="333946" y="467106"/>
                  <a:pt x="309658" y="475298"/>
                  <a:pt x="285560" y="484346"/>
                </a:cubicBezTo>
                <a:cubicBezTo>
                  <a:pt x="249650" y="497777"/>
                  <a:pt x="225742" y="510635"/>
                  <a:pt x="225742" y="529781"/>
                </a:cubicBezTo>
                <a:cubicBezTo>
                  <a:pt x="225742" y="537877"/>
                  <a:pt x="230124" y="545211"/>
                  <a:pt x="239173" y="552355"/>
                </a:cubicBezTo>
                <a:lnTo>
                  <a:pt x="239173" y="577501"/>
                </a:lnTo>
                <a:cubicBezTo>
                  <a:pt x="214884" y="563785"/>
                  <a:pt x="203454" y="548450"/>
                  <a:pt x="203454" y="529876"/>
                </a:cubicBezTo>
                <a:cubicBezTo>
                  <a:pt x="203454" y="512255"/>
                  <a:pt x="214503" y="496729"/>
                  <a:pt x="236411" y="483870"/>
                </a:cubicBezTo>
                <a:cubicBezTo>
                  <a:pt x="265176" y="466916"/>
                  <a:pt x="298418" y="458629"/>
                  <a:pt x="329374" y="446532"/>
                </a:cubicBezTo>
                <a:cubicBezTo>
                  <a:pt x="356521" y="435864"/>
                  <a:pt x="381667" y="423386"/>
                  <a:pt x="381667" y="403955"/>
                </a:cubicBezTo>
                <a:cubicBezTo>
                  <a:pt x="381667" y="384524"/>
                  <a:pt x="356616" y="372047"/>
                  <a:pt x="329565" y="361474"/>
                </a:cubicBezTo>
                <a:cubicBezTo>
                  <a:pt x="329565" y="361474"/>
                  <a:pt x="329565" y="361474"/>
                  <a:pt x="329565" y="361474"/>
                </a:cubicBezTo>
                <a:cubicBezTo>
                  <a:pt x="329565" y="361474"/>
                  <a:pt x="329470" y="361474"/>
                  <a:pt x="329374" y="361474"/>
                </a:cubicBezTo>
                <a:cubicBezTo>
                  <a:pt x="323945" y="359283"/>
                  <a:pt x="242316" y="327565"/>
                  <a:pt x="236411" y="324136"/>
                </a:cubicBezTo>
                <a:cubicBezTo>
                  <a:pt x="215646" y="311944"/>
                  <a:pt x="196596" y="290322"/>
                  <a:pt x="205740" y="264509"/>
                </a:cubicBezTo>
                <a:cubicBezTo>
                  <a:pt x="206692" y="261842"/>
                  <a:pt x="206311" y="258985"/>
                  <a:pt x="204788" y="256604"/>
                </a:cubicBezTo>
                <a:cubicBezTo>
                  <a:pt x="202597" y="253175"/>
                  <a:pt x="201359" y="249079"/>
                  <a:pt x="201359" y="244983"/>
                </a:cubicBezTo>
                <a:cubicBezTo>
                  <a:pt x="201359" y="233077"/>
                  <a:pt x="210979" y="223457"/>
                  <a:pt x="222885" y="223457"/>
                </a:cubicBezTo>
                <a:cubicBezTo>
                  <a:pt x="234791" y="223457"/>
                  <a:pt x="244411" y="233077"/>
                  <a:pt x="244411" y="244983"/>
                </a:cubicBezTo>
                <a:cubicBezTo>
                  <a:pt x="244411" y="253270"/>
                  <a:pt x="239554" y="260890"/>
                  <a:pt x="232029" y="264509"/>
                </a:cubicBezTo>
                <a:cubicBezTo>
                  <a:pt x="227266" y="266795"/>
                  <a:pt x="225647" y="273558"/>
                  <a:pt x="225647" y="278130"/>
                </a:cubicBezTo>
                <a:cubicBezTo>
                  <a:pt x="225647" y="297275"/>
                  <a:pt x="249555" y="310134"/>
                  <a:pt x="285464" y="323564"/>
                </a:cubicBezTo>
                <a:cubicBezTo>
                  <a:pt x="291751" y="325946"/>
                  <a:pt x="342043" y="343757"/>
                  <a:pt x="357187" y="350901"/>
                </a:cubicBezTo>
                <a:cubicBezTo>
                  <a:pt x="377952" y="360712"/>
                  <a:pt x="403860" y="377952"/>
                  <a:pt x="403860" y="404051"/>
                </a:cubicBezTo>
                <a:close/>
                <a:moveTo>
                  <a:pt x="409003" y="264319"/>
                </a:moveTo>
                <a:cubicBezTo>
                  <a:pt x="410528" y="268700"/>
                  <a:pt x="411290" y="273272"/>
                  <a:pt x="411290" y="277940"/>
                </a:cubicBezTo>
                <a:cubicBezTo>
                  <a:pt x="411290" y="306134"/>
                  <a:pt x="383477" y="322612"/>
                  <a:pt x="361093" y="332708"/>
                </a:cubicBezTo>
                <a:cubicBezTo>
                  <a:pt x="352330" y="328708"/>
                  <a:pt x="343090" y="325088"/>
                  <a:pt x="333661" y="321659"/>
                </a:cubicBezTo>
                <a:cubicBezTo>
                  <a:pt x="366236" y="309086"/>
                  <a:pt x="388906" y="296418"/>
                  <a:pt x="388906" y="277940"/>
                </a:cubicBezTo>
                <a:cubicBezTo>
                  <a:pt x="388906" y="273368"/>
                  <a:pt x="387286" y="266605"/>
                  <a:pt x="382524" y="264319"/>
                </a:cubicBezTo>
                <a:cubicBezTo>
                  <a:pt x="374999" y="260795"/>
                  <a:pt x="370141" y="253079"/>
                  <a:pt x="370141" y="244793"/>
                </a:cubicBezTo>
                <a:cubicBezTo>
                  <a:pt x="370141" y="232886"/>
                  <a:pt x="379762" y="223266"/>
                  <a:pt x="391668" y="223266"/>
                </a:cubicBezTo>
                <a:cubicBezTo>
                  <a:pt x="403574" y="223266"/>
                  <a:pt x="413194" y="232886"/>
                  <a:pt x="413194" y="244793"/>
                </a:cubicBezTo>
                <a:cubicBezTo>
                  <a:pt x="413194" y="248888"/>
                  <a:pt x="412052" y="252984"/>
                  <a:pt x="409765" y="256413"/>
                </a:cubicBezTo>
                <a:cubicBezTo>
                  <a:pt x="408241" y="258794"/>
                  <a:pt x="407956" y="261652"/>
                  <a:pt x="408813" y="264319"/>
                </a:cubicBezTo>
                <a:lnTo>
                  <a:pt x="408813" y="264319"/>
                </a:lnTo>
                <a:close/>
                <a:moveTo>
                  <a:pt x="539782" y="149257"/>
                </a:moveTo>
                <a:lnTo>
                  <a:pt x="465106" y="149257"/>
                </a:lnTo>
                <a:cubicBezTo>
                  <a:pt x="460153" y="149257"/>
                  <a:pt x="456057" y="153257"/>
                  <a:pt x="456057" y="158306"/>
                </a:cubicBezTo>
                <a:cubicBezTo>
                  <a:pt x="456057" y="163354"/>
                  <a:pt x="460057" y="167354"/>
                  <a:pt x="465106" y="167354"/>
                </a:cubicBezTo>
                <a:lnTo>
                  <a:pt x="522256" y="167354"/>
                </a:lnTo>
                <a:cubicBezTo>
                  <a:pt x="521970" y="178022"/>
                  <a:pt x="513207" y="186690"/>
                  <a:pt x="502444" y="186690"/>
                </a:cubicBezTo>
                <a:lnTo>
                  <a:pt x="441293" y="186690"/>
                </a:lnTo>
                <a:cubicBezTo>
                  <a:pt x="436340" y="186690"/>
                  <a:pt x="432244" y="190691"/>
                  <a:pt x="432244" y="195739"/>
                </a:cubicBezTo>
                <a:cubicBezTo>
                  <a:pt x="432244" y="200787"/>
                  <a:pt x="436245" y="204788"/>
                  <a:pt x="441293" y="204788"/>
                </a:cubicBezTo>
                <a:lnTo>
                  <a:pt x="486918" y="204788"/>
                </a:lnTo>
                <a:cubicBezTo>
                  <a:pt x="486728" y="215551"/>
                  <a:pt x="477965" y="224314"/>
                  <a:pt x="467106" y="224314"/>
                </a:cubicBezTo>
                <a:lnTo>
                  <a:pt x="425482" y="224314"/>
                </a:lnTo>
                <a:cubicBezTo>
                  <a:pt x="416147" y="209169"/>
                  <a:pt x="394430" y="201644"/>
                  <a:pt x="377857" y="207931"/>
                </a:cubicBezTo>
                <a:cubicBezTo>
                  <a:pt x="368522" y="193739"/>
                  <a:pt x="351377" y="187071"/>
                  <a:pt x="334994" y="186976"/>
                </a:cubicBezTo>
                <a:lnTo>
                  <a:pt x="334994" y="166592"/>
                </a:lnTo>
                <a:cubicBezTo>
                  <a:pt x="346996" y="163830"/>
                  <a:pt x="356521" y="157829"/>
                  <a:pt x="363283" y="148590"/>
                </a:cubicBezTo>
                <a:cubicBezTo>
                  <a:pt x="371665" y="160020"/>
                  <a:pt x="385286" y="167450"/>
                  <a:pt x="400526" y="167450"/>
                </a:cubicBezTo>
                <a:cubicBezTo>
                  <a:pt x="422910" y="167450"/>
                  <a:pt x="441674" y="151447"/>
                  <a:pt x="445865" y="130112"/>
                </a:cubicBezTo>
                <a:lnTo>
                  <a:pt x="559499" y="130112"/>
                </a:lnTo>
                <a:cubicBezTo>
                  <a:pt x="559213" y="140780"/>
                  <a:pt x="550450" y="149447"/>
                  <a:pt x="539686" y="149447"/>
                </a:cubicBezTo>
                <a:lnTo>
                  <a:pt x="539686" y="1494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2775" name="Google Shape;2775;p53"/>
          <p:cNvGrpSpPr/>
          <p:nvPr/>
        </p:nvGrpSpPr>
        <p:grpSpPr>
          <a:xfrm>
            <a:off x="6397241" y="2866966"/>
            <a:ext cx="283517" cy="283509"/>
            <a:chOff x="2843215" y="176245"/>
            <a:chExt cx="6502675" cy="6502493"/>
          </a:xfrm>
        </p:grpSpPr>
        <p:sp>
          <p:nvSpPr>
            <p:cNvPr id="2776" name="Google Shape;2776;p53"/>
            <p:cNvSpPr/>
            <p:nvPr/>
          </p:nvSpPr>
          <p:spPr>
            <a:xfrm>
              <a:off x="2843215" y="176245"/>
              <a:ext cx="6502675" cy="6502493"/>
            </a:xfrm>
            <a:custGeom>
              <a:rect b="b" l="l" r="r" t="t"/>
              <a:pathLst>
                <a:path extrusionOk="0" h="6502493" w="6502675">
                  <a:moveTo>
                    <a:pt x="6487569" y="2378740"/>
                  </a:moveTo>
                  <a:cubicBezTo>
                    <a:pt x="6417180" y="2114326"/>
                    <a:pt x="6109237" y="1938304"/>
                    <a:pt x="5596982" y="1869629"/>
                  </a:cubicBezTo>
                  <a:cubicBezTo>
                    <a:pt x="5327329" y="1833529"/>
                    <a:pt x="5003955" y="1828386"/>
                    <a:pt x="4649435" y="1853246"/>
                  </a:cubicBezTo>
                  <a:cubicBezTo>
                    <a:pt x="4664104" y="1645125"/>
                    <a:pt x="4668485" y="1447672"/>
                    <a:pt x="4662008" y="1265268"/>
                  </a:cubicBezTo>
                  <a:cubicBezTo>
                    <a:pt x="4824219" y="1206499"/>
                    <a:pt x="4940424" y="1050955"/>
                    <a:pt x="4940424" y="868647"/>
                  </a:cubicBezTo>
                  <a:cubicBezTo>
                    <a:pt x="4940424" y="637761"/>
                    <a:pt x="4753829" y="449642"/>
                    <a:pt x="4523419" y="447070"/>
                  </a:cubicBezTo>
                  <a:cubicBezTo>
                    <a:pt x="4431027" y="206183"/>
                    <a:pt x="4296819" y="60927"/>
                    <a:pt x="4123750" y="14921"/>
                  </a:cubicBezTo>
                  <a:cubicBezTo>
                    <a:pt x="3860003" y="-55278"/>
                    <a:pt x="3553298" y="123125"/>
                    <a:pt x="3236782" y="531081"/>
                  </a:cubicBezTo>
                  <a:cubicBezTo>
                    <a:pt x="3069238" y="747012"/>
                    <a:pt x="2901502" y="1025333"/>
                    <a:pt x="2744054" y="1345849"/>
                  </a:cubicBezTo>
                  <a:cubicBezTo>
                    <a:pt x="2547172" y="1213642"/>
                    <a:pt x="2355624" y="1100104"/>
                    <a:pt x="2174459" y="1008474"/>
                  </a:cubicBezTo>
                  <a:cubicBezTo>
                    <a:pt x="2127501" y="984756"/>
                    <a:pt x="2070255" y="1003616"/>
                    <a:pt x="2046443" y="1050574"/>
                  </a:cubicBezTo>
                  <a:cubicBezTo>
                    <a:pt x="2022726" y="1097533"/>
                    <a:pt x="2041585" y="1154778"/>
                    <a:pt x="2088543" y="1178590"/>
                  </a:cubicBezTo>
                  <a:cubicBezTo>
                    <a:pt x="2270090" y="1270316"/>
                    <a:pt x="2462876" y="1385378"/>
                    <a:pt x="2661377" y="1519871"/>
                  </a:cubicBezTo>
                  <a:cubicBezTo>
                    <a:pt x="2582319" y="1692369"/>
                    <a:pt x="2506500" y="1875058"/>
                    <a:pt x="2435253" y="2065368"/>
                  </a:cubicBezTo>
                  <a:cubicBezTo>
                    <a:pt x="2290664" y="2165190"/>
                    <a:pt x="2165029" y="2290729"/>
                    <a:pt x="2065302" y="2435414"/>
                  </a:cubicBezTo>
                  <a:cubicBezTo>
                    <a:pt x="1875088" y="2506661"/>
                    <a:pt x="1692399" y="2582480"/>
                    <a:pt x="1519901" y="2661538"/>
                  </a:cubicBezTo>
                  <a:cubicBezTo>
                    <a:pt x="1407792" y="2496088"/>
                    <a:pt x="1309113" y="2334544"/>
                    <a:pt x="1226245" y="2180335"/>
                  </a:cubicBezTo>
                  <a:cubicBezTo>
                    <a:pt x="1312542" y="2103087"/>
                    <a:pt x="1367025" y="1990882"/>
                    <a:pt x="1367025" y="1866200"/>
                  </a:cubicBezTo>
                  <a:cubicBezTo>
                    <a:pt x="1367025" y="1634076"/>
                    <a:pt x="1178430" y="1445100"/>
                    <a:pt x="946401" y="1444528"/>
                  </a:cubicBezTo>
                  <a:cubicBezTo>
                    <a:pt x="921731" y="1294033"/>
                    <a:pt x="923064" y="1121726"/>
                    <a:pt x="1022220" y="1022475"/>
                  </a:cubicBezTo>
                  <a:cubicBezTo>
                    <a:pt x="1143854" y="900841"/>
                    <a:pt x="1402553" y="903604"/>
                    <a:pt x="1750596" y="1030381"/>
                  </a:cubicBezTo>
                  <a:cubicBezTo>
                    <a:pt x="1800031" y="1048383"/>
                    <a:pt x="1854705" y="1022856"/>
                    <a:pt x="1872707" y="973517"/>
                  </a:cubicBezTo>
                  <a:cubicBezTo>
                    <a:pt x="1890709" y="924082"/>
                    <a:pt x="1865277" y="869409"/>
                    <a:pt x="1815843" y="851406"/>
                  </a:cubicBezTo>
                  <a:cubicBezTo>
                    <a:pt x="1388170" y="695577"/>
                    <a:pt x="1067178" y="708150"/>
                    <a:pt x="887536" y="887792"/>
                  </a:cubicBezTo>
                  <a:cubicBezTo>
                    <a:pt x="756472" y="1018856"/>
                    <a:pt x="713800" y="1220310"/>
                    <a:pt x="760377" y="1487391"/>
                  </a:cubicBezTo>
                  <a:cubicBezTo>
                    <a:pt x="620360" y="1556066"/>
                    <a:pt x="523681" y="1700084"/>
                    <a:pt x="523681" y="1866200"/>
                  </a:cubicBezTo>
                  <a:cubicBezTo>
                    <a:pt x="523681" y="2098705"/>
                    <a:pt x="712848" y="2287872"/>
                    <a:pt x="945353" y="2287872"/>
                  </a:cubicBezTo>
                  <a:cubicBezTo>
                    <a:pt x="984882" y="2287872"/>
                    <a:pt x="1023077" y="2282252"/>
                    <a:pt x="1059367" y="2272060"/>
                  </a:cubicBezTo>
                  <a:cubicBezTo>
                    <a:pt x="1140996" y="2423889"/>
                    <a:pt x="1237294" y="2582289"/>
                    <a:pt x="1345974" y="2744119"/>
                  </a:cubicBezTo>
                  <a:cubicBezTo>
                    <a:pt x="1025458" y="2901663"/>
                    <a:pt x="747042" y="3069398"/>
                    <a:pt x="531111" y="3236943"/>
                  </a:cubicBezTo>
                  <a:cubicBezTo>
                    <a:pt x="123155" y="3553268"/>
                    <a:pt x="-55344" y="3859973"/>
                    <a:pt x="14951" y="4123720"/>
                  </a:cubicBezTo>
                  <a:cubicBezTo>
                    <a:pt x="85341" y="4388135"/>
                    <a:pt x="393284" y="4564156"/>
                    <a:pt x="905538" y="4632832"/>
                  </a:cubicBezTo>
                  <a:cubicBezTo>
                    <a:pt x="1064320" y="4654168"/>
                    <a:pt x="1241580" y="4664645"/>
                    <a:pt x="1433033" y="4664645"/>
                  </a:cubicBezTo>
                  <a:cubicBezTo>
                    <a:pt x="1566669" y="4664645"/>
                    <a:pt x="1707258" y="4659406"/>
                    <a:pt x="1853085" y="4649215"/>
                  </a:cubicBezTo>
                  <a:cubicBezTo>
                    <a:pt x="1841941" y="4806663"/>
                    <a:pt x="1836702" y="4957920"/>
                    <a:pt x="1837655" y="5100700"/>
                  </a:cubicBezTo>
                  <a:cubicBezTo>
                    <a:pt x="1662490" y="5151944"/>
                    <a:pt x="1534093" y="5313869"/>
                    <a:pt x="1534093" y="5505417"/>
                  </a:cubicBezTo>
                  <a:cubicBezTo>
                    <a:pt x="1534093" y="5731445"/>
                    <a:pt x="1712877" y="5916421"/>
                    <a:pt x="1936429" y="5926612"/>
                  </a:cubicBezTo>
                  <a:cubicBezTo>
                    <a:pt x="2049491" y="6320662"/>
                    <a:pt x="2237133" y="6449821"/>
                    <a:pt x="2378865" y="6487540"/>
                  </a:cubicBezTo>
                  <a:cubicBezTo>
                    <a:pt x="2416299" y="6497541"/>
                    <a:pt x="2454589" y="6502494"/>
                    <a:pt x="2493737" y="6502494"/>
                  </a:cubicBezTo>
                  <a:cubicBezTo>
                    <a:pt x="2729862" y="6502494"/>
                    <a:pt x="2994276" y="6321424"/>
                    <a:pt x="3265833" y="5971380"/>
                  </a:cubicBezTo>
                  <a:cubicBezTo>
                    <a:pt x="3433378" y="5755448"/>
                    <a:pt x="3601209" y="5476937"/>
                    <a:pt x="3758752" y="5156231"/>
                  </a:cubicBezTo>
                  <a:cubicBezTo>
                    <a:pt x="4053837" y="5354160"/>
                    <a:pt x="4336920" y="5510656"/>
                    <a:pt x="4588951" y="5613431"/>
                  </a:cubicBezTo>
                  <a:cubicBezTo>
                    <a:pt x="4828410" y="5710967"/>
                    <a:pt x="5036912" y="5759735"/>
                    <a:pt x="5209791" y="5759735"/>
                  </a:cubicBezTo>
                  <a:cubicBezTo>
                    <a:pt x="5381813" y="5759735"/>
                    <a:pt x="5518496" y="5711443"/>
                    <a:pt x="5615080" y="5614859"/>
                  </a:cubicBezTo>
                  <a:cubicBezTo>
                    <a:pt x="5728713" y="5501226"/>
                    <a:pt x="5830726" y="5270721"/>
                    <a:pt x="5693756" y="4814188"/>
                  </a:cubicBezTo>
                  <a:cubicBezTo>
                    <a:pt x="5785863" y="4736749"/>
                    <a:pt x="5844537" y="4620830"/>
                    <a:pt x="5844537" y="4491290"/>
                  </a:cubicBezTo>
                  <a:cubicBezTo>
                    <a:pt x="5844537" y="4258785"/>
                    <a:pt x="5655370" y="4069618"/>
                    <a:pt x="5422865" y="4069618"/>
                  </a:cubicBezTo>
                  <a:cubicBezTo>
                    <a:pt x="5400100" y="4069618"/>
                    <a:pt x="5377812" y="4071523"/>
                    <a:pt x="5356000" y="4074952"/>
                  </a:cubicBezTo>
                  <a:cubicBezTo>
                    <a:pt x="5295230" y="3970939"/>
                    <a:pt x="5228936" y="3865402"/>
                    <a:pt x="5157213" y="3758532"/>
                  </a:cubicBezTo>
                  <a:cubicBezTo>
                    <a:pt x="5346665" y="3665568"/>
                    <a:pt x="5521449" y="3568889"/>
                    <a:pt x="5676992" y="3470686"/>
                  </a:cubicBezTo>
                  <a:cubicBezTo>
                    <a:pt x="5721474" y="3442588"/>
                    <a:pt x="5734809" y="3383818"/>
                    <a:pt x="5706710" y="3339337"/>
                  </a:cubicBezTo>
                  <a:cubicBezTo>
                    <a:pt x="5678611" y="3294855"/>
                    <a:pt x="5619842" y="3281520"/>
                    <a:pt x="5575361" y="3309619"/>
                  </a:cubicBezTo>
                  <a:cubicBezTo>
                    <a:pt x="5418293" y="3408679"/>
                    <a:pt x="5240747" y="3506310"/>
                    <a:pt x="5047580" y="3600131"/>
                  </a:cubicBezTo>
                  <a:cubicBezTo>
                    <a:pt x="4937757" y="3445826"/>
                    <a:pt x="4817170" y="3289140"/>
                    <a:pt x="4686392" y="3131025"/>
                  </a:cubicBezTo>
                  <a:cubicBezTo>
                    <a:pt x="4671819" y="2955479"/>
                    <a:pt x="4625623" y="2788696"/>
                    <a:pt x="4553423" y="2636487"/>
                  </a:cubicBezTo>
                  <a:cubicBezTo>
                    <a:pt x="4588094" y="2433700"/>
                    <a:pt x="4614859" y="2235675"/>
                    <a:pt x="4633433" y="2045175"/>
                  </a:cubicBezTo>
                  <a:cubicBezTo>
                    <a:pt x="4986334" y="2018886"/>
                    <a:pt x="5306851" y="2022886"/>
                    <a:pt x="5571836" y="2058415"/>
                  </a:cubicBezTo>
                  <a:cubicBezTo>
                    <a:pt x="5995508" y="2115184"/>
                    <a:pt x="6255350" y="2246343"/>
                    <a:pt x="6303642" y="2427699"/>
                  </a:cubicBezTo>
                  <a:cubicBezTo>
                    <a:pt x="6351934" y="2608960"/>
                    <a:pt x="6192485" y="2853085"/>
                    <a:pt x="5854824" y="3115118"/>
                  </a:cubicBezTo>
                  <a:cubicBezTo>
                    <a:pt x="5813295" y="3147408"/>
                    <a:pt x="5805675" y="3207225"/>
                    <a:pt x="5837964" y="3248754"/>
                  </a:cubicBezTo>
                  <a:cubicBezTo>
                    <a:pt x="5856729" y="3272947"/>
                    <a:pt x="5884828" y="3285616"/>
                    <a:pt x="5913307" y="3285616"/>
                  </a:cubicBezTo>
                  <a:cubicBezTo>
                    <a:pt x="5933691" y="3285616"/>
                    <a:pt x="5954265" y="3279043"/>
                    <a:pt x="5971600" y="3265613"/>
                  </a:cubicBezTo>
                  <a:cubicBezTo>
                    <a:pt x="6379461" y="2949097"/>
                    <a:pt x="6557959" y="2642392"/>
                    <a:pt x="6487760" y="2378740"/>
                  </a:cubicBezTo>
                  <a:close/>
                  <a:moveTo>
                    <a:pt x="714181" y="1866010"/>
                  </a:moveTo>
                  <a:cubicBezTo>
                    <a:pt x="714181" y="1738565"/>
                    <a:pt x="817908" y="1634838"/>
                    <a:pt x="945353" y="1634838"/>
                  </a:cubicBezTo>
                  <a:cubicBezTo>
                    <a:pt x="1072797" y="1634838"/>
                    <a:pt x="1176525" y="1738565"/>
                    <a:pt x="1176525" y="1866010"/>
                  </a:cubicBezTo>
                  <a:cubicBezTo>
                    <a:pt x="1176525" y="1993454"/>
                    <a:pt x="1072797" y="2097181"/>
                    <a:pt x="945353" y="2097181"/>
                  </a:cubicBezTo>
                  <a:cubicBezTo>
                    <a:pt x="817908" y="2097181"/>
                    <a:pt x="714181" y="1993454"/>
                    <a:pt x="714181" y="1866010"/>
                  </a:cubicBezTo>
                  <a:close/>
                  <a:moveTo>
                    <a:pt x="4749829" y="868647"/>
                  </a:moveTo>
                  <a:cubicBezTo>
                    <a:pt x="4749829" y="985614"/>
                    <a:pt x="4662484" y="1082483"/>
                    <a:pt x="4549613" y="1097723"/>
                  </a:cubicBezTo>
                  <a:cubicBezTo>
                    <a:pt x="4549137" y="1097723"/>
                    <a:pt x="4548660" y="1097818"/>
                    <a:pt x="4548184" y="1097913"/>
                  </a:cubicBezTo>
                  <a:cubicBezTo>
                    <a:pt x="4538469" y="1099152"/>
                    <a:pt x="4528658" y="1099914"/>
                    <a:pt x="4518562" y="1099914"/>
                  </a:cubicBezTo>
                  <a:cubicBezTo>
                    <a:pt x="4391117" y="1099914"/>
                    <a:pt x="4287390" y="996186"/>
                    <a:pt x="4287390" y="868742"/>
                  </a:cubicBezTo>
                  <a:cubicBezTo>
                    <a:pt x="4287390" y="741298"/>
                    <a:pt x="4391117" y="637570"/>
                    <a:pt x="4518562" y="637570"/>
                  </a:cubicBezTo>
                  <a:cubicBezTo>
                    <a:pt x="4646006" y="637570"/>
                    <a:pt x="4749733" y="741298"/>
                    <a:pt x="4749733" y="868742"/>
                  </a:cubicBezTo>
                  <a:close/>
                  <a:moveTo>
                    <a:pt x="3387277" y="647857"/>
                  </a:moveTo>
                  <a:cubicBezTo>
                    <a:pt x="3649310" y="310101"/>
                    <a:pt x="3893436" y="150747"/>
                    <a:pt x="4074697" y="199039"/>
                  </a:cubicBezTo>
                  <a:cubicBezTo>
                    <a:pt x="4198998" y="232091"/>
                    <a:pt x="4281960" y="361440"/>
                    <a:pt x="4335015" y="489171"/>
                  </a:cubicBezTo>
                  <a:cubicBezTo>
                    <a:pt x="4194235" y="557560"/>
                    <a:pt x="4096985" y="701959"/>
                    <a:pt x="4096985" y="868742"/>
                  </a:cubicBezTo>
                  <a:cubicBezTo>
                    <a:pt x="4096985" y="1085531"/>
                    <a:pt x="4261387" y="1264506"/>
                    <a:pt x="4472080" y="1287842"/>
                  </a:cubicBezTo>
                  <a:cubicBezTo>
                    <a:pt x="4477794" y="1467960"/>
                    <a:pt x="4472937" y="1663127"/>
                    <a:pt x="4457506" y="1869439"/>
                  </a:cubicBezTo>
                  <a:cubicBezTo>
                    <a:pt x="4266721" y="1887917"/>
                    <a:pt x="4068410" y="1914682"/>
                    <a:pt x="3865908" y="1949258"/>
                  </a:cubicBezTo>
                  <a:cubicBezTo>
                    <a:pt x="3713794" y="1877154"/>
                    <a:pt x="3547107" y="1830957"/>
                    <a:pt x="3371656" y="1816384"/>
                  </a:cubicBezTo>
                  <a:cubicBezTo>
                    <a:pt x="3214494" y="1686463"/>
                    <a:pt x="3057236" y="1565686"/>
                    <a:pt x="2902455" y="1455577"/>
                  </a:cubicBezTo>
                  <a:cubicBezTo>
                    <a:pt x="3057712" y="1136109"/>
                    <a:pt x="3222876" y="859979"/>
                    <a:pt x="3387373" y="648048"/>
                  </a:cubicBezTo>
                  <a:close/>
                  <a:moveTo>
                    <a:pt x="2820159" y="1630742"/>
                  </a:moveTo>
                  <a:cubicBezTo>
                    <a:pt x="2904455" y="1691321"/>
                    <a:pt x="2989418" y="1755139"/>
                    <a:pt x="3074762" y="1822004"/>
                  </a:cubicBezTo>
                  <a:cubicBezTo>
                    <a:pt x="2941793" y="1838292"/>
                    <a:pt x="2814348" y="1872772"/>
                    <a:pt x="2695000" y="1922969"/>
                  </a:cubicBezTo>
                  <a:cubicBezTo>
                    <a:pt x="2735577" y="1822766"/>
                    <a:pt x="2777391" y="1725230"/>
                    <a:pt x="2820064" y="1630837"/>
                  </a:cubicBezTo>
                  <a:close/>
                  <a:moveTo>
                    <a:pt x="3251165" y="2001645"/>
                  </a:moveTo>
                  <a:cubicBezTo>
                    <a:pt x="3276216" y="2001645"/>
                    <a:pt x="3301076" y="2002503"/>
                    <a:pt x="3325746" y="2003932"/>
                  </a:cubicBezTo>
                  <a:cubicBezTo>
                    <a:pt x="3326413" y="2003932"/>
                    <a:pt x="3327079" y="2003932"/>
                    <a:pt x="3327841" y="2004027"/>
                  </a:cubicBezTo>
                  <a:cubicBezTo>
                    <a:pt x="3981351" y="2043746"/>
                    <a:pt x="4500750" y="2587909"/>
                    <a:pt x="4500750" y="3251230"/>
                  </a:cubicBezTo>
                  <a:cubicBezTo>
                    <a:pt x="4500750" y="3914551"/>
                    <a:pt x="3940204" y="4500815"/>
                    <a:pt x="3251165" y="4500815"/>
                  </a:cubicBezTo>
                  <a:cubicBezTo>
                    <a:pt x="2562126" y="4500815"/>
                    <a:pt x="2001580" y="3940269"/>
                    <a:pt x="2001580" y="3251230"/>
                  </a:cubicBezTo>
                  <a:cubicBezTo>
                    <a:pt x="2001580" y="2562192"/>
                    <a:pt x="2562126" y="2001645"/>
                    <a:pt x="3251165" y="2001645"/>
                  </a:cubicBezTo>
                  <a:close/>
                  <a:moveTo>
                    <a:pt x="3807234" y="4579587"/>
                  </a:moveTo>
                  <a:cubicBezTo>
                    <a:pt x="3766658" y="4679790"/>
                    <a:pt x="3724939" y="4777231"/>
                    <a:pt x="3682266" y="4871528"/>
                  </a:cubicBezTo>
                  <a:cubicBezTo>
                    <a:pt x="3597970" y="4810949"/>
                    <a:pt x="3512912" y="4747227"/>
                    <a:pt x="3427663" y="4680457"/>
                  </a:cubicBezTo>
                  <a:cubicBezTo>
                    <a:pt x="3560632" y="4664169"/>
                    <a:pt x="3687981" y="4629688"/>
                    <a:pt x="3807330" y="4579492"/>
                  </a:cubicBezTo>
                  <a:close/>
                  <a:moveTo>
                    <a:pt x="2384199" y="4400327"/>
                  </a:moveTo>
                  <a:cubicBezTo>
                    <a:pt x="2274948" y="4416043"/>
                    <a:pt x="2167410" y="4429282"/>
                    <a:pt x="2062350" y="4440046"/>
                  </a:cubicBezTo>
                  <a:cubicBezTo>
                    <a:pt x="2073113" y="4334795"/>
                    <a:pt x="2086353" y="4227353"/>
                    <a:pt x="2102164" y="4118196"/>
                  </a:cubicBezTo>
                  <a:cubicBezTo>
                    <a:pt x="2182746" y="4224686"/>
                    <a:pt x="2277710" y="4319745"/>
                    <a:pt x="2384295" y="4400327"/>
                  </a:cubicBezTo>
                  <a:close/>
                  <a:moveTo>
                    <a:pt x="1922808" y="2695066"/>
                  </a:moveTo>
                  <a:cubicBezTo>
                    <a:pt x="1872707" y="2814319"/>
                    <a:pt x="1838226" y="2941668"/>
                    <a:pt x="1821843" y="3074637"/>
                  </a:cubicBezTo>
                  <a:cubicBezTo>
                    <a:pt x="1755073" y="2989388"/>
                    <a:pt x="1691160" y="2904425"/>
                    <a:pt x="1630581" y="2820129"/>
                  </a:cubicBezTo>
                  <a:cubicBezTo>
                    <a:pt x="1724974" y="2777362"/>
                    <a:pt x="1822510" y="2735642"/>
                    <a:pt x="1922713" y="2695066"/>
                  </a:cubicBezTo>
                  <a:close/>
                  <a:moveTo>
                    <a:pt x="930684" y="4443951"/>
                  </a:moveTo>
                  <a:cubicBezTo>
                    <a:pt x="507012" y="4387182"/>
                    <a:pt x="247170" y="4256023"/>
                    <a:pt x="198879" y="4074667"/>
                  </a:cubicBezTo>
                  <a:cubicBezTo>
                    <a:pt x="150587" y="3893406"/>
                    <a:pt x="310035" y="3649280"/>
                    <a:pt x="647697" y="3387247"/>
                  </a:cubicBezTo>
                  <a:cubicBezTo>
                    <a:pt x="859628" y="3222751"/>
                    <a:pt x="1135853" y="3057492"/>
                    <a:pt x="1455321" y="2902330"/>
                  </a:cubicBezTo>
                  <a:cubicBezTo>
                    <a:pt x="1565526" y="3057206"/>
                    <a:pt x="1686303" y="3214369"/>
                    <a:pt x="1816033" y="3371436"/>
                  </a:cubicBezTo>
                  <a:cubicBezTo>
                    <a:pt x="1830606" y="3546982"/>
                    <a:pt x="1876803" y="3713764"/>
                    <a:pt x="1949002" y="3865974"/>
                  </a:cubicBezTo>
                  <a:cubicBezTo>
                    <a:pt x="1914426" y="4068094"/>
                    <a:pt x="1887661" y="4266405"/>
                    <a:pt x="1868992" y="4457286"/>
                  </a:cubicBezTo>
                  <a:cubicBezTo>
                    <a:pt x="1516091" y="4483575"/>
                    <a:pt x="1195575" y="4479574"/>
                    <a:pt x="930684" y="4444046"/>
                  </a:cubicBezTo>
                  <a:close/>
                  <a:moveTo>
                    <a:pt x="1724403" y="5505417"/>
                  </a:moveTo>
                  <a:cubicBezTo>
                    <a:pt x="1724403" y="5377972"/>
                    <a:pt x="1828130" y="5274245"/>
                    <a:pt x="1955574" y="5274245"/>
                  </a:cubicBezTo>
                  <a:cubicBezTo>
                    <a:pt x="2083019" y="5274245"/>
                    <a:pt x="2186746" y="5377972"/>
                    <a:pt x="2186746" y="5505417"/>
                  </a:cubicBezTo>
                  <a:cubicBezTo>
                    <a:pt x="2186746" y="5632862"/>
                    <a:pt x="2083019" y="5736589"/>
                    <a:pt x="1955574" y="5736589"/>
                  </a:cubicBezTo>
                  <a:cubicBezTo>
                    <a:pt x="1828130" y="5736589"/>
                    <a:pt x="1724403" y="5632862"/>
                    <a:pt x="1724403" y="5505417"/>
                  </a:cubicBezTo>
                  <a:close/>
                  <a:moveTo>
                    <a:pt x="3115053" y="5854603"/>
                  </a:moveTo>
                  <a:cubicBezTo>
                    <a:pt x="2853020" y="6192360"/>
                    <a:pt x="2608894" y="6351713"/>
                    <a:pt x="2427633" y="6303422"/>
                  </a:cubicBezTo>
                  <a:cubicBezTo>
                    <a:pt x="2271042" y="6261702"/>
                    <a:pt x="2178174" y="6071678"/>
                    <a:pt x="2124453" y="5891656"/>
                  </a:cubicBezTo>
                  <a:cubicBezTo>
                    <a:pt x="2273138" y="5826410"/>
                    <a:pt x="2377246" y="5677819"/>
                    <a:pt x="2377246" y="5505322"/>
                  </a:cubicBezTo>
                  <a:cubicBezTo>
                    <a:pt x="2377246" y="5297486"/>
                    <a:pt x="2226085" y="5124417"/>
                    <a:pt x="2027964" y="5089937"/>
                  </a:cubicBezTo>
                  <a:cubicBezTo>
                    <a:pt x="2027298" y="4945823"/>
                    <a:pt x="2033013" y="4792661"/>
                    <a:pt x="2045014" y="4632927"/>
                  </a:cubicBezTo>
                  <a:cubicBezTo>
                    <a:pt x="2235800" y="4614448"/>
                    <a:pt x="2433920" y="4587778"/>
                    <a:pt x="2636422" y="4553107"/>
                  </a:cubicBezTo>
                  <a:cubicBezTo>
                    <a:pt x="2788536" y="4625212"/>
                    <a:pt x="2955223" y="4671408"/>
                    <a:pt x="3130769" y="4685981"/>
                  </a:cubicBezTo>
                  <a:cubicBezTo>
                    <a:pt x="3287741" y="4815616"/>
                    <a:pt x="3445094" y="4936489"/>
                    <a:pt x="3600066" y="5046598"/>
                  </a:cubicBezTo>
                  <a:cubicBezTo>
                    <a:pt x="3444808" y="5366162"/>
                    <a:pt x="3279549" y="5642387"/>
                    <a:pt x="3115053" y="5854318"/>
                  </a:cubicBezTo>
                  <a:close/>
                  <a:moveTo>
                    <a:pt x="5653751" y="4491290"/>
                  </a:moveTo>
                  <a:cubicBezTo>
                    <a:pt x="5653751" y="4618735"/>
                    <a:pt x="5550024" y="4722462"/>
                    <a:pt x="5422579" y="4722462"/>
                  </a:cubicBezTo>
                  <a:cubicBezTo>
                    <a:pt x="5295135" y="4722462"/>
                    <a:pt x="5191408" y="4618735"/>
                    <a:pt x="5191408" y="4491290"/>
                  </a:cubicBezTo>
                  <a:cubicBezTo>
                    <a:pt x="5191408" y="4363846"/>
                    <a:pt x="5295135" y="4260119"/>
                    <a:pt x="5422579" y="4260119"/>
                  </a:cubicBezTo>
                  <a:cubicBezTo>
                    <a:pt x="5550024" y="4260119"/>
                    <a:pt x="5653751" y="4363846"/>
                    <a:pt x="5653751" y="4491290"/>
                  </a:cubicBezTo>
                  <a:close/>
                  <a:moveTo>
                    <a:pt x="5177692" y="4148295"/>
                  </a:moveTo>
                  <a:cubicBezTo>
                    <a:pt x="5070726" y="4224876"/>
                    <a:pt x="5000813" y="4350035"/>
                    <a:pt x="5000813" y="4491290"/>
                  </a:cubicBezTo>
                  <a:cubicBezTo>
                    <a:pt x="5000813" y="4723795"/>
                    <a:pt x="5189979" y="4912962"/>
                    <a:pt x="5422484" y="4912962"/>
                  </a:cubicBezTo>
                  <a:cubicBezTo>
                    <a:pt x="5456203" y="4912962"/>
                    <a:pt x="5488969" y="4908866"/>
                    <a:pt x="5520401" y="4901342"/>
                  </a:cubicBezTo>
                  <a:cubicBezTo>
                    <a:pt x="5596601" y="5173471"/>
                    <a:pt x="5582980" y="5377115"/>
                    <a:pt x="5480015" y="5480081"/>
                  </a:cubicBezTo>
                  <a:cubicBezTo>
                    <a:pt x="5346761" y="5613335"/>
                    <a:pt x="5055771" y="5598000"/>
                    <a:pt x="4660484" y="5436932"/>
                  </a:cubicBezTo>
                  <a:cubicBezTo>
                    <a:pt x="4413120" y="5336158"/>
                    <a:pt x="4133466" y="5180424"/>
                    <a:pt x="3840953" y="4982304"/>
                  </a:cubicBezTo>
                  <a:cubicBezTo>
                    <a:pt x="3920010" y="4809902"/>
                    <a:pt x="3995830" y="4627212"/>
                    <a:pt x="4066981" y="4437093"/>
                  </a:cubicBezTo>
                  <a:cubicBezTo>
                    <a:pt x="4211571" y="4337271"/>
                    <a:pt x="4337110" y="4211731"/>
                    <a:pt x="4436932" y="4067142"/>
                  </a:cubicBezTo>
                  <a:cubicBezTo>
                    <a:pt x="4627051" y="3995990"/>
                    <a:pt x="4809741" y="3920171"/>
                    <a:pt x="4982334" y="3841209"/>
                  </a:cubicBezTo>
                  <a:cubicBezTo>
                    <a:pt x="5053105" y="3945508"/>
                    <a:pt x="5118351" y="4048282"/>
                    <a:pt x="5177596" y="4148295"/>
                  </a:cubicBezTo>
                  <a:close/>
                  <a:moveTo>
                    <a:pt x="4579426" y="3807395"/>
                  </a:moveTo>
                  <a:cubicBezTo>
                    <a:pt x="4629528" y="3688142"/>
                    <a:pt x="4664008" y="3560697"/>
                    <a:pt x="4680391" y="3427729"/>
                  </a:cubicBezTo>
                  <a:cubicBezTo>
                    <a:pt x="4746971" y="3512882"/>
                    <a:pt x="4810884" y="3598036"/>
                    <a:pt x="4871558" y="3682427"/>
                  </a:cubicBezTo>
                  <a:cubicBezTo>
                    <a:pt x="4777165" y="3725099"/>
                    <a:pt x="4679629" y="3766819"/>
                    <a:pt x="4579426" y="3807395"/>
                  </a:cubicBezTo>
                  <a:close/>
                  <a:moveTo>
                    <a:pt x="4400166" y="2384170"/>
                  </a:moveTo>
                  <a:cubicBezTo>
                    <a:pt x="4319584" y="2277680"/>
                    <a:pt x="4224620" y="2182621"/>
                    <a:pt x="4118035" y="2102134"/>
                  </a:cubicBezTo>
                  <a:cubicBezTo>
                    <a:pt x="4227382" y="2086323"/>
                    <a:pt x="4334919" y="2073083"/>
                    <a:pt x="4440076" y="2062415"/>
                  </a:cubicBezTo>
                  <a:cubicBezTo>
                    <a:pt x="4429312" y="2167476"/>
                    <a:pt x="4415882" y="2274918"/>
                    <a:pt x="4400071" y="23842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7" name="Google Shape;2777;p53"/>
            <p:cNvSpPr/>
            <p:nvPr/>
          </p:nvSpPr>
          <p:spPr>
            <a:xfrm>
              <a:off x="5390586" y="2418301"/>
              <a:ext cx="1407865" cy="2018061"/>
            </a:xfrm>
            <a:custGeom>
              <a:rect b="b" l="l" r="r" t="t"/>
              <a:pathLst>
                <a:path extrusionOk="0" h="2018061" w="1407865">
                  <a:moveTo>
                    <a:pt x="99241" y="1088993"/>
                  </a:moveTo>
                  <a:cubicBezTo>
                    <a:pt x="199445" y="1149477"/>
                    <a:pt x="302505" y="1208246"/>
                    <a:pt x="402137" y="1265110"/>
                  </a:cubicBezTo>
                  <a:cubicBezTo>
                    <a:pt x="420139" y="1275398"/>
                    <a:pt x="438141" y="1285685"/>
                    <a:pt x="456143" y="1295876"/>
                  </a:cubicBezTo>
                  <a:cubicBezTo>
                    <a:pt x="419091" y="1384173"/>
                    <a:pt x="382515" y="1472184"/>
                    <a:pt x="349463" y="1551527"/>
                  </a:cubicBezTo>
                  <a:cubicBezTo>
                    <a:pt x="342605" y="1567910"/>
                    <a:pt x="335747" y="1584293"/>
                    <a:pt x="328889" y="1600676"/>
                  </a:cubicBezTo>
                  <a:cubicBezTo>
                    <a:pt x="308125" y="1650206"/>
                    <a:pt x="286598" y="1701546"/>
                    <a:pt x="266596" y="1753076"/>
                  </a:cubicBezTo>
                  <a:cubicBezTo>
                    <a:pt x="229924" y="1847850"/>
                    <a:pt x="271930" y="1953006"/>
                    <a:pt x="364322" y="1997678"/>
                  </a:cubicBezTo>
                  <a:cubicBezTo>
                    <a:pt x="385087" y="2007680"/>
                    <a:pt x="415091" y="2018062"/>
                    <a:pt x="450524" y="2018062"/>
                  </a:cubicBezTo>
                  <a:cubicBezTo>
                    <a:pt x="493481" y="2018062"/>
                    <a:pt x="544440" y="2002822"/>
                    <a:pt x="596732" y="1953387"/>
                  </a:cubicBezTo>
                  <a:lnTo>
                    <a:pt x="745799" y="1812322"/>
                  </a:lnTo>
                  <a:cubicBezTo>
                    <a:pt x="944585" y="1624298"/>
                    <a:pt x="1143372" y="1436180"/>
                    <a:pt x="1341873" y="1247870"/>
                  </a:cubicBezTo>
                  <a:cubicBezTo>
                    <a:pt x="1390355" y="1201865"/>
                    <a:pt x="1413882" y="1139761"/>
                    <a:pt x="1406548" y="1077468"/>
                  </a:cubicBezTo>
                  <a:cubicBezTo>
                    <a:pt x="1399023" y="1014508"/>
                    <a:pt x="1360923" y="958882"/>
                    <a:pt x="1301963" y="924973"/>
                  </a:cubicBezTo>
                  <a:cubicBezTo>
                    <a:pt x="1221191" y="878586"/>
                    <a:pt x="1140610" y="831818"/>
                    <a:pt x="1060029" y="785146"/>
                  </a:cubicBezTo>
                  <a:cubicBezTo>
                    <a:pt x="1024024" y="764286"/>
                    <a:pt x="987924" y="743426"/>
                    <a:pt x="951920" y="722567"/>
                  </a:cubicBezTo>
                  <a:cubicBezTo>
                    <a:pt x="956491" y="711803"/>
                    <a:pt x="961064" y="701040"/>
                    <a:pt x="965636" y="690277"/>
                  </a:cubicBezTo>
                  <a:cubicBezTo>
                    <a:pt x="1024691" y="551498"/>
                    <a:pt x="1085651" y="408051"/>
                    <a:pt x="1141181" y="264605"/>
                  </a:cubicBezTo>
                  <a:cubicBezTo>
                    <a:pt x="1164137" y="205359"/>
                    <a:pt x="1156231" y="138779"/>
                    <a:pt x="1120131" y="86487"/>
                  </a:cubicBezTo>
                  <a:cubicBezTo>
                    <a:pt x="1082698" y="32290"/>
                    <a:pt x="1019928" y="0"/>
                    <a:pt x="952015" y="0"/>
                  </a:cubicBezTo>
                  <a:cubicBezTo>
                    <a:pt x="950681" y="0"/>
                    <a:pt x="949348" y="0"/>
                    <a:pt x="947919" y="0"/>
                  </a:cubicBezTo>
                  <a:cubicBezTo>
                    <a:pt x="900294" y="1524"/>
                    <a:pt x="854193" y="23146"/>
                    <a:pt x="810950" y="64294"/>
                  </a:cubicBezTo>
                  <a:cubicBezTo>
                    <a:pt x="655978" y="211741"/>
                    <a:pt x="497958" y="361093"/>
                    <a:pt x="345082" y="505587"/>
                  </a:cubicBezTo>
                  <a:cubicBezTo>
                    <a:pt x="252023" y="593598"/>
                    <a:pt x="158963" y="681514"/>
                    <a:pt x="65999" y="769620"/>
                  </a:cubicBezTo>
                  <a:cubicBezTo>
                    <a:pt x="18089" y="815054"/>
                    <a:pt x="-5629" y="876776"/>
                    <a:pt x="1134" y="938879"/>
                  </a:cubicBezTo>
                  <a:cubicBezTo>
                    <a:pt x="7802" y="1000411"/>
                    <a:pt x="43520" y="1054989"/>
                    <a:pt x="99241" y="1088612"/>
                  </a:cubicBezTo>
                  <a:close/>
                  <a:moveTo>
                    <a:pt x="197063" y="908304"/>
                  </a:moveTo>
                  <a:cubicBezTo>
                    <a:pt x="289932" y="820293"/>
                    <a:pt x="382991" y="732377"/>
                    <a:pt x="475955" y="644461"/>
                  </a:cubicBezTo>
                  <a:cubicBezTo>
                    <a:pt x="628927" y="499872"/>
                    <a:pt x="787137" y="350330"/>
                    <a:pt x="942204" y="202692"/>
                  </a:cubicBezTo>
                  <a:cubicBezTo>
                    <a:pt x="949062" y="196120"/>
                    <a:pt x="953920" y="192786"/>
                    <a:pt x="956491" y="191262"/>
                  </a:cubicBezTo>
                  <a:cubicBezTo>
                    <a:pt x="961540" y="192310"/>
                    <a:pt x="963445" y="195072"/>
                    <a:pt x="963445" y="196120"/>
                  </a:cubicBezTo>
                  <a:cubicBezTo>
                    <a:pt x="909057" y="336614"/>
                    <a:pt x="848573" y="478631"/>
                    <a:pt x="790185" y="615982"/>
                  </a:cubicBezTo>
                  <a:cubicBezTo>
                    <a:pt x="776374" y="648462"/>
                    <a:pt x="762563" y="681038"/>
                    <a:pt x="748751" y="713518"/>
                  </a:cubicBezTo>
                  <a:cubicBezTo>
                    <a:pt x="725987" y="767334"/>
                    <a:pt x="745037" y="823341"/>
                    <a:pt x="796281" y="852868"/>
                  </a:cubicBezTo>
                  <a:cubicBezTo>
                    <a:pt x="852383" y="885253"/>
                    <a:pt x="908390" y="917734"/>
                    <a:pt x="964397" y="950119"/>
                  </a:cubicBezTo>
                  <a:cubicBezTo>
                    <a:pt x="1045170" y="996886"/>
                    <a:pt x="1125941" y="1043654"/>
                    <a:pt x="1206809" y="1090232"/>
                  </a:cubicBezTo>
                  <a:cubicBezTo>
                    <a:pt x="1214905" y="1094899"/>
                    <a:pt x="1217096" y="1099280"/>
                    <a:pt x="1217191" y="1100138"/>
                  </a:cubicBezTo>
                  <a:cubicBezTo>
                    <a:pt x="1217191" y="1100614"/>
                    <a:pt x="1216334" y="1104328"/>
                    <a:pt x="1210619" y="1109758"/>
                  </a:cubicBezTo>
                  <a:cubicBezTo>
                    <a:pt x="1012118" y="1297972"/>
                    <a:pt x="813426" y="1485995"/>
                    <a:pt x="614735" y="1674019"/>
                  </a:cubicBezTo>
                  <a:lnTo>
                    <a:pt x="465668" y="1815084"/>
                  </a:lnTo>
                  <a:cubicBezTo>
                    <a:pt x="457096" y="1823180"/>
                    <a:pt x="451666" y="1826228"/>
                    <a:pt x="449476" y="1827181"/>
                  </a:cubicBezTo>
                  <a:cubicBezTo>
                    <a:pt x="448904" y="1826990"/>
                    <a:pt x="448142" y="1826705"/>
                    <a:pt x="447285" y="1826228"/>
                  </a:cubicBezTo>
                  <a:cubicBezTo>
                    <a:pt x="445761" y="1825466"/>
                    <a:pt x="443380" y="1823942"/>
                    <a:pt x="444237" y="1821752"/>
                  </a:cubicBezTo>
                  <a:cubicBezTo>
                    <a:pt x="463192" y="1772602"/>
                    <a:pt x="484242" y="1722596"/>
                    <a:pt x="504530" y="1674305"/>
                  </a:cubicBezTo>
                  <a:cubicBezTo>
                    <a:pt x="511484" y="1657731"/>
                    <a:pt x="518437" y="1641253"/>
                    <a:pt x="525295" y="1624679"/>
                  </a:cubicBezTo>
                  <a:cubicBezTo>
                    <a:pt x="566443" y="1525810"/>
                    <a:pt x="613020" y="1413796"/>
                    <a:pt x="659121" y="1304544"/>
                  </a:cubicBezTo>
                  <a:cubicBezTo>
                    <a:pt x="678076" y="1259872"/>
                    <a:pt x="670646" y="1199388"/>
                    <a:pt x="611306" y="1165289"/>
                  </a:cubicBezTo>
                  <a:cubicBezTo>
                    <a:pt x="573110" y="1143286"/>
                    <a:pt x="534820" y="1121474"/>
                    <a:pt x="496529" y="1099661"/>
                  </a:cubicBezTo>
                  <a:cubicBezTo>
                    <a:pt x="397946" y="1043368"/>
                    <a:pt x="295933" y="985266"/>
                    <a:pt x="197730" y="925925"/>
                  </a:cubicBezTo>
                  <a:cubicBezTo>
                    <a:pt x="192682" y="922877"/>
                    <a:pt x="190682" y="920020"/>
                    <a:pt x="190586" y="918782"/>
                  </a:cubicBezTo>
                  <a:cubicBezTo>
                    <a:pt x="190396" y="917162"/>
                    <a:pt x="192015" y="913067"/>
                    <a:pt x="197063" y="908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1" name="Shape 2781"/>
        <p:cNvGrpSpPr/>
        <p:nvPr/>
      </p:nvGrpSpPr>
      <p:grpSpPr>
        <a:xfrm>
          <a:off x="0" y="0"/>
          <a:ext cx="0" cy="0"/>
          <a:chOff x="0" y="0"/>
          <a:chExt cx="0" cy="0"/>
        </a:xfrm>
      </p:grpSpPr>
      <p:sp>
        <p:nvSpPr>
          <p:cNvPr id="2782" name="Google Shape;2782;p54"/>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icons</a:t>
            </a:r>
            <a:endParaRPr/>
          </a:p>
        </p:txBody>
      </p:sp>
      <p:sp>
        <p:nvSpPr>
          <p:cNvPr id="2783" name="Google Shape;2783;p54"/>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icons</a:t>
            </a:r>
            <a:endParaRPr/>
          </a:p>
        </p:txBody>
      </p:sp>
      <p:grpSp>
        <p:nvGrpSpPr>
          <p:cNvPr id="2784" name="Google Shape;2784;p54"/>
          <p:cNvGrpSpPr/>
          <p:nvPr/>
        </p:nvGrpSpPr>
        <p:grpSpPr>
          <a:xfrm>
            <a:off x="2043469" y="2434024"/>
            <a:ext cx="254020" cy="275455"/>
            <a:chOff x="2216956" y="1510503"/>
            <a:chExt cx="318721" cy="345615"/>
          </a:xfrm>
        </p:grpSpPr>
        <p:sp>
          <p:nvSpPr>
            <p:cNvPr id="2785" name="Google Shape;2785;p5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0" name="Google Shape;2790;p54"/>
          <p:cNvGrpSpPr/>
          <p:nvPr/>
        </p:nvGrpSpPr>
        <p:grpSpPr>
          <a:xfrm>
            <a:off x="2031382" y="2916307"/>
            <a:ext cx="278195" cy="183349"/>
            <a:chOff x="3988156" y="1568461"/>
            <a:chExt cx="349052" cy="230049"/>
          </a:xfrm>
        </p:grpSpPr>
        <p:sp>
          <p:nvSpPr>
            <p:cNvPr id="2791" name="Google Shape;2791;p5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8" name="Google Shape;2798;p54"/>
          <p:cNvGrpSpPr/>
          <p:nvPr/>
        </p:nvGrpSpPr>
        <p:grpSpPr>
          <a:xfrm>
            <a:off x="2899974" y="2869683"/>
            <a:ext cx="286336" cy="276597"/>
            <a:chOff x="2633037" y="1499873"/>
            <a:chExt cx="379002" cy="366112"/>
          </a:xfrm>
        </p:grpSpPr>
        <p:sp>
          <p:nvSpPr>
            <p:cNvPr id="2799" name="Google Shape;2799;p5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54"/>
          <p:cNvGrpSpPr/>
          <p:nvPr/>
        </p:nvGrpSpPr>
        <p:grpSpPr>
          <a:xfrm>
            <a:off x="6842598" y="1560119"/>
            <a:ext cx="261275" cy="284536"/>
            <a:chOff x="6675256" y="1516169"/>
            <a:chExt cx="327823" cy="357009"/>
          </a:xfrm>
        </p:grpSpPr>
        <p:sp>
          <p:nvSpPr>
            <p:cNvPr id="2806" name="Google Shape;2806;p5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5" name="Google Shape;2815;p54"/>
          <p:cNvGrpSpPr/>
          <p:nvPr/>
        </p:nvGrpSpPr>
        <p:grpSpPr>
          <a:xfrm>
            <a:off x="7729305" y="1994390"/>
            <a:ext cx="239815" cy="284232"/>
            <a:chOff x="8020159" y="1516551"/>
            <a:chExt cx="300897" cy="356627"/>
          </a:xfrm>
        </p:grpSpPr>
        <p:sp>
          <p:nvSpPr>
            <p:cNvPr id="2816" name="Google Shape;2816;p5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1" name="Google Shape;2821;p54"/>
          <p:cNvGrpSpPr/>
          <p:nvPr/>
        </p:nvGrpSpPr>
        <p:grpSpPr>
          <a:xfrm>
            <a:off x="5555142" y="1994390"/>
            <a:ext cx="205114" cy="284232"/>
            <a:chOff x="5377363" y="1516169"/>
            <a:chExt cx="257357" cy="356627"/>
          </a:xfrm>
        </p:grpSpPr>
        <p:sp>
          <p:nvSpPr>
            <p:cNvPr id="2822" name="Google Shape;2822;p5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54"/>
          <p:cNvGrpSpPr/>
          <p:nvPr/>
        </p:nvGrpSpPr>
        <p:grpSpPr>
          <a:xfrm>
            <a:off x="6831272" y="2447679"/>
            <a:ext cx="283927" cy="253132"/>
            <a:chOff x="4880567" y="1535870"/>
            <a:chExt cx="356245" cy="317607"/>
          </a:xfrm>
        </p:grpSpPr>
        <p:sp>
          <p:nvSpPr>
            <p:cNvPr id="2840" name="Google Shape;2840;p5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54"/>
          <p:cNvGrpSpPr/>
          <p:nvPr/>
        </p:nvGrpSpPr>
        <p:grpSpPr>
          <a:xfrm>
            <a:off x="5960377" y="1559967"/>
            <a:ext cx="284815" cy="284841"/>
            <a:chOff x="5771483" y="1515787"/>
            <a:chExt cx="357359" cy="357391"/>
          </a:xfrm>
        </p:grpSpPr>
        <p:sp>
          <p:nvSpPr>
            <p:cNvPr id="2846" name="Google Shape;2846;p5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0" name="Google Shape;2850;p54"/>
          <p:cNvGrpSpPr/>
          <p:nvPr/>
        </p:nvGrpSpPr>
        <p:grpSpPr>
          <a:xfrm>
            <a:off x="7282964" y="1558850"/>
            <a:ext cx="260666" cy="287073"/>
            <a:chOff x="7562766" y="1514864"/>
            <a:chExt cx="327059" cy="360192"/>
          </a:xfrm>
        </p:grpSpPr>
        <p:sp>
          <p:nvSpPr>
            <p:cNvPr id="2851" name="Google Shape;2851;p5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5" name="Google Shape;2855;p54"/>
          <p:cNvGrpSpPr/>
          <p:nvPr/>
        </p:nvGrpSpPr>
        <p:grpSpPr>
          <a:xfrm>
            <a:off x="6394425" y="1558069"/>
            <a:ext cx="288184" cy="288637"/>
            <a:chOff x="6259175" y="1559008"/>
            <a:chExt cx="271743" cy="272093"/>
          </a:xfrm>
        </p:grpSpPr>
        <p:sp>
          <p:nvSpPr>
            <p:cNvPr id="2856" name="Google Shape;2856;p5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3" name="Google Shape;2873;p54"/>
          <p:cNvGrpSpPr/>
          <p:nvPr/>
        </p:nvGrpSpPr>
        <p:grpSpPr>
          <a:xfrm>
            <a:off x="5097817" y="4214613"/>
            <a:ext cx="265207" cy="224621"/>
            <a:chOff x="6671087" y="2009304"/>
            <a:chExt cx="332757" cy="281833"/>
          </a:xfrm>
        </p:grpSpPr>
        <p:sp>
          <p:nvSpPr>
            <p:cNvPr id="2874" name="Google Shape;2874;p5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4"/>
          <p:cNvGrpSpPr/>
          <p:nvPr/>
        </p:nvGrpSpPr>
        <p:grpSpPr>
          <a:xfrm>
            <a:off x="3341830" y="1997392"/>
            <a:ext cx="278778" cy="278499"/>
            <a:chOff x="2201806" y="1976585"/>
            <a:chExt cx="349784" cy="349434"/>
          </a:xfrm>
        </p:grpSpPr>
        <p:sp>
          <p:nvSpPr>
            <p:cNvPr id="2877" name="Google Shape;2877;p5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1" name="Google Shape;2881;p54"/>
          <p:cNvSpPr/>
          <p:nvPr/>
        </p:nvSpPr>
        <p:spPr>
          <a:xfrm>
            <a:off x="5968689" y="3325174"/>
            <a:ext cx="268192" cy="244897"/>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2" name="Google Shape;2882;p54"/>
          <p:cNvGrpSpPr/>
          <p:nvPr/>
        </p:nvGrpSpPr>
        <p:grpSpPr>
          <a:xfrm>
            <a:off x="720803" y="2432337"/>
            <a:ext cx="275176" cy="278829"/>
            <a:chOff x="3979435" y="1976585"/>
            <a:chExt cx="345265" cy="349848"/>
          </a:xfrm>
        </p:grpSpPr>
        <p:sp>
          <p:nvSpPr>
            <p:cNvPr id="2883" name="Google Shape;2883;p5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54"/>
          <p:cNvGrpSpPr/>
          <p:nvPr/>
        </p:nvGrpSpPr>
        <p:grpSpPr>
          <a:xfrm>
            <a:off x="1153925" y="2432502"/>
            <a:ext cx="279082" cy="278499"/>
            <a:chOff x="3541011" y="1508594"/>
            <a:chExt cx="350166" cy="349434"/>
          </a:xfrm>
        </p:grpSpPr>
        <p:sp>
          <p:nvSpPr>
            <p:cNvPr id="2901" name="Google Shape;2901;p5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54"/>
          <p:cNvGrpSpPr/>
          <p:nvPr/>
        </p:nvGrpSpPr>
        <p:grpSpPr>
          <a:xfrm>
            <a:off x="1638632" y="2423573"/>
            <a:ext cx="190300" cy="296357"/>
            <a:chOff x="2722090" y="2890162"/>
            <a:chExt cx="238770" cy="371841"/>
          </a:xfrm>
        </p:grpSpPr>
        <p:sp>
          <p:nvSpPr>
            <p:cNvPr id="2915" name="Google Shape;2915;p5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8" name="Google Shape;2918;p54"/>
          <p:cNvSpPr/>
          <p:nvPr/>
        </p:nvSpPr>
        <p:spPr>
          <a:xfrm>
            <a:off x="7711857" y="2874401"/>
            <a:ext cx="274711" cy="274445"/>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9" name="Google Shape;2919;p54"/>
          <p:cNvGrpSpPr/>
          <p:nvPr/>
        </p:nvGrpSpPr>
        <p:grpSpPr>
          <a:xfrm>
            <a:off x="3337324" y="1599249"/>
            <a:ext cx="287791" cy="211377"/>
            <a:chOff x="1289311" y="2926222"/>
            <a:chExt cx="408156" cy="299783"/>
          </a:xfrm>
        </p:grpSpPr>
        <p:sp>
          <p:nvSpPr>
            <p:cNvPr id="2920" name="Google Shape;2920;p5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54"/>
          <p:cNvGrpSpPr/>
          <p:nvPr/>
        </p:nvGrpSpPr>
        <p:grpSpPr>
          <a:xfrm>
            <a:off x="8143021" y="2430468"/>
            <a:ext cx="287834" cy="287555"/>
            <a:chOff x="7978465" y="1969392"/>
            <a:chExt cx="361147" cy="360797"/>
          </a:xfrm>
        </p:grpSpPr>
        <p:sp>
          <p:nvSpPr>
            <p:cNvPr id="2923" name="Google Shape;2923;p5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2" name="Google Shape;2932;p54"/>
          <p:cNvSpPr/>
          <p:nvPr/>
        </p:nvSpPr>
        <p:spPr>
          <a:xfrm>
            <a:off x="2894860" y="1988360"/>
            <a:ext cx="296564" cy="296564"/>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3" name="Google Shape;2933;p54"/>
          <p:cNvGrpSpPr/>
          <p:nvPr/>
        </p:nvGrpSpPr>
        <p:grpSpPr>
          <a:xfrm>
            <a:off x="1588645" y="1568594"/>
            <a:ext cx="290273" cy="272688"/>
            <a:chOff x="1749728" y="2894777"/>
            <a:chExt cx="386927" cy="363438"/>
          </a:xfrm>
        </p:grpSpPr>
        <p:sp>
          <p:nvSpPr>
            <p:cNvPr id="2934" name="Google Shape;2934;p5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1" name="Google Shape;2941;p54"/>
          <p:cNvSpPr/>
          <p:nvPr/>
        </p:nvSpPr>
        <p:spPr>
          <a:xfrm>
            <a:off x="7716905" y="2452903"/>
            <a:ext cx="264615" cy="242685"/>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2" name="Google Shape;2942;p54"/>
          <p:cNvGrpSpPr/>
          <p:nvPr/>
        </p:nvGrpSpPr>
        <p:grpSpPr>
          <a:xfrm>
            <a:off x="7282951" y="2883104"/>
            <a:ext cx="260692" cy="257039"/>
            <a:chOff x="5352728" y="1990239"/>
            <a:chExt cx="327091" cy="322508"/>
          </a:xfrm>
        </p:grpSpPr>
        <p:sp>
          <p:nvSpPr>
            <p:cNvPr id="2943" name="Google Shape;2943;p5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54"/>
          <p:cNvGrpSpPr/>
          <p:nvPr/>
        </p:nvGrpSpPr>
        <p:grpSpPr>
          <a:xfrm>
            <a:off x="7300327" y="3800589"/>
            <a:ext cx="225940" cy="158287"/>
            <a:chOff x="4048787" y="2977019"/>
            <a:chExt cx="283488" cy="198604"/>
          </a:xfrm>
        </p:grpSpPr>
        <p:sp>
          <p:nvSpPr>
            <p:cNvPr id="2947" name="Google Shape;2947;p5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54"/>
          <p:cNvGrpSpPr/>
          <p:nvPr/>
        </p:nvGrpSpPr>
        <p:grpSpPr>
          <a:xfrm>
            <a:off x="1206319" y="1997544"/>
            <a:ext cx="174293" cy="278195"/>
            <a:chOff x="4054103" y="2430191"/>
            <a:chExt cx="218687" cy="349052"/>
          </a:xfrm>
        </p:grpSpPr>
        <p:sp>
          <p:nvSpPr>
            <p:cNvPr id="2954" name="Google Shape;2954;p5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6" name="Google Shape;2956;p54"/>
          <p:cNvGrpSpPr/>
          <p:nvPr/>
        </p:nvGrpSpPr>
        <p:grpSpPr>
          <a:xfrm>
            <a:off x="1147884" y="2872351"/>
            <a:ext cx="291164" cy="271262"/>
            <a:chOff x="2185128" y="2427549"/>
            <a:chExt cx="382758" cy="356595"/>
          </a:xfrm>
        </p:grpSpPr>
        <p:sp>
          <p:nvSpPr>
            <p:cNvPr id="2957" name="Google Shape;2957;p5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54"/>
          <p:cNvGrpSpPr/>
          <p:nvPr/>
        </p:nvGrpSpPr>
        <p:grpSpPr>
          <a:xfrm>
            <a:off x="719008" y="3318811"/>
            <a:ext cx="278766" cy="255221"/>
            <a:chOff x="1731523" y="2422616"/>
            <a:chExt cx="399435" cy="365698"/>
          </a:xfrm>
        </p:grpSpPr>
        <p:sp>
          <p:nvSpPr>
            <p:cNvPr id="2962" name="Google Shape;2962;p5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54"/>
          <p:cNvGrpSpPr/>
          <p:nvPr/>
        </p:nvGrpSpPr>
        <p:grpSpPr>
          <a:xfrm>
            <a:off x="3781637" y="1999802"/>
            <a:ext cx="274872" cy="273679"/>
            <a:chOff x="3097241" y="2433564"/>
            <a:chExt cx="344883" cy="343387"/>
          </a:xfrm>
        </p:grpSpPr>
        <p:sp>
          <p:nvSpPr>
            <p:cNvPr id="2966" name="Google Shape;2966;p5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54"/>
          <p:cNvGrpSpPr/>
          <p:nvPr/>
        </p:nvGrpSpPr>
        <p:grpSpPr>
          <a:xfrm>
            <a:off x="1159371" y="3772374"/>
            <a:ext cx="268189" cy="216953"/>
            <a:chOff x="1278299" y="2439293"/>
            <a:chExt cx="410829" cy="332343"/>
          </a:xfrm>
        </p:grpSpPr>
        <p:sp>
          <p:nvSpPr>
            <p:cNvPr id="2976" name="Google Shape;2976;p5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4" name="Google Shape;2984;p54"/>
          <p:cNvGrpSpPr/>
          <p:nvPr/>
        </p:nvGrpSpPr>
        <p:grpSpPr>
          <a:xfrm>
            <a:off x="3786773" y="3748551"/>
            <a:ext cx="264598" cy="264598"/>
            <a:chOff x="870939" y="2439293"/>
            <a:chExt cx="331993" cy="331993"/>
          </a:xfrm>
        </p:grpSpPr>
        <p:sp>
          <p:nvSpPr>
            <p:cNvPr id="2985" name="Google Shape;2985;p5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54"/>
          <p:cNvGrpSpPr/>
          <p:nvPr/>
        </p:nvGrpSpPr>
        <p:grpSpPr>
          <a:xfrm>
            <a:off x="5083929" y="2029263"/>
            <a:ext cx="292984" cy="214486"/>
            <a:chOff x="5733194" y="2431718"/>
            <a:chExt cx="446826" cy="327059"/>
          </a:xfrm>
        </p:grpSpPr>
        <p:sp>
          <p:nvSpPr>
            <p:cNvPr id="3002" name="Google Shape;3002;p5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54"/>
          <p:cNvGrpSpPr/>
          <p:nvPr/>
        </p:nvGrpSpPr>
        <p:grpSpPr>
          <a:xfrm>
            <a:off x="7274511" y="3326244"/>
            <a:ext cx="277572" cy="242756"/>
            <a:chOff x="4876780" y="2418064"/>
            <a:chExt cx="407774" cy="356627"/>
          </a:xfrm>
        </p:grpSpPr>
        <p:sp>
          <p:nvSpPr>
            <p:cNvPr id="3006" name="Google Shape;3006;p5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54"/>
          <p:cNvGrpSpPr/>
          <p:nvPr/>
        </p:nvGrpSpPr>
        <p:grpSpPr>
          <a:xfrm>
            <a:off x="5089774" y="2443241"/>
            <a:ext cx="281294" cy="262009"/>
            <a:chOff x="7070872" y="2410871"/>
            <a:chExt cx="398321" cy="371013"/>
          </a:xfrm>
        </p:grpSpPr>
        <p:sp>
          <p:nvSpPr>
            <p:cNvPr id="3015" name="Google Shape;3015;p5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54"/>
          <p:cNvGrpSpPr/>
          <p:nvPr/>
        </p:nvGrpSpPr>
        <p:grpSpPr>
          <a:xfrm>
            <a:off x="6825387" y="3359639"/>
            <a:ext cx="295697" cy="175968"/>
            <a:chOff x="5318259" y="2982111"/>
            <a:chExt cx="371013" cy="220787"/>
          </a:xfrm>
        </p:grpSpPr>
        <p:sp>
          <p:nvSpPr>
            <p:cNvPr id="3020" name="Google Shape;3020;p5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8" name="Google Shape;3028;p54"/>
          <p:cNvGrpSpPr/>
          <p:nvPr/>
        </p:nvGrpSpPr>
        <p:grpSpPr>
          <a:xfrm>
            <a:off x="6395196" y="2426397"/>
            <a:ext cx="286642" cy="295697"/>
            <a:chOff x="7521454" y="2906139"/>
            <a:chExt cx="359651" cy="371013"/>
          </a:xfrm>
        </p:grpSpPr>
        <p:sp>
          <p:nvSpPr>
            <p:cNvPr id="3029" name="Google Shape;3029;p5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4" name="Google Shape;3034;p54"/>
          <p:cNvGrpSpPr/>
          <p:nvPr/>
        </p:nvGrpSpPr>
        <p:grpSpPr>
          <a:xfrm>
            <a:off x="5982573" y="3731884"/>
            <a:ext cx="240424" cy="295697"/>
            <a:chOff x="5782845" y="2906521"/>
            <a:chExt cx="301661" cy="371013"/>
          </a:xfrm>
        </p:grpSpPr>
        <p:sp>
          <p:nvSpPr>
            <p:cNvPr id="3035" name="Google Shape;3035;p5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54"/>
          <p:cNvGrpSpPr/>
          <p:nvPr/>
        </p:nvGrpSpPr>
        <p:grpSpPr>
          <a:xfrm>
            <a:off x="1151959" y="3304762"/>
            <a:ext cx="283014" cy="283319"/>
            <a:chOff x="3539102" y="2427549"/>
            <a:chExt cx="355099" cy="355481"/>
          </a:xfrm>
        </p:grpSpPr>
        <p:sp>
          <p:nvSpPr>
            <p:cNvPr id="3039" name="Google Shape;3039;p5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54"/>
          <p:cNvGrpSpPr/>
          <p:nvPr/>
        </p:nvGrpSpPr>
        <p:grpSpPr>
          <a:xfrm>
            <a:off x="2473426" y="2862391"/>
            <a:ext cx="266729" cy="291182"/>
            <a:chOff x="1314678" y="3358217"/>
            <a:chExt cx="334666" cy="365348"/>
          </a:xfrm>
        </p:grpSpPr>
        <p:sp>
          <p:nvSpPr>
            <p:cNvPr id="3042" name="Google Shape;3042;p5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54"/>
          <p:cNvGrpSpPr/>
          <p:nvPr/>
        </p:nvGrpSpPr>
        <p:grpSpPr>
          <a:xfrm>
            <a:off x="3773481" y="2862543"/>
            <a:ext cx="291182" cy="290878"/>
            <a:chOff x="2640993" y="3357835"/>
            <a:chExt cx="365348" cy="364966"/>
          </a:xfrm>
        </p:grpSpPr>
        <p:sp>
          <p:nvSpPr>
            <p:cNvPr id="3048" name="Google Shape;3048;p5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54"/>
          <p:cNvGrpSpPr/>
          <p:nvPr/>
        </p:nvGrpSpPr>
        <p:grpSpPr>
          <a:xfrm>
            <a:off x="8147244" y="1562833"/>
            <a:ext cx="279387" cy="279108"/>
            <a:chOff x="4886264" y="3366174"/>
            <a:chExt cx="350548" cy="350198"/>
          </a:xfrm>
        </p:grpSpPr>
        <p:sp>
          <p:nvSpPr>
            <p:cNvPr id="3059" name="Google Shape;3059;p5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54"/>
          <p:cNvGrpSpPr/>
          <p:nvPr/>
        </p:nvGrpSpPr>
        <p:grpSpPr>
          <a:xfrm>
            <a:off x="5092084" y="2910132"/>
            <a:ext cx="276673" cy="202983"/>
            <a:chOff x="5331913" y="3413947"/>
            <a:chExt cx="347143" cy="254684"/>
          </a:xfrm>
        </p:grpSpPr>
        <p:sp>
          <p:nvSpPr>
            <p:cNvPr id="3073" name="Google Shape;3073;p5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54"/>
          <p:cNvGrpSpPr/>
          <p:nvPr/>
        </p:nvGrpSpPr>
        <p:grpSpPr>
          <a:xfrm>
            <a:off x="6401081" y="2891551"/>
            <a:ext cx="274872" cy="240145"/>
            <a:chOff x="7551754" y="3390808"/>
            <a:chExt cx="344883" cy="301311"/>
          </a:xfrm>
        </p:grpSpPr>
        <p:sp>
          <p:nvSpPr>
            <p:cNvPr id="3080" name="Google Shape;3080;p5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54"/>
          <p:cNvGrpSpPr/>
          <p:nvPr/>
        </p:nvGrpSpPr>
        <p:grpSpPr>
          <a:xfrm>
            <a:off x="6405901" y="3333752"/>
            <a:ext cx="265233" cy="227741"/>
            <a:chOff x="848978" y="4297637"/>
            <a:chExt cx="377824" cy="324418"/>
          </a:xfrm>
        </p:grpSpPr>
        <p:sp>
          <p:nvSpPr>
            <p:cNvPr id="3092" name="Google Shape;3092;p5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54"/>
          <p:cNvGrpSpPr/>
          <p:nvPr/>
        </p:nvGrpSpPr>
        <p:grpSpPr>
          <a:xfrm>
            <a:off x="1153418" y="1567070"/>
            <a:ext cx="280097" cy="275734"/>
            <a:chOff x="1754279" y="4286593"/>
            <a:chExt cx="351439" cy="345965"/>
          </a:xfrm>
        </p:grpSpPr>
        <p:sp>
          <p:nvSpPr>
            <p:cNvPr id="3095" name="Google Shape;3095;p5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54"/>
          <p:cNvGrpSpPr/>
          <p:nvPr/>
        </p:nvGrpSpPr>
        <p:grpSpPr>
          <a:xfrm>
            <a:off x="724291" y="1571421"/>
            <a:ext cx="268200" cy="267033"/>
            <a:chOff x="3996113" y="4291176"/>
            <a:chExt cx="336512" cy="335048"/>
          </a:xfrm>
        </p:grpSpPr>
        <p:sp>
          <p:nvSpPr>
            <p:cNvPr id="3101" name="Google Shape;3101;p5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4" name="Google Shape;3104;p54"/>
          <p:cNvSpPr/>
          <p:nvPr/>
        </p:nvSpPr>
        <p:spPr>
          <a:xfrm>
            <a:off x="2049069" y="3759706"/>
            <a:ext cx="242821" cy="24228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5" name="Google Shape;3105;p54"/>
          <p:cNvGrpSpPr/>
          <p:nvPr/>
        </p:nvGrpSpPr>
        <p:grpSpPr>
          <a:xfrm>
            <a:off x="2897549" y="2444051"/>
            <a:ext cx="291187" cy="255401"/>
            <a:chOff x="2179081" y="4285511"/>
            <a:chExt cx="397525" cy="348670"/>
          </a:xfrm>
        </p:grpSpPr>
        <p:sp>
          <p:nvSpPr>
            <p:cNvPr id="3106" name="Google Shape;3106;p5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54"/>
          <p:cNvGrpSpPr/>
          <p:nvPr/>
        </p:nvGrpSpPr>
        <p:grpSpPr>
          <a:xfrm>
            <a:off x="3812444" y="1573666"/>
            <a:ext cx="213256" cy="262543"/>
            <a:chOff x="3584201" y="4294996"/>
            <a:chExt cx="267574" cy="329415"/>
          </a:xfrm>
        </p:grpSpPr>
        <p:sp>
          <p:nvSpPr>
            <p:cNvPr id="3109" name="Google Shape;3109;p5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54"/>
          <p:cNvGrpSpPr/>
          <p:nvPr/>
        </p:nvGrpSpPr>
        <p:grpSpPr>
          <a:xfrm>
            <a:off x="3775217" y="3320980"/>
            <a:ext cx="287712" cy="250883"/>
            <a:chOff x="3082855" y="4295728"/>
            <a:chExt cx="375946" cy="327823"/>
          </a:xfrm>
        </p:grpSpPr>
        <p:sp>
          <p:nvSpPr>
            <p:cNvPr id="3114" name="Google Shape;3114;p5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5" name="Google Shape;3125;p54"/>
          <p:cNvGrpSpPr/>
          <p:nvPr/>
        </p:nvGrpSpPr>
        <p:grpSpPr>
          <a:xfrm>
            <a:off x="1673675" y="2002377"/>
            <a:ext cx="120212" cy="268530"/>
            <a:chOff x="2749016" y="4291176"/>
            <a:chExt cx="150831" cy="336926"/>
          </a:xfrm>
        </p:grpSpPr>
        <p:sp>
          <p:nvSpPr>
            <p:cNvPr id="3126" name="Google Shape;3126;p5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0" name="Google Shape;3130;p54"/>
          <p:cNvGrpSpPr/>
          <p:nvPr/>
        </p:nvGrpSpPr>
        <p:grpSpPr>
          <a:xfrm>
            <a:off x="5519819" y="2436353"/>
            <a:ext cx="275759" cy="275785"/>
            <a:chOff x="4890434" y="4287389"/>
            <a:chExt cx="345997" cy="346029"/>
          </a:xfrm>
        </p:grpSpPr>
        <p:sp>
          <p:nvSpPr>
            <p:cNvPr id="3131" name="Google Shape;3131;p5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8" name="Google Shape;3138;p54"/>
          <p:cNvGrpSpPr/>
          <p:nvPr/>
        </p:nvGrpSpPr>
        <p:grpSpPr>
          <a:xfrm>
            <a:off x="1593162" y="2865043"/>
            <a:ext cx="281240" cy="285877"/>
            <a:chOff x="850092" y="3352934"/>
            <a:chExt cx="369517" cy="375660"/>
          </a:xfrm>
        </p:grpSpPr>
        <p:sp>
          <p:nvSpPr>
            <p:cNvPr id="3139" name="Google Shape;3139;p5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54"/>
          <p:cNvGrpSpPr/>
          <p:nvPr/>
        </p:nvGrpSpPr>
        <p:grpSpPr>
          <a:xfrm>
            <a:off x="714462" y="3768657"/>
            <a:ext cx="287858" cy="224386"/>
            <a:chOff x="2611458" y="3816374"/>
            <a:chExt cx="426329" cy="332375"/>
          </a:xfrm>
        </p:grpSpPr>
        <p:sp>
          <p:nvSpPr>
            <p:cNvPr id="3145" name="Google Shape;3145;p5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54"/>
          <p:cNvGrpSpPr/>
          <p:nvPr/>
        </p:nvGrpSpPr>
        <p:grpSpPr>
          <a:xfrm>
            <a:off x="741350" y="2866931"/>
            <a:ext cx="234082" cy="282101"/>
            <a:chOff x="4019984" y="3805393"/>
            <a:chExt cx="293704" cy="353954"/>
          </a:xfrm>
        </p:grpSpPr>
        <p:sp>
          <p:nvSpPr>
            <p:cNvPr id="3156" name="Google Shape;3156;p5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54"/>
          <p:cNvGrpSpPr/>
          <p:nvPr/>
        </p:nvGrpSpPr>
        <p:grpSpPr>
          <a:xfrm>
            <a:off x="8157961" y="3758912"/>
            <a:ext cx="257952" cy="241641"/>
            <a:chOff x="8006505" y="3390044"/>
            <a:chExt cx="323654" cy="303189"/>
          </a:xfrm>
        </p:grpSpPr>
        <p:sp>
          <p:nvSpPr>
            <p:cNvPr id="3159" name="Google Shape;3159;p5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5" name="Google Shape;3165;p54"/>
          <p:cNvSpPr/>
          <p:nvPr/>
        </p:nvSpPr>
        <p:spPr>
          <a:xfrm>
            <a:off x="5092703" y="3753784"/>
            <a:ext cx="275436" cy="25189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6" name="Google Shape;3166;p54"/>
          <p:cNvGrpSpPr/>
          <p:nvPr/>
        </p:nvGrpSpPr>
        <p:grpSpPr>
          <a:xfrm>
            <a:off x="5509698" y="3327563"/>
            <a:ext cx="296002" cy="240119"/>
            <a:chOff x="7550258" y="3832670"/>
            <a:chExt cx="371395" cy="301279"/>
          </a:xfrm>
        </p:grpSpPr>
        <p:sp>
          <p:nvSpPr>
            <p:cNvPr id="3167" name="Google Shape;3167;p5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54"/>
          <p:cNvGrpSpPr/>
          <p:nvPr/>
        </p:nvGrpSpPr>
        <p:grpSpPr>
          <a:xfrm>
            <a:off x="8140446" y="1996813"/>
            <a:ext cx="292983" cy="279387"/>
            <a:chOff x="6659725" y="3808035"/>
            <a:chExt cx="367608" cy="350548"/>
          </a:xfrm>
        </p:grpSpPr>
        <p:sp>
          <p:nvSpPr>
            <p:cNvPr id="3186" name="Google Shape;3186;p5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54"/>
          <p:cNvGrpSpPr/>
          <p:nvPr/>
        </p:nvGrpSpPr>
        <p:grpSpPr>
          <a:xfrm>
            <a:off x="5515583" y="2878424"/>
            <a:ext cx="284232" cy="266399"/>
            <a:chOff x="6219391" y="3816756"/>
            <a:chExt cx="356627" cy="334252"/>
          </a:xfrm>
        </p:grpSpPr>
        <p:sp>
          <p:nvSpPr>
            <p:cNvPr id="3189" name="Google Shape;3189;p5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3" name="Google Shape;3193;p54"/>
          <p:cNvGrpSpPr/>
          <p:nvPr/>
        </p:nvGrpSpPr>
        <p:grpSpPr>
          <a:xfrm>
            <a:off x="7274200" y="2011754"/>
            <a:ext cx="278195" cy="249505"/>
            <a:chOff x="5778676" y="3826972"/>
            <a:chExt cx="349052" cy="313055"/>
          </a:xfrm>
        </p:grpSpPr>
        <p:sp>
          <p:nvSpPr>
            <p:cNvPr id="3194" name="Google Shape;3194;p5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54"/>
          <p:cNvGrpSpPr/>
          <p:nvPr/>
        </p:nvGrpSpPr>
        <p:grpSpPr>
          <a:xfrm>
            <a:off x="6854077" y="2017791"/>
            <a:ext cx="238318" cy="237431"/>
            <a:chOff x="5355784" y="3834547"/>
            <a:chExt cx="299019" cy="297905"/>
          </a:xfrm>
        </p:grpSpPr>
        <p:sp>
          <p:nvSpPr>
            <p:cNvPr id="3200" name="Google Shape;3200;p5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54"/>
          <p:cNvGrpSpPr/>
          <p:nvPr/>
        </p:nvGrpSpPr>
        <p:grpSpPr>
          <a:xfrm>
            <a:off x="6856803" y="3738669"/>
            <a:ext cx="232865" cy="282126"/>
            <a:chOff x="8036455" y="3807271"/>
            <a:chExt cx="292176" cy="353985"/>
          </a:xfrm>
        </p:grpSpPr>
        <p:sp>
          <p:nvSpPr>
            <p:cNvPr id="3205" name="Google Shape;3205;p5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4"/>
          <p:cNvGrpSpPr/>
          <p:nvPr/>
        </p:nvGrpSpPr>
        <p:grpSpPr>
          <a:xfrm>
            <a:off x="6400790" y="1996698"/>
            <a:ext cx="275455" cy="279615"/>
            <a:chOff x="4874902" y="3808799"/>
            <a:chExt cx="345615" cy="350835"/>
          </a:xfrm>
        </p:grpSpPr>
        <p:sp>
          <p:nvSpPr>
            <p:cNvPr id="3208" name="Google Shape;3208;p5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54"/>
          <p:cNvGrpSpPr/>
          <p:nvPr/>
        </p:nvGrpSpPr>
        <p:grpSpPr>
          <a:xfrm>
            <a:off x="2902536" y="1563582"/>
            <a:ext cx="281213" cy="282710"/>
            <a:chOff x="3095745" y="3805393"/>
            <a:chExt cx="352840" cy="354717"/>
          </a:xfrm>
        </p:grpSpPr>
        <p:sp>
          <p:nvSpPr>
            <p:cNvPr id="3226" name="Google Shape;3226;p5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2" name="Google Shape;3232;p54"/>
          <p:cNvSpPr/>
          <p:nvPr/>
        </p:nvSpPr>
        <p:spPr>
          <a:xfrm>
            <a:off x="2053118" y="1558110"/>
            <a:ext cx="234722" cy="293655"/>
          </a:xfrm>
          <a:custGeom>
            <a:rect b="b" l="l" r="r" t="t"/>
            <a:pathLst>
              <a:path extrusionOk="0" h="1450148" w="1159119">
                <a:moveTo>
                  <a:pt x="1102336" y="1057132"/>
                </a:moveTo>
                <a:lnTo>
                  <a:pt x="944221" y="1057132"/>
                </a:lnTo>
                <a:lnTo>
                  <a:pt x="944221" y="1006577"/>
                </a:lnTo>
                <a:cubicBezTo>
                  <a:pt x="944221" y="926274"/>
                  <a:pt x="908905" y="850806"/>
                  <a:pt x="848531" y="799371"/>
                </a:cubicBezTo>
                <a:cubicBezTo>
                  <a:pt x="871684" y="776365"/>
                  <a:pt x="888683" y="747423"/>
                  <a:pt x="897328" y="715771"/>
                </a:cubicBezTo>
                <a:cubicBezTo>
                  <a:pt x="900406" y="704341"/>
                  <a:pt x="893665" y="692545"/>
                  <a:pt x="882235" y="689394"/>
                </a:cubicBezTo>
                <a:cubicBezTo>
                  <a:pt x="870805" y="686317"/>
                  <a:pt x="859008" y="693058"/>
                  <a:pt x="855858" y="704488"/>
                </a:cubicBezTo>
                <a:cubicBezTo>
                  <a:pt x="848678" y="731084"/>
                  <a:pt x="833804" y="755117"/>
                  <a:pt x="813435" y="773507"/>
                </a:cubicBezTo>
                <a:lnTo>
                  <a:pt x="790208" y="757681"/>
                </a:lnTo>
                <a:cubicBezTo>
                  <a:pt x="785447" y="738265"/>
                  <a:pt x="774236" y="720753"/>
                  <a:pt x="758263" y="708371"/>
                </a:cubicBezTo>
                <a:lnTo>
                  <a:pt x="688731" y="654371"/>
                </a:lnTo>
                <a:lnTo>
                  <a:pt x="688731" y="641403"/>
                </a:lnTo>
                <a:cubicBezTo>
                  <a:pt x="742071" y="606380"/>
                  <a:pt x="777533" y="546226"/>
                  <a:pt x="778046" y="477939"/>
                </a:cubicBezTo>
                <a:cubicBezTo>
                  <a:pt x="780171" y="477793"/>
                  <a:pt x="782296" y="477573"/>
                  <a:pt x="784421" y="477353"/>
                </a:cubicBezTo>
                <a:lnTo>
                  <a:pt x="846406" y="604255"/>
                </a:lnTo>
                <a:cubicBezTo>
                  <a:pt x="848897" y="609384"/>
                  <a:pt x="851169" y="614879"/>
                  <a:pt x="853147" y="620594"/>
                </a:cubicBezTo>
                <a:cubicBezTo>
                  <a:pt x="856224" y="629460"/>
                  <a:pt x="864577" y="635102"/>
                  <a:pt x="873442" y="635102"/>
                </a:cubicBezTo>
                <a:cubicBezTo>
                  <a:pt x="875787" y="635102"/>
                  <a:pt x="878132" y="634735"/>
                  <a:pt x="880403" y="633929"/>
                </a:cubicBezTo>
                <a:cubicBezTo>
                  <a:pt x="891614" y="630046"/>
                  <a:pt x="897548" y="617883"/>
                  <a:pt x="893738" y="606600"/>
                </a:cubicBezTo>
                <a:cubicBezTo>
                  <a:pt x="891174" y="599273"/>
                  <a:pt x="888243" y="592093"/>
                  <a:pt x="884946" y="585352"/>
                </a:cubicBezTo>
                <a:lnTo>
                  <a:pt x="824132" y="460794"/>
                </a:lnTo>
                <a:cubicBezTo>
                  <a:pt x="844062" y="445481"/>
                  <a:pt x="857030" y="421448"/>
                  <a:pt x="857030" y="394412"/>
                </a:cubicBezTo>
                <a:cubicBezTo>
                  <a:pt x="857030" y="369574"/>
                  <a:pt x="846113" y="347227"/>
                  <a:pt x="828895" y="331913"/>
                </a:cubicBezTo>
                <a:lnTo>
                  <a:pt x="837174" y="221863"/>
                </a:lnTo>
                <a:cubicBezTo>
                  <a:pt x="839885" y="186108"/>
                  <a:pt x="833291" y="150352"/>
                  <a:pt x="818198" y="118407"/>
                </a:cubicBezTo>
                <a:cubicBezTo>
                  <a:pt x="813142" y="107710"/>
                  <a:pt x="800320" y="103094"/>
                  <a:pt x="789623" y="108149"/>
                </a:cubicBezTo>
                <a:cubicBezTo>
                  <a:pt x="778926" y="113205"/>
                  <a:pt x="774310" y="126027"/>
                  <a:pt x="779365" y="136724"/>
                </a:cubicBezTo>
                <a:cubicBezTo>
                  <a:pt x="791454" y="162295"/>
                  <a:pt x="796510" y="189844"/>
                  <a:pt x="794385" y="218639"/>
                </a:cubicBezTo>
                <a:lnTo>
                  <a:pt x="787351" y="311984"/>
                </a:lnTo>
                <a:cubicBezTo>
                  <a:pt x="784347" y="311471"/>
                  <a:pt x="781270" y="311105"/>
                  <a:pt x="778120" y="310958"/>
                </a:cubicBezTo>
                <a:lnTo>
                  <a:pt x="778120" y="291835"/>
                </a:lnTo>
                <a:cubicBezTo>
                  <a:pt x="778120" y="278573"/>
                  <a:pt x="770206" y="266850"/>
                  <a:pt x="757971" y="261868"/>
                </a:cubicBezTo>
                <a:cubicBezTo>
                  <a:pt x="726977" y="249266"/>
                  <a:pt x="703019" y="229776"/>
                  <a:pt x="684774" y="202300"/>
                </a:cubicBezTo>
                <a:cubicBezTo>
                  <a:pt x="678693" y="193215"/>
                  <a:pt x="669022" y="187207"/>
                  <a:pt x="658105" y="185961"/>
                </a:cubicBezTo>
                <a:cubicBezTo>
                  <a:pt x="647333" y="184716"/>
                  <a:pt x="636563" y="188233"/>
                  <a:pt x="628650" y="195559"/>
                </a:cubicBezTo>
                <a:cubicBezTo>
                  <a:pt x="628577" y="195633"/>
                  <a:pt x="628430" y="195779"/>
                  <a:pt x="628357" y="195853"/>
                </a:cubicBezTo>
                <a:cubicBezTo>
                  <a:pt x="582417" y="239081"/>
                  <a:pt x="522337" y="262894"/>
                  <a:pt x="459252" y="262894"/>
                </a:cubicBezTo>
                <a:lnTo>
                  <a:pt x="416096" y="262894"/>
                </a:lnTo>
                <a:cubicBezTo>
                  <a:pt x="398219" y="262894"/>
                  <a:pt x="383711" y="277401"/>
                  <a:pt x="383711" y="295279"/>
                </a:cubicBezTo>
                <a:lnTo>
                  <a:pt x="383711" y="310958"/>
                </a:lnTo>
                <a:cubicBezTo>
                  <a:pt x="380560" y="311105"/>
                  <a:pt x="377557" y="311471"/>
                  <a:pt x="374479" y="311984"/>
                </a:cubicBezTo>
                <a:lnTo>
                  <a:pt x="367445" y="218639"/>
                </a:lnTo>
                <a:cubicBezTo>
                  <a:pt x="363416" y="164640"/>
                  <a:pt x="385103" y="114084"/>
                  <a:pt x="427087" y="79867"/>
                </a:cubicBezTo>
                <a:cubicBezTo>
                  <a:pt x="468996" y="45651"/>
                  <a:pt x="522922" y="34514"/>
                  <a:pt x="575017" y="49387"/>
                </a:cubicBezTo>
                <a:cubicBezTo>
                  <a:pt x="578900" y="50486"/>
                  <a:pt x="582930" y="50486"/>
                  <a:pt x="586813" y="49387"/>
                </a:cubicBezTo>
                <a:cubicBezTo>
                  <a:pt x="635464" y="35539"/>
                  <a:pt x="686752" y="44625"/>
                  <a:pt x="727564" y="74372"/>
                </a:cubicBezTo>
                <a:cubicBezTo>
                  <a:pt x="737162" y="81333"/>
                  <a:pt x="750570" y="79208"/>
                  <a:pt x="757604" y="69683"/>
                </a:cubicBezTo>
                <a:cubicBezTo>
                  <a:pt x="764564" y="60085"/>
                  <a:pt x="762440" y="46676"/>
                  <a:pt x="752915" y="39643"/>
                </a:cubicBezTo>
                <a:cubicBezTo>
                  <a:pt x="703019" y="3301"/>
                  <a:pt x="640667" y="-8642"/>
                  <a:pt x="581025" y="6525"/>
                </a:cubicBezTo>
                <a:cubicBezTo>
                  <a:pt x="517135" y="-9741"/>
                  <a:pt x="451485" y="4693"/>
                  <a:pt x="400050" y="46603"/>
                </a:cubicBezTo>
                <a:cubicBezTo>
                  <a:pt x="347076" y="89832"/>
                  <a:pt x="319600" y="153723"/>
                  <a:pt x="324729" y="221863"/>
                </a:cubicBezTo>
                <a:lnTo>
                  <a:pt x="333009" y="331913"/>
                </a:lnTo>
                <a:cubicBezTo>
                  <a:pt x="315717" y="347227"/>
                  <a:pt x="304874" y="369574"/>
                  <a:pt x="304874" y="394412"/>
                </a:cubicBezTo>
                <a:cubicBezTo>
                  <a:pt x="304874" y="421448"/>
                  <a:pt x="317769" y="445481"/>
                  <a:pt x="337771" y="460794"/>
                </a:cubicBezTo>
                <a:lnTo>
                  <a:pt x="276958" y="585352"/>
                </a:lnTo>
                <a:cubicBezTo>
                  <a:pt x="241862" y="657302"/>
                  <a:pt x="257029" y="742514"/>
                  <a:pt x="311981" y="797979"/>
                </a:cubicBezTo>
                <a:cubicBezTo>
                  <a:pt x="250654" y="849414"/>
                  <a:pt x="214752" y="925468"/>
                  <a:pt x="214752" y="1006430"/>
                </a:cubicBezTo>
                <a:lnTo>
                  <a:pt x="214752" y="1056986"/>
                </a:lnTo>
                <a:lnTo>
                  <a:pt x="114740" y="1056986"/>
                </a:lnTo>
                <a:lnTo>
                  <a:pt x="114740" y="867951"/>
                </a:lnTo>
                <a:cubicBezTo>
                  <a:pt x="114740" y="866413"/>
                  <a:pt x="115106" y="864874"/>
                  <a:pt x="115766" y="863409"/>
                </a:cubicBezTo>
                <a:lnTo>
                  <a:pt x="128294" y="837471"/>
                </a:lnTo>
                <a:cubicBezTo>
                  <a:pt x="135402" y="839889"/>
                  <a:pt x="142948" y="841208"/>
                  <a:pt x="150642" y="841208"/>
                </a:cubicBezTo>
                <a:cubicBezTo>
                  <a:pt x="152180" y="841208"/>
                  <a:pt x="153719" y="841208"/>
                  <a:pt x="155258" y="841061"/>
                </a:cubicBezTo>
                <a:cubicBezTo>
                  <a:pt x="173868" y="839889"/>
                  <a:pt x="190867" y="831463"/>
                  <a:pt x="203249" y="817469"/>
                </a:cubicBezTo>
                <a:lnTo>
                  <a:pt x="218196" y="800470"/>
                </a:lnTo>
                <a:cubicBezTo>
                  <a:pt x="230505" y="786476"/>
                  <a:pt x="236660" y="768525"/>
                  <a:pt x="235414" y="749914"/>
                </a:cubicBezTo>
                <a:cubicBezTo>
                  <a:pt x="234242" y="731304"/>
                  <a:pt x="225816" y="714306"/>
                  <a:pt x="211822" y="701923"/>
                </a:cubicBezTo>
                <a:cubicBezTo>
                  <a:pt x="197827" y="689614"/>
                  <a:pt x="179876" y="683459"/>
                  <a:pt x="161266" y="684705"/>
                </a:cubicBezTo>
                <a:cubicBezTo>
                  <a:pt x="142655" y="685877"/>
                  <a:pt x="125657" y="694303"/>
                  <a:pt x="113274" y="708298"/>
                </a:cubicBezTo>
                <a:lnTo>
                  <a:pt x="98328" y="725296"/>
                </a:lnTo>
                <a:cubicBezTo>
                  <a:pt x="76786" y="749841"/>
                  <a:pt x="75541" y="785377"/>
                  <a:pt x="93345" y="811094"/>
                </a:cubicBezTo>
                <a:lnTo>
                  <a:pt x="77079" y="844798"/>
                </a:lnTo>
                <a:cubicBezTo>
                  <a:pt x="73636" y="851979"/>
                  <a:pt x="71804" y="859965"/>
                  <a:pt x="71804" y="867951"/>
                </a:cubicBezTo>
                <a:lnTo>
                  <a:pt x="71804" y="1056986"/>
                </a:lnTo>
                <a:lnTo>
                  <a:pt x="56637" y="1056986"/>
                </a:lnTo>
                <a:cubicBezTo>
                  <a:pt x="25425" y="1056986"/>
                  <a:pt x="0" y="1082410"/>
                  <a:pt x="0" y="1113623"/>
                </a:cubicBezTo>
                <a:lnTo>
                  <a:pt x="0" y="1159856"/>
                </a:lnTo>
                <a:cubicBezTo>
                  <a:pt x="0" y="1183522"/>
                  <a:pt x="14581" y="1203817"/>
                  <a:pt x="35170" y="1212243"/>
                </a:cubicBezTo>
                <a:lnTo>
                  <a:pt x="35170" y="1428681"/>
                </a:lnTo>
                <a:cubicBezTo>
                  <a:pt x="35170" y="1440550"/>
                  <a:pt x="44768" y="1450149"/>
                  <a:pt x="56637" y="1450149"/>
                </a:cubicBezTo>
                <a:cubicBezTo>
                  <a:pt x="68507" y="1450149"/>
                  <a:pt x="78105" y="1440550"/>
                  <a:pt x="78105" y="1428681"/>
                </a:cubicBezTo>
                <a:lnTo>
                  <a:pt x="78105" y="1216566"/>
                </a:lnTo>
                <a:lnTo>
                  <a:pt x="1081015" y="1216566"/>
                </a:lnTo>
                <a:lnTo>
                  <a:pt x="1081015" y="1428681"/>
                </a:lnTo>
                <a:cubicBezTo>
                  <a:pt x="1081015" y="1440550"/>
                  <a:pt x="1090612" y="1450149"/>
                  <a:pt x="1102482" y="1450149"/>
                </a:cubicBezTo>
                <a:cubicBezTo>
                  <a:pt x="1114351" y="1450149"/>
                  <a:pt x="1123950" y="1440550"/>
                  <a:pt x="1123950" y="1428681"/>
                </a:cubicBezTo>
                <a:lnTo>
                  <a:pt x="1123950" y="1212243"/>
                </a:lnTo>
                <a:cubicBezTo>
                  <a:pt x="1144538" y="1203744"/>
                  <a:pt x="1159120" y="1183449"/>
                  <a:pt x="1159120" y="1159856"/>
                </a:cubicBezTo>
                <a:lnTo>
                  <a:pt x="1159120" y="1113623"/>
                </a:lnTo>
                <a:cubicBezTo>
                  <a:pt x="1159120" y="1082410"/>
                  <a:pt x="1133695" y="1056986"/>
                  <a:pt x="1102482" y="1056986"/>
                </a:cubicBezTo>
                <a:lnTo>
                  <a:pt x="1102482" y="1056986"/>
                </a:lnTo>
                <a:close/>
                <a:moveTo>
                  <a:pt x="130346" y="753798"/>
                </a:moveTo>
                <a:lnTo>
                  <a:pt x="145293" y="736799"/>
                </a:lnTo>
                <a:cubicBezTo>
                  <a:pt x="150056" y="731377"/>
                  <a:pt x="156576" y="728154"/>
                  <a:pt x="163757" y="727714"/>
                </a:cubicBezTo>
                <a:cubicBezTo>
                  <a:pt x="164343" y="727714"/>
                  <a:pt x="164929" y="727714"/>
                  <a:pt x="165515" y="727714"/>
                </a:cubicBezTo>
                <a:cubicBezTo>
                  <a:pt x="172036" y="727714"/>
                  <a:pt x="178264" y="730059"/>
                  <a:pt x="183246" y="734381"/>
                </a:cubicBezTo>
                <a:cubicBezTo>
                  <a:pt x="188668" y="739144"/>
                  <a:pt x="191892" y="745665"/>
                  <a:pt x="192332" y="752845"/>
                </a:cubicBezTo>
                <a:cubicBezTo>
                  <a:pt x="192771" y="760026"/>
                  <a:pt x="190427" y="766913"/>
                  <a:pt x="185738" y="772335"/>
                </a:cubicBezTo>
                <a:cubicBezTo>
                  <a:pt x="185738" y="772335"/>
                  <a:pt x="185738" y="772335"/>
                  <a:pt x="185738" y="772335"/>
                </a:cubicBezTo>
                <a:lnTo>
                  <a:pt x="170791" y="789333"/>
                </a:lnTo>
                <a:cubicBezTo>
                  <a:pt x="166028" y="794755"/>
                  <a:pt x="159507" y="797979"/>
                  <a:pt x="152327" y="798419"/>
                </a:cubicBezTo>
                <a:cubicBezTo>
                  <a:pt x="145146" y="798932"/>
                  <a:pt x="138259" y="796514"/>
                  <a:pt x="132837" y="791824"/>
                </a:cubicBezTo>
                <a:cubicBezTo>
                  <a:pt x="121701" y="782080"/>
                  <a:pt x="120601" y="765008"/>
                  <a:pt x="130420" y="753944"/>
                </a:cubicBezTo>
                <a:close/>
                <a:moveTo>
                  <a:pt x="901285" y="1006650"/>
                </a:moveTo>
                <a:lnTo>
                  <a:pt x="901285" y="1057206"/>
                </a:lnTo>
                <a:lnTo>
                  <a:pt x="600881" y="1057206"/>
                </a:lnTo>
                <a:lnTo>
                  <a:pt x="600881" y="943638"/>
                </a:lnTo>
                <a:lnTo>
                  <a:pt x="681551" y="865167"/>
                </a:lnTo>
                <a:cubicBezTo>
                  <a:pt x="688731" y="866999"/>
                  <a:pt x="696204" y="868024"/>
                  <a:pt x="703678" y="868024"/>
                </a:cubicBezTo>
                <a:cubicBezTo>
                  <a:pt x="704410" y="868024"/>
                  <a:pt x="705143" y="868024"/>
                  <a:pt x="705876" y="868024"/>
                </a:cubicBezTo>
                <a:cubicBezTo>
                  <a:pt x="730348" y="867438"/>
                  <a:pt x="753794" y="856594"/>
                  <a:pt x="770059" y="838350"/>
                </a:cubicBezTo>
                <a:cubicBezTo>
                  <a:pt x="777973" y="829485"/>
                  <a:pt x="783907" y="819227"/>
                  <a:pt x="787718" y="808164"/>
                </a:cubicBezTo>
                <a:lnTo>
                  <a:pt x="800906" y="817176"/>
                </a:lnTo>
                <a:cubicBezTo>
                  <a:pt x="863698" y="859892"/>
                  <a:pt x="901212" y="930743"/>
                  <a:pt x="901212" y="1006723"/>
                </a:cubicBezTo>
                <a:lnTo>
                  <a:pt x="901212" y="1006723"/>
                </a:lnTo>
                <a:close/>
                <a:moveTo>
                  <a:pt x="480573" y="706246"/>
                </a:moveTo>
                <a:cubicBezTo>
                  <a:pt x="491344" y="733356"/>
                  <a:pt x="512738" y="755043"/>
                  <a:pt x="539628" y="766253"/>
                </a:cubicBezTo>
                <a:lnTo>
                  <a:pt x="498671" y="811021"/>
                </a:lnTo>
                <a:cubicBezTo>
                  <a:pt x="489951" y="820546"/>
                  <a:pt x="478155" y="825821"/>
                  <a:pt x="465260" y="826041"/>
                </a:cubicBezTo>
                <a:cubicBezTo>
                  <a:pt x="452437" y="826261"/>
                  <a:pt x="440421" y="821205"/>
                  <a:pt x="431483" y="811974"/>
                </a:cubicBezTo>
                <a:cubicBezTo>
                  <a:pt x="422471" y="802668"/>
                  <a:pt x="417928" y="790432"/>
                  <a:pt x="418587" y="777537"/>
                </a:cubicBezTo>
                <a:cubicBezTo>
                  <a:pt x="419246" y="764642"/>
                  <a:pt x="425108" y="752918"/>
                  <a:pt x="434999" y="744639"/>
                </a:cubicBezTo>
                <a:lnTo>
                  <a:pt x="480646" y="706319"/>
                </a:lnTo>
                <a:close/>
                <a:moveTo>
                  <a:pt x="580879" y="731451"/>
                </a:moveTo>
                <a:cubicBezTo>
                  <a:pt x="545050" y="731451"/>
                  <a:pt x="515962" y="702289"/>
                  <a:pt x="515962" y="666534"/>
                </a:cubicBezTo>
                <a:lnTo>
                  <a:pt x="515962" y="662797"/>
                </a:lnTo>
                <a:cubicBezTo>
                  <a:pt x="536331" y="669905"/>
                  <a:pt x="558165" y="673861"/>
                  <a:pt x="580879" y="673861"/>
                </a:cubicBezTo>
                <a:cubicBezTo>
                  <a:pt x="603592" y="673861"/>
                  <a:pt x="625426" y="669978"/>
                  <a:pt x="645795" y="662797"/>
                </a:cubicBezTo>
                <a:lnTo>
                  <a:pt x="645795" y="666534"/>
                </a:lnTo>
                <a:cubicBezTo>
                  <a:pt x="645795" y="702363"/>
                  <a:pt x="616634" y="731451"/>
                  <a:pt x="580879" y="731451"/>
                </a:cubicBezTo>
                <a:lnTo>
                  <a:pt x="580879" y="731451"/>
                </a:lnTo>
                <a:close/>
                <a:moveTo>
                  <a:pt x="530396" y="839962"/>
                </a:moveTo>
                <a:lnTo>
                  <a:pt x="582784" y="782666"/>
                </a:lnTo>
                <a:lnTo>
                  <a:pt x="640300" y="841501"/>
                </a:lnTo>
                <a:cubicBezTo>
                  <a:pt x="640959" y="842160"/>
                  <a:pt x="641619" y="842820"/>
                  <a:pt x="642278" y="843406"/>
                </a:cubicBezTo>
                <a:lnTo>
                  <a:pt x="579414" y="904586"/>
                </a:lnTo>
                <a:lnTo>
                  <a:pt x="521604" y="848315"/>
                </a:lnTo>
                <a:cubicBezTo>
                  <a:pt x="524681" y="845751"/>
                  <a:pt x="527685" y="842966"/>
                  <a:pt x="530396" y="839962"/>
                </a:cubicBezTo>
                <a:lnTo>
                  <a:pt x="530396" y="839962"/>
                </a:lnTo>
                <a:close/>
                <a:moveTo>
                  <a:pt x="749691" y="774679"/>
                </a:moveTo>
                <a:cubicBezTo>
                  <a:pt x="750863" y="787575"/>
                  <a:pt x="746760" y="799957"/>
                  <a:pt x="738114" y="809629"/>
                </a:cubicBezTo>
                <a:cubicBezTo>
                  <a:pt x="729542" y="819227"/>
                  <a:pt x="717745" y="824649"/>
                  <a:pt x="704851" y="825015"/>
                </a:cubicBezTo>
                <a:cubicBezTo>
                  <a:pt x="692028" y="825309"/>
                  <a:pt x="679939" y="820473"/>
                  <a:pt x="670927" y="811387"/>
                </a:cubicBezTo>
                <a:lnTo>
                  <a:pt x="625353" y="764788"/>
                </a:lnTo>
                <a:cubicBezTo>
                  <a:pt x="651510" y="752918"/>
                  <a:pt x="672099" y="730865"/>
                  <a:pt x="682136" y="703755"/>
                </a:cubicBezTo>
                <a:lnTo>
                  <a:pt x="731960" y="742441"/>
                </a:lnTo>
                <a:cubicBezTo>
                  <a:pt x="742144" y="750354"/>
                  <a:pt x="748445" y="761857"/>
                  <a:pt x="749618" y="774679"/>
                </a:cubicBezTo>
                <a:close/>
                <a:moveTo>
                  <a:pt x="814168" y="394559"/>
                </a:moveTo>
                <a:cubicBezTo>
                  <a:pt x="814168" y="415367"/>
                  <a:pt x="798415" y="432585"/>
                  <a:pt x="778192" y="434930"/>
                </a:cubicBezTo>
                <a:lnTo>
                  <a:pt x="778192" y="354187"/>
                </a:lnTo>
                <a:cubicBezTo>
                  <a:pt x="798415" y="356532"/>
                  <a:pt x="814168" y="373750"/>
                  <a:pt x="814168" y="394559"/>
                </a:cubicBezTo>
                <a:lnTo>
                  <a:pt x="814168" y="394559"/>
                </a:lnTo>
                <a:close/>
                <a:moveTo>
                  <a:pt x="426720" y="305903"/>
                </a:moveTo>
                <a:lnTo>
                  <a:pt x="459325" y="305903"/>
                </a:lnTo>
                <a:cubicBezTo>
                  <a:pt x="531202" y="305903"/>
                  <a:pt x="599635" y="279599"/>
                  <a:pt x="652975" y="231754"/>
                </a:cubicBezTo>
                <a:cubicBezTo>
                  <a:pt x="674077" y="261428"/>
                  <a:pt x="701700" y="283995"/>
                  <a:pt x="735257" y="298942"/>
                </a:cubicBezTo>
                <a:lnTo>
                  <a:pt x="735257" y="476620"/>
                </a:lnTo>
                <a:cubicBezTo>
                  <a:pt x="735257" y="561686"/>
                  <a:pt x="666017" y="630925"/>
                  <a:pt x="580952" y="630925"/>
                </a:cubicBezTo>
                <a:cubicBezTo>
                  <a:pt x="495887" y="630925"/>
                  <a:pt x="426647" y="561686"/>
                  <a:pt x="426647" y="476620"/>
                </a:cubicBezTo>
                <a:lnTo>
                  <a:pt x="426647" y="305976"/>
                </a:lnTo>
                <a:close/>
                <a:moveTo>
                  <a:pt x="383784" y="434930"/>
                </a:moveTo>
                <a:cubicBezTo>
                  <a:pt x="363562" y="432585"/>
                  <a:pt x="347809" y="415367"/>
                  <a:pt x="347809" y="394559"/>
                </a:cubicBezTo>
                <a:cubicBezTo>
                  <a:pt x="347809" y="373750"/>
                  <a:pt x="363562" y="356532"/>
                  <a:pt x="383784" y="354187"/>
                </a:cubicBezTo>
                <a:lnTo>
                  <a:pt x="383784" y="434930"/>
                </a:lnTo>
                <a:close/>
                <a:moveTo>
                  <a:pt x="315497" y="604329"/>
                </a:moveTo>
                <a:lnTo>
                  <a:pt x="377483" y="477426"/>
                </a:lnTo>
                <a:cubicBezTo>
                  <a:pt x="379608" y="477719"/>
                  <a:pt x="381660" y="477939"/>
                  <a:pt x="383858" y="478012"/>
                </a:cubicBezTo>
                <a:cubicBezTo>
                  <a:pt x="384371" y="546373"/>
                  <a:pt x="419833" y="606527"/>
                  <a:pt x="473173" y="641476"/>
                </a:cubicBezTo>
                <a:lnTo>
                  <a:pt x="473173" y="656423"/>
                </a:lnTo>
                <a:lnTo>
                  <a:pt x="407523" y="711521"/>
                </a:lnTo>
                <a:cubicBezTo>
                  <a:pt x="395434" y="721633"/>
                  <a:pt x="386422" y="734748"/>
                  <a:pt x="381073" y="749328"/>
                </a:cubicBezTo>
                <a:lnTo>
                  <a:pt x="347223" y="772408"/>
                </a:lnTo>
                <a:cubicBezTo>
                  <a:pt x="301137" y="729985"/>
                  <a:pt x="287508" y="661625"/>
                  <a:pt x="315571" y="604329"/>
                </a:cubicBezTo>
                <a:lnTo>
                  <a:pt x="315571" y="604329"/>
                </a:lnTo>
                <a:close/>
                <a:moveTo>
                  <a:pt x="257688" y="1006577"/>
                </a:moveTo>
                <a:cubicBezTo>
                  <a:pt x="257688" y="930596"/>
                  <a:pt x="295202" y="859745"/>
                  <a:pt x="357994" y="817029"/>
                </a:cubicBezTo>
                <a:lnTo>
                  <a:pt x="378729" y="802888"/>
                </a:lnTo>
                <a:cubicBezTo>
                  <a:pt x="382612" y="817322"/>
                  <a:pt x="390085" y="830730"/>
                  <a:pt x="400636" y="841648"/>
                </a:cubicBezTo>
                <a:cubicBezTo>
                  <a:pt x="417341" y="859012"/>
                  <a:pt x="440641" y="868830"/>
                  <a:pt x="464747" y="868830"/>
                </a:cubicBezTo>
                <a:cubicBezTo>
                  <a:pt x="465113" y="868830"/>
                  <a:pt x="465553" y="868830"/>
                  <a:pt x="465919" y="868830"/>
                </a:cubicBezTo>
                <a:cubicBezTo>
                  <a:pt x="470608" y="868830"/>
                  <a:pt x="475297" y="868318"/>
                  <a:pt x="479913" y="867512"/>
                </a:cubicBezTo>
                <a:lnTo>
                  <a:pt x="558019" y="943492"/>
                </a:lnTo>
                <a:lnTo>
                  <a:pt x="558019" y="1057059"/>
                </a:lnTo>
                <a:lnTo>
                  <a:pt x="257615" y="1057059"/>
                </a:lnTo>
                <a:lnTo>
                  <a:pt x="257615" y="1006503"/>
                </a:lnTo>
                <a:lnTo>
                  <a:pt x="257615" y="1006503"/>
                </a:lnTo>
                <a:close/>
                <a:moveTo>
                  <a:pt x="42936" y="1113770"/>
                </a:moveTo>
                <a:cubicBezTo>
                  <a:pt x="42936" y="1106223"/>
                  <a:pt x="49090" y="1100068"/>
                  <a:pt x="56637" y="1100068"/>
                </a:cubicBezTo>
                <a:lnTo>
                  <a:pt x="1102482" y="1100068"/>
                </a:lnTo>
                <a:cubicBezTo>
                  <a:pt x="1110029" y="1100068"/>
                  <a:pt x="1116183" y="1106223"/>
                  <a:pt x="1116183" y="1113770"/>
                </a:cubicBezTo>
                <a:lnTo>
                  <a:pt x="1116183" y="1160002"/>
                </a:lnTo>
                <a:cubicBezTo>
                  <a:pt x="1116183" y="1167549"/>
                  <a:pt x="1110029" y="1173704"/>
                  <a:pt x="1102482" y="1173704"/>
                </a:cubicBezTo>
                <a:lnTo>
                  <a:pt x="56637" y="1173704"/>
                </a:lnTo>
                <a:cubicBezTo>
                  <a:pt x="49090" y="1173704"/>
                  <a:pt x="42936" y="1167549"/>
                  <a:pt x="42936" y="1160002"/>
                </a:cubicBezTo>
                <a:lnTo>
                  <a:pt x="42936" y="1113770"/>
                </a:lnTo>
                <a:lnTo>
                  <a:pt x="42936" y="11137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33" name="Google Shape;3233;p54"/>
          <p:cNvGrpSpPr/>
          <p:nvPr/>
        </p:nvGrpSpPr>
        <p:grpSpPr>
          <a:xfrm>
            <a:off x="2461670" y="1559813"/>
            <a:ext cx="290241" cy="290250"/>
            <a:chOff x="2816725" y="69312"/>
            <a:chExt cx="1249423" cy="1249460"/>
          </a:xfrm>
        </p:grpSpPr>
        <p:sp>
          <p:nvSpPr>
            <p:cNvPr id="3234" name="Google Shape;3234;p54"/>
            <p:cNvSpPr/>
            <p:nvPr/>
          </p:nvSpPr>
          <p:spPr>
            <a:xfrm>
              <a:off x="2816725" y="69312"/>
              <a:ext cx="1249423" cy="1249460"/>
            </a:xfrm>
            <a:custGeom>
              <a:rect b="b" l="l" r="r" t="t"/>
              <a:pathLst>
                <a:path extrusionOk="0" h="1249460" w="1249423">
                  <a:moveTo>
                    <a:pt x="859338" y="0"/>
                  </a:moveTo>
                  <a:cubicBezTo>
                    <a:pt x="644293" y="0"/>
                    <a:pt x="469399" y="174967"/>
                    <a:pt x="469399" y="390012"/>
                  </a:cubicBezTo>
                  <a:cubicBezTo>
                    <a:pt x="469399" y="469802"/>
                    <a:pt x="493505" y="544097"/>
                    <a:pt x="534829" y="605937"/>
                  </a:cubicBezTo>
                  <a:cubicBezTo>
                    <a:pt x="533583" y="607036"/>
                    <a:pt x="532264" y="608208"/>
                    <a:pt x="531092" y="609453"/>
                  </a:cubicBezTo>
                  <a:cubicBezTo>
                    <a:pt x="505521" y="635024"/>
                    <a:pt x="501784" y="674224"/>
                    <a:pt x="519735" y="703824"/>
                  </a:cubicBezTo>
                  <a:lnTo>
                    <a:pt x="457456" y="766103"/>
                  </a:lnTo>
                  <a:cubicBezTo>
                    <a:pt x="445513" y="758849"/>
                    <a:pt x="431812" y="754966"/>
                    <a:pt x="417525" y="754966"/>
                  </a:cubicBezTo>
                  <a:cubicBezTo>
                    <a:pt x="396936" y="754966"/>
                    <a:pt x="377593" y="762953"/>
                    <a:pt x="363086" y="777533"/>
                  </a:cubicBezTo>
                  <a:lnTo>
                    <a:pt x="22530" y="1118089"/>
                  </a:lnTo>
                  <a:cubicBezTo>
                    <a:pt x="-7510" y="1148129"/>
                    <a:pt x="-7510" y="1196926"/>
                    <a:pt x="22530" y="1226967"/>
                  </a:cubicBezTo>
                  <a:cubicBezTo>
                    <a:pt x="37550" y="1241987"/>
                    <a:pt x="57260" y="1249460"/>
                    <a:pt x="76969" y="1249460"/>
                  </a:cubicBezTo>
                  <a:cubicBezTo>
                    <a:pt x="96679" y="1249460"/>
                    <a:pt x="116388" y="1241987"/>
                    <a:pt x="131408" y="1226967"/>
                  </a:cubicBezTo>
                  <a:lnTo>
                    <a:pt x="471964" y="886411"/>
                  </a:lnTo>
                  <a:cubicBezTo>
                    <a:pt x="486471" y="871904"/>
                    <a:pt x="494531" y="852561"/>
                    <a:pt x="494531" y="831972"/>
                  </a:cubicBezTo>
                  <a:cubicBezTo>
                    <a:pt x="494531" y="817685"/>
                    <a:pt x="490647" y="803910"/>
                    <a:pt x="483394" y="792040"/>
                  </a:cubicBezTo>
                  <a:lnTo>
                    <a:pt x="545673" y="729762"/>
                  </a:lnTo>
                  <a:cubicBezTo>
                    <a:pt x="557908" y="737162"/>
                    <a:pt x="571756" y="740899"/>
                    <a:pt x="585604" y="740899"/>
                  </a:cubicBezTo>
                  <a:cubicBezTo>
                    <a:pt x="605314" y="740899"/>
                    <a:pt x="625023" y="733425"/>
                    <a:pt x="640043" y="718405"/>
                  </a:cubicBezTo>
                  <a:cubicBezTo>
                    <a:pt x="641216" y="717233"/>
                    <a:pt x="642388" y="715914"/>
                    <a:pt x="643487" y="714668"/>
                  </a:cubicBezTo>
                  <a:cubicBezTo>
                    <a:pt x="705326" y="755992"/>
                    <a:pt x="779621" y="780098"/>
                    <a:pt x="859411" y="780098"/>
                  </a:cubicBezTo>
                  <a:cubicBezTo>
                    <a:pt x="1074457" y="780098"/>
                    <a:pt x="1249423" y="605131"/>
                    <a:pt x="1249423" y="390159"/>
                  </a:cubicBezTo>
                  <a:cubicBezTo>
                    <a:pt x="1249423" y="175113"/>
                    <a:pt x="1074457" y="220"/>
                    <a:pt x="859411" y="220"/>
                  </a:cubicBezTo>
                  <a:close/>
                  <a:moveTo>
                    <a:pt x="105398" y="1201029"/>
                  </a:moveTo>
                  <a:cubicBezTo>
                    <a:pt x="89645" y="1216782"/>
                    <a:pt x="64001" y="1216782"/>
                    <a:pt x="48321" y="1201029"/>
                  </a:cubicBezTo>
                  <a:cubicBezTo>
                    <a:pt x="32568" y="1185276"/>
                    <a:pt x="32568" y="1159632"/>
                    <a:pt x="48321" y="1143953"/>
                  </a:cubicBezTo>
                  <a:lnTo>
                    <a:pt x="348359" y="843915"/>
                  </a:lnTo>
                  <a:lnTo>
                    <a:pt x="405435" y="900992"/>
                  </a:lnTo>
                  <a:lnTo>
                    <a:pt x="105398" y="1201029"/>
                  </a:lnTo>
                  <a:close/>
                  <a:moveTo>
                    <a:pt x="445953" y="860474"/>
                  </a:moveTo>
                  <a:lnTo>
                    <a:pt x="431299" y="875128"/>
                  </a:lnTo>
                  <a:lnTo>
                    <a:pt x="374223" y="818051"/>
                  </a:lnTo>
                  <a:lnTo>
                    <a:pt x="388876" y="803397"/>
                  </a:lnTo>
                  <a:cubicBezTo>
                    <a:pt x="396496" y="795777"/>
                    <a:pt x="406608" y="791601"/>
                    <a:pt x="417451" y="791601"/>
                  </a:cubicBezTo>
                  <a:cubicBezTo>
                    <a:pt x="428295" y="791601"/>
                    <a:pt x="438406" y="795777"/>
                    <a:pt x="446026" y="803397"/>
                  </a:cubicBezTo>
                  <a:cubicBezTo>
                    <a:pt x="453646" y="811017"/>
                    <a:pt x="457823" y="821128"/>
                    <a:pt x="457823" y="831972"/>
                  </a:cubicBezTo>
                  <a:cubicBezTo>
                    <a:pt x="457823" y="842743"/>
                    <a:pt x="453646" y="852927"/>
                    <a:pt x="446026" y="860547"/>
                  </a:cubicBezTo>
                  <a:close/>
                  <a:moveTo>
                    <a:pt x="556883" y="692468"/>
                  </a:moveTo>
                  <a:cubicBezTo>
                    <a:pt x="541203" y="676788"/>
                    <a:pt x="541130" y="651437"/>
                    <a:pt x="556590" y="635611"/>
                  </a:cubicBezTo>
                  <a:cubicBezTo>
                    <a:pt x="573588" y="656566"/>
                    <a:pt x="592711" y="675689"/>
                    <a:pt x="613666" y="692687"/>
                  </a:cubicBezTo>
                  <a:cubicBezTo>
                    <a:pt x="597914" y="708147"/>
                    <a:pt x="572489" y="708074"/>
                    <a:pt x="556809" y="692394"/>
                  </a:cubicBezTo>
                  <a:close/>
                  <a:moveTo>
                    <a:pt x="859265" y="743390"/>
                  </a:moveTo>
                  <a:cubicBezTo>
                    <a:pt x="664442" y="743390"/>
                    <a:pt x="505887" y="584835"/>
                    <a:pt x="505887" y="390012"/>
                  </a:cubicBezTo>
                  <a:cubicBezTo>
                    <a:pt x="505887" y="195189"/>
                    <a:pt x="664442" y="36635"/>
                    <a:pt x="859265" y="36635"/>
                  </a:cubicBezTo>
                  <a:cubicBezTo>
                    <a:pt x="1054088" y="36635"/>
                    <a:pt x="1212642" y="195189"/>
                    <a:pt x="1212642" y="390012"/>
                  </a:cubicBezTo>
                  <a:cubicBezTo>
                    <a:pt x="1212642" y="584835"/>
                    <a:pt x="1054088" y="743390"/>
                    <a:pt x="859265" y="7433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5" name="Google Shape;3235;p54"/>
            <p:cNvSpPr/>
            <p:nvPr/>
          </p:nvSpPr>
          <p:spPr>
            <a:xfrm>
              <a:off x="3383994" y="167127"/>
              <a:ext cx="584267" cy="584175"/>
            </a:xfrm>
            <a:custGeom>
              <a:rect b="b" l="l" r="r" t="t"/>
              <a:pathLst>
                <a:path extrusionOk="0" h="584175" w="584267">
                  <a:moveTo>
                    <a:pt x="526018" y="117157"/>
                  </a:moveTo>
                  <a:cubicBezTo>
                    <a:pt x="519937" y="109098"/>
                    <a:pt x="508507" y="107413"/>
                    <a:pt x="500374" y="113494"/>
                  </a:cubicBezTo>
                  <a:cubicBezTo>
                    <a:pt x="492314" y="119575"/>
                    <a:pt x="490629" y="131005"/>
                    <a:pt x="496710" y="139138"/>
                  </a:cubicBezTo>
                  <a:cubicBezTo>
                    <a:pt x="533199" y="187862"/>
                    <a:pt x="551076" y="248309"/>
                    <a:pt x="546973" y="309416"/>
                  </a:cubicBezTo>
                  <a:cubicBezTo>
                    <a:pt x="543310" y="364001"/>
                    <a:pt x="522208" y="415730"/>
                    <a:pt x="487039" y="457273"/>
                  </a:cubicBezTo>
                  <a:lnTo>
                    <a:pt x="380506" y="404006"/>
                  </a:lnTo>
                  <a:cubicBezTo>
                    <a:pt x="373398" y="400490"/>
                    <a:pt x="369002" y="393309"/>
                    <a:pt x="369002" y="385396"/>
                  </a:cubicBezTo>
                  <a:lnTo>
                    <a:pt x="369002" y="359459"/>
                  </a:lnTo>
                  <a:cubicBezTo>
                    <a:pt x="392961" y="338137"/>
                    <a:pt x="408128" y="307145"/>
                    <a:pt x="408128" y="272635"/>
                  </a:cubicBezTo>
                  <a:lnTo>
                    <a:pt x="408128" y="251826"/>
                  </a:lnTo>
                  <a:cubicBezTo>
                    <a:pt x="408568" y="251826"/>
                    <a:pt x="408934" y="251826"/>
                    <a:pt x="409374" y="251826"/>
                  </a:cubicBezTo>
                  <a:cubicBezTo>
                    <a:pt x="419485" y="251826"/>
                    <a:pt x="427691" y="243620"/>
                    <a:pt x="427691" y="233509"/>
                  </a:cubicBezTo>
                  <a:lnTo>
                    <a:pt x="427691" y="194383"/>
                  </a:lnTo>
                  <a:cubicBezTo>
                    <a:pt x="427691" y="130346"/>
                    <a:pt x="375596" y="78251"/>
                    <a:pt x="311559" y="78251"/>
                  </a:cubicBezTo>
                  <a:lnTo>
                    <a:pt x="272433" y="78251"/>
                  </a:lnTo>
                  <a:cubicBezTo>
                    <a:pt x="208396" y="78251"/>
                    <a:pt x="156302" y="130346"/>
                    <a:pt x="156302" y="194383"/>
                  </a:cubicBezTo>
                  <a:lnTo>
                    <a:pt x="156302" y="233509"/>
                  </a:lnTo>
                  <a:cubicBezTo>
                    <a:pt x="156302" y="243620"/>
                    <a:pt x="164508" y="251826"/>
                    <a:pt x="174619" y="251826"/>
                  </a:cubicBezTo>
                  <a:cubicBezTo>
                    <a:pt x="174765" y="251826"/>
                    <a:pt x="175205" y="251826"/>
                    <a:pt x="175864" y="251826"/>
                  </a:cubicBezTo>
                  <a:lnTo>
                    <a:pt x="175864" y="272708"/>
                  </a:lnTo>
                  <a:cubicBezTo>
                    <a:pt x="175864" y="307218"/>
                    <a:pt x="191031" y="338211"/>
                    <a:pt x="214990" y="359532"/>
                  </a:cubicBezTo>
                  <a:lnTo>
                    <a:pt x="214990" y="385469"/>
                  </a:lnTo>
                  <a:cubicBezTo>
                    <a:pt x="214990" y="393382"/>
                    <a:pt x="210594" y="400563"/>
                    <a:pt x="203487" y="404080"/>
                  </a:cubicBezTo>
                  <a:lnTo>
                    <a:pt x="96953" y="457347"/>
                  </a:lnTo>
                  <a:cubicBezTo>
                    <a:pt x="11961" y="357041"/>
                    <a:pt x="16724" y="206106"/>
                    <a:pt x="111314" y="111516"/>
                  </a:cubicBezTo>
                  <a:cubicBezTo>
                    <a:pt x="155056" y="67774"/>
                    <a:pt x="213159" y="41397"/>
                    <a:pt x="274778" y="37221"/>
                  </a:cubicBezTo>
                  <a:cubicBezTo>
                    <a:pt x="335885" y="33118"/>
                    <a:pt x="396332" y="50995"/>
                    <a:pt x="445056" y="87483"/>
                  </a:cubicBezTo>
                  <a:cubicBezTo>
                    <a:pt x="453115" y="93565"/>
                    <a:pt x="464618" y="91880"/>
                    <a:pt x="470700" y="83820"/>
                  </a:cubicBezTo>
                  <a:cubicBezTo>
                    <a:pt x="476781" y="75760"/>
                    <a:pt x="475096" y="64257"/>
                    <a:pt x="467036" y="58176"/>
                  </a:cubicBezTo>
                  <a:cubicBezTo>
                    <a:pt x="411352" y="16412"/>
                    <a:pt x="342186" y="-4030"/>
                    <a:pt x="272360" y="659"/>
                  </a:cubicBezTo>
                  <a:cubicBezTo>
                    <a:pt x="201875" y="5422"/>
                    <a:pt x="135493" y="35536"/>
                    <a:pt x="85450" y="85578"/>
                  </a:cubicBezTo>
                  <a:cubicBezTo>
                    <a:pt x="-28483" y="199512"/>
                    <a:pt x="-28483" y="384883"/>
                    <a:pt x="85450" y="498744"/>
                  </a:cubicBezTo>
                  <a:cubicBezTo>
                    <a:pt x="142381" y="555674"/>
                    <a:pt x="217262" y="584176"/>
                    <a:pt x="292069" y="584176"/>
                  </a:cubicBezTo>
                  <a:cubicBezTo>
                    <a:pt x="366877" y="584176"/>
                    <a:pt x="441685" y="555674"/>
                    <a:pt x="498689" y="498744"/>
                  </a:cubicBezTo>
                  <a:cubicBezTo>
                    <a:pt x="548732" y="448701"/>
                    <a:pt x="578845" y="382319"/>
                    <a:pt x="583608" y="311834"/>
                  </a:cubicBezTo>
                  <a:cubicBezTo>
                    <a:pt x="588297" y="242008"/>
                    <a:pt x="567855" y="172842"/>
                    <a:pt x="526091" y="117157"/>
                  </a:cubicBezTo>
                  <a:close/>
                  <a:moveTo>
                    <a:pt x="192936" y="211382"/>
                  </a:moveTo>
                  <a:lnTo>
                    <a:pt x="192936" y="194310"/>
                  </a:lnTo>
                  <a:lnTo>
                    <a:pt x="192936" y="194310"/>
                  </a:lnTo>
                  <a:cubicBezTo>
                    <a:pt x="192936" y="150495"/>
                    <a:pt x="228618" y="114813"/>
                    <a:pt x="272433" y="114813"/>
                  </a:cubicBezTo>
                  <a:lnTo>
                    <a:pt x="311559" y="114813"/>
                  </a:lnTo>
                  <a:cubicBezTo>
                    <a:pt x="355374" y="114813"/>
                    <a:pt x="391056" y="150495"/>
                    <a:pt x="391056" y="194310"/>
                  </a:cubicBezTo>
                  <a:lnTo>
                    <a:pt x="391056" y="214605"/>
                  </a:lnTo>
                  <a:cubicBezTo>
                    <a:pt x="311486" y="210283"/>
                    <a:pt x="263495" y="179363"/>
                    <a:pt x="262982" y="179070"/>
                  </a:cubicBezTo>
                  <a:cubicBezTo>
                    <a:pt x="259904" y="177018"/>
                    <a:pt x="256387" y="175993"/>
                    <a:pt x="252870" y="175993"/>
                  </a:cubicBezTo>
                  <a:cubicBezTo>
                    <a:pt x="248181" y="175993"/>
                    <a:pt x="243492" y="177824"/>
                    <a:pt x="239902" y="181341"/>
                  </a:cubicBezTo>
                  <a:cubicBezTo>
                    <a:pt x="222390" y="198853"/>
                    <a:pt x="205245" y="207279"/>
                    <a:pt x="192936" y="211308"/>
                  </a:cubicBezTo>
                  <a:close/>
                  <a:moveTo>
                    <a:pt x="212499" y="272561"/>
                  </a:moveTo>
                  <a:lnTo>
                    <a:pt x="212499" y="243034"/>
                  </a:lnTo>
                  <a:lnTo>
                    <a:pt x="212499" y="243034"/>
                  </a:lnTo>
                  <a:cubicBezTo>
                    <a:pt x="225321" y="237905"/>
                    <a:pt x="240268" y="229772"/>
                    <a:pt x="255435" y="216804"/>
                  </a:cubicBezTo>
                  <a:cubicBezTo>
                    <a:pt x="274631" y="226841"/>
                    <a:pt x="314856" y="244060"/>
                    <a:pt x="371493" y="249775"/>
                  </a:cubicBezTo>
                  <a:lnTo>
                    <a:pt x="371493" y="272488"/>
                  </a:lnTo>
                  <a:cubicBezTo>
                    <a:pt x="371493" y="316303"/>
                    <a:pt x="335811" y="351985"/>
                    <a:pt x="291996" y="351985"/>
                  </a:cubicBezTo>
                  <a:cubicBezTo>
                    <a:pt x="248181" y="351985"/>
                    <a:pt x="212499" y="316303"/>
                    <a:pt x="212499" y="272488"/>
                  </a:cubicBezTo>
                  <a:close/>
                  <a:moveTo>
                    <a:pt x="273679" y="546881"/>
                  </a:moveTo>
                  <a:cubicBezTo>
                    <a:pt x="219826" y="543071"/>
                    <a:pt x="166999" y="522263"/>
                    <a:pt x="123917" y="484603"/>
                  </a:cubicBezTo>
                  <a:lnTo>
                    <a:pt x="219826" y="436611"/>
                  </a:lnTo>
                  <a:cubicBezTo>
                    <a:pt x="223050" y="434999"/>
                    <a:pt x="226054" y="433094"/>
                    <a:pt x="228911" y="430970"/>
                  </a:cubicBezTo>
                  <a:lnTo>
                    <a:pt x="273679" y="475737"/>
                  </a:lnTo>
                  <a:lnTo>
                    <a:pt x="273679" y="546881"/>
                  </a:lnTo>
                  <a:close/>
                  <a:moveTo>
                    <a:pt x="291996" y="442253"/>
                  </a:moveTo>
                  <a:lnTo>
                    <a:pt x="249720" y="399977"/>
                  </a:lnTo>
                  <a:cubicBezTo>
                    <a:pt x="250965" y="395287"/>
                    <a:pt x="251625" y="390305"/>
                    <a:pt x="251625" y="385323"/>
                  </a:cubicBezTo>
                  <a:lnTo>
                    <a:pt x="251625" y="381440"/>
                  </a:lnTo>
                  <a:cubicBezTo>
                    <a:pt x="264227" y="386129"/>
                    <a:pt x="277782" y="388693"/>
                    <a:pt x="291996" y="388693"/>
                  </a:cubicBezTo>
                  <a:cubicBezTo>
                    <a:pt x="306210" y="388693"/>
                    <a:pt x="319765" y="386129"/>
                    <a:pt x="332368" y="381440"/>
                  </a:cubicBezTo>
                  <a:lnTo>
                    <a:pt x="332368" y="385323"/>
                  </a:lnTo>
                  <a:cubicBezTo>
                    <a:pt x="332368" y="390378"/>
                    <a:pt x="333027" y="395287"/>
                    <a:pt x="334273" y="399977"/>
                  </a:cubicBezTo>
                  <a:lnTo>
                    <a:pt x="291996" y="442253"/>
                  </a:lnTo>
                  <a:close/>
                  <a:moveTo>
                    <a:pt x="310313" y="546881"/>
                  </a:moveTo>
                  <a:lnTo>
                    <a:pt x="310313" y="475737"/>
                  </a:lnTo>
                  <a:lnTo>
                    <a:pt x="355081" y="430970"/>
                  </a:lnTo>
                  <a:cubicBezTo>
                    <a:pt x="357865" y="433094"/>
                    <a:pt x="360943" y="434999"/>
                    <a:pt x="364166" y="436611"/>
                  </a:cubicBezTo>
                  <a:lnTo>
                    <a:pt x="460076" y="484603"/>
                  </a:lnTo>
                  <a:cubicBezTo>
                    <a:pt x="416993" y="522263"/>
                    <a:pt x="364166" y="543071"/>
                    <a:pt x="310313" y="5468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36" name="Google Shape;3236;p54"/>
          <p:cNvGrpSpPr/>
          <p:nvPr/>
        </p:nvGrpSpPr>
        <p:grpSpPr>
          <a:xfrm>
            <a:off x="720040" y="1998282"/>
            <a:ext cx="276701" cy="276718"/>
            <a:chOff x="6154981" y="99204"/>
            <a:chExt cx="1189600" cy="1189674"/>
          </a:xfrm>
        </p:grpSpPr>
        <p:sp>
          <p:nvSpPr>
            <p:cNvPr id="3237" name="Google Shape;3237;p54"/>
            <p:cNvSpPr/>
            <p:nvPr/>
          </p:nvSpPr>
          <p:spPr>
            <a:xfrm>
              <a:off x="6154981" y="120668"/>
              <a:ext cx="1168206" cy="1168210"/>
            </a:xfrm>
            <a:custGeom>
              <a:rect b="b" l="l" r="r" t="t"/>
              <a:pathLst>
                <a:path extrusionOk="0" h="1168210" w="1168206">
                  <a:moveTo>
                    <a:pt x="584103" y="1168211"/>
                  </a:moveTo>
                  <a:cubicBezTo>
                    <a:pt x="388547" y="1168211"/>
                    <a:pt x="206766" y="1070616"/>
                    <a:pt x="97741" y="907079"/>
                  </a:cubicBezTo>
                  <a:cubicBezTo>
                    <a:pt x="92392" y="899093"/>
                    <a:pt x="94591" y="888249"/>
                    <a:pt x="102577" y="882900"/>
                  </a:cubicBezTo>
                  <a:cubicBezTo>
                    <a:pt x="110563" y="877552"/>
                    <a:pt x="121407" y="879750"/>
                    <a:pt x="126756" y="887736"/>
                  </a:cubicBezTo>
                  <a:cubicBezTo>
                    <a:pt x="229260" y="1041528"/>
                    <a:pt x="400270" y="1133408"/>
                    <a:pt x="584103" y="1133334"/>
                  </a:cubicBezTo>
                  <a:cubicBezTo>
                    <a:pt x="879744" y="1133334"/>
                    <a:pt x="1123804" y="895722"/>
                    <a:pt x="1133109" y="601546"/>
                  </a:cubicBezTo>
                  <a:lnTo>
                    <a:pt x="584103" y="601546"/>
                  </a:lnTo>
                  <a:cubicBezTo>
                    <a:pt x="574504" y="601546"/>
                    <a:pt x="566664" y="593780"/>
                    <a:pt x="566664" y="584108"/>
                  </a:cubicBezTo>
                  <a:lnTo>
                    <a:pt x="566664" y="35102"/>
                  </a:lnTo>
                  <a:cubicBezTo>
                    <a:pt x="272415" y="44334"/>
                    <a:pt x="34876" y="288394"/>
                    <a:pt x="34876" y="584108"/>
                  </a:cubicBezTo>
                  <a:cubicBezTo>
                    <a:pt x="34876" y="666536"/>
                    <a:pt x="52827" y="745814"/>
                    <a:pt x="88143" y="819815"/>
                  </a:cubicBezTo>
                  <a:cubicBezTo>
                    <a:pt x="92319" y="828534"/>
                    <a:pt x="88583" y="838939"/>
                    <a:pt x="79937" y="843042"/>
                  </a:cubicBezTo>
                  <a:cubicBezTo>
                    <a:pt x="71218" y="847218"/>
                    <a:pt x="60813" y="843481"/>
                    <a:pt x="56710" y="834836"/>
                  </a:cubicBezTo>
                  <a:cubicBezTo>
                    <a:pt x="19123" y="756071"/>
                    <a:pt x="0" y="671738"/>
                    <a:pt x="0" y="584108"/>
                  </a:cubicBezTo>
                  <a:cubicBezTo>
                    <a:pt x="0" y="429364"/>
                    <a:pt x="59934" y="283485"/>
                    <a:pt x="168739" y="173434"/>
                  </a:cubicBezTo>
                  <a:cubicBezTo>
                    <a:pt x="277471" y="63457"/>
                    <a:pt x="422397" y="1911"/>
                    <a:pt x="576922" y="6"/>
                  </a:cubicBezTo>
                  <a:cubicBezTo>
                    <a:pt x="583443" y="-141"/>
                    <a:pt x="589671" y="2424"/>
                    <a:pt x="594360" y="7040"/>
                  </a:cubicBezTo>
                  <a:cubicBezTo>
                    <a:pt x="599049" y="11656"/>
                    <a:pt x="601614" y="17810"/>
                    <a:pt x="601614" y="24405"/>
                  </a:cubicBezTo>
                  <a:lnTo>
                    <a:pt x="601614" y="566597"/>
                  </a:lnTo>
                  <a:lnTo>
                    <a:pt x="1143806" y="566597"/>
                  </a:lnTo>
                  <a:cubicBezTo>
                    <a:pt x="1150400" y="566597"/>
                    <a:pt x="1156555" y="569161"/>
                    <a:pt x="1161171" y="573851"/>
                  </a:cubicBezTo>
                  <a:cubicBezTo>
                    <a:pt x="1165787" y="578540"/>
                    <a:pt x="1168278" y="584694"/>
                    <a:pt x="1168205" y="591289"/>
                  </a:cubicBezTo>
                  <a:cubicBezTo>
                    <a:pt x="1166300" y="745814"/>
                    <a:pt x="1104754" y="890740"/>
                    <a:pt x="994776" y="999472"/>
                  </a:cubicBezTo>
                  <a:cubicBezTo>
                    <a:pt x="884726" y="1108276"/>
                    <a:pt x="738920" y="1168211"/>
                    <a:pt x="584103" y="1168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8" name="Google Shape;3238;p54"/>
            <p:cNvSpPr/>
            <p:nvPr/>
          </p:nvSpPr>
          <p:spPr>
            <a:xfrm>
              <a:off x="6817188" y="99204"/>
              <a:ext cx="527393" cy="527466"/>
            </a:xfrm>
            <a:custGeom>
              <a:rect b="b" l="l" r="r" t="t"/>
              <a:pathLst>
                <a:path extrusionOk="0" h="527466" w="527393">
                  <a:moveTo>
                    <a:pt x="503067" y="527467"/>
                  </a:moveTo>
                  <a:lnTo>
                    <a:pt x="17438" y="527467"/>
                  </a:lnTo>
                  <a:cubicBezTo>
                    <a:pt x="7840" y="527467"/>
                    <a:pt x="0" y="519700"/>
                    <a:pt x="0" y="510029"/>
                  </a:cubicBezTo>
                  <a:lnTo>
                    <a:pt x="0" y="415804"/>
                  </a:lnTo>
                  <a:cubicBezTo>
                    <a:pt x="0" y="406206"/>
                    <a:pt x="7767" y="398366"/>
                    <a:pt x="17438" y="398366"/>
                  </a:cubicBezTo>
                  <a:cubicBezTo>
                    <a:pt x="27110" y="398366"/>
                    <a:pt x="34876" y="406133"/>
                    <a:pt x="34876" y="415804"/>
                  </a:cubicBezTo>
                  <a:lnTo>
                    <a:pt x="34876" y="492591"/>
                  </a:lnTo>
                  <a:lnTo>
                    <a:pt x="492369" y="492591"/>
                  </a:lnTo>
                  <a:cubicBezTo>
                    <a:pt x="483504" y="242156"/>
                    <a:pt x="285310" y="44036"/>
                    <a:pt x="34876" y="35098"/>
                  </a:cubicBezTo>
                  <a:lnTo>
                    <a:pt x="34876" y="336381"/>
                  </a:lnTo>
                  <a:cubicBezTo>
                    <a:pt x="34876" y="345979"/>
                    <a:pt x="27110" y="353819"/>
                    <a:pt x="17438" y="353819"/>
                  </a:cubicBezTo>
                  <a:cubicBezTo>
                    <a:pt x="7767" y="353819"/>
                    <a:pt x="0" y="346052"/>
                    <a:pt x="0" y="336381"/>
                  </a:cubicBezTo>
                  <a:lnTo>
                    <a:pt x="0" y="24400"/>
                  </a:lnTo>
                  <a:cubicBezTo>
                    <a:pt x="0" y="17806"/>
                    <a:pt x="2565" y="11651"/>
                    <a:pt x="7254" y="7035"/>
                  </a:cubicBezTo>
                  <a:cubicBezTo>
                    <a:pt x="11943" y="2419"/>
                    <a:pt x="18098" y="-72"/>
                    <a:pt x="24692" y="2"/>
                  </a:cubicBezTo>
                  <a:cubicBezTo>
                    <a:pt x="158115" y="1833"/>
                    <a:pt x="283625" y="54880"/>
                    <a:pt x="378069" y="149324"/>
                  </a:cubicBezTo>
                  <a:cubicBezTo>
                    <a:pt x="472513" y="243768"/>
                    <a:pt x="525560" y="369279"/>
                    <a:pt x="527392" y="502702"/>
                  </a:cubicBezTo>
                  <a:cubicBezTo>
                    <a:pt x="527465" y="509296"/>
                    <a:pt x="524974" y="515451"/>
                    <a:pt x="520358" y="520140"/>
                  </a:cubicBezTo>
                  <a:cubicBezTo>
                    <a:pt x="515742" y="524829"/>
                    <a:pt x="509587" y="527394"/>
                    <a:pt x="502993" y="5273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9" name="Google Shape;3239;p54"/>
          <p:cNvSpPr/>
          <p:nvPr/>
        </p:nvSpPr>
        <p:spPr>
          <a:xfrm>
            <a:off x="2067997" y="1993384"/>
            <a:ext cx="204965" cy="286514"/>
          </a:xfrm>
          <a:custGeom>
            <a:rect b="b" l="l" r="r" t="t"/>
            <a:pathLst>
              <a:path extrusionOk="0" h="1317307" w="942366">
                <a:moveTo>
                  <a:pt x="903936" y="941656"/>
                </a:moveTo>
                <a:cubicBezTo>
                  <a:pt x="871770" y="902530"/>
                  <a:pt x="824219" y="880037"/>
                  <a:pt x="773517" y="880037"/>
                </a:cubicBezTo>
                <a:lnTo>
                  <a:pt x="765970" y="880037"/>
                </a:lnTo>
                <a:lnTo>
                  <a:pt x="765970" y="825451"/>
                </a:lnTo>
                <a:cubicBezTo>
                  <a:pt x="765970" y="799294"/>
                  <a:pt x="744648" y="777973"/>
                  <a:pt x="718491" y="777973"/>
                </a:cubicBezTo>
                <a:lnTo>
                  <a:pt x="668448" y="777973"/>
                </a:lnTo>
                <a:lnTo>
                  <a:pt x="668448" y="738114"/>
                </a:lnTo>
                <a:cubicBezTo>
                  <a:pt x="668448" y="714448"/>
                  <a:pt x="649179" y="695105"/>
                  <a:pt x="625439" y="695105"/>
                </a:cubicBezTo>
                <a:lnTo>
                  <a:pt x="589098" y="695105"/>
                </a:lnTo>
                <a:lnTo>
                  <a:pt x="589098" y="554575"/>
                </a:lnTo>
                <a:lnTo>
                  <a:pt x="687718" y="398218"/>
                </a:lnTo>
                <a:cubicBezTo>
                  <a:pt x="734977" y="323264"/>
                  <a:pt x="740912" y="230578"/>
                  <a:pt x="703618" y="150422"/>
                </a:cubicBezTo>
                <a:cubicBezTo>
                  <a:pt x="699148" y="140750"/>
                  <a:pt x="687645" y="136574"/>
                  <a:pt x="677973" y="141043"/>
                </a:cubicBezTo>
                <a:cubicBezTo>
                  <a:pt x="668302" y="145513"/>
                  <a:pt x="664125" y="157016"/>
                  <a:pt x="668595" y="166688"/>
                </a:cubicBezTo>
                <a:cubicBezTo>
                  <a:pt x="700833" y="235927"/>
                  <a:pt x="695851" y="312786"/>
                  <a:pt x="655040" y="377556"/>
                </a:cubicBezTo>
                <a:lnTo>
                  <a:pt x="553489" y="538675"/>
                </a:lnTo>
                <a:cubicBezTo>
                  <a:pt x="551511" y="541753"/>
                  <a:pt x="550485" y="545343"/>
                  <a:pt x="550485" y="549006"/>
                </a:cubicBezTo>
                <a:lnTo>
                  <a:pt x="550485" y="695179"/>
                </a:lnTo>
                <a:lnTo>
                  <a:pt x="385629" y="695179"/>
                </a:lnTo>
                <a:lnTo>
                  <a:pt x="385629" y="549006"/>
                </a:lnTo>
                <a:cubicBezTo>
                  <a:pt x="385629" y="545343"/>
                  <a:pt x="384603" y="541753"/>
                  <a:pt x="382625" y="538675"/>
                </a:cubicBezTo>
                <a:lnTo>
                  <a:pt x="281074" y="377556"/>
                </a:lnTo>
                <a:cubicBezTo>
                  <a:pt x="237479" y="308464"/>
                  <a:pt x="235061" y="224424"/>
                  <a:pt x="274480" y="152913"/>
                </a:cubicBezTo>
                <a:cubicBezTo>
                  <a:pt x="313972" y="81329"/>
                  <a:pt x="386289" y="38613"/>
                  <a:pt x="468057" y="38613"/>
                </a:cubicBezTo>
                <a:cubicBezTo>
                  <a:pt x="528138" y="38613"/>
                  <a:pt x="583969" y="61912"/>
                  <a:pt x="625366" y="104189"/>
                </a:cubicBezTo>
                <a:cubicBezTo>
                  <a:pt x="632840" y="111809"/>
                  <a:pt x="645075" y="111955"/>
                  <a:pt x="652695" y="104482"/>
                </a:cubicBezTo>
                <a:cubicBezTo>
                  <a:pt x="660316" y="97009"/>
                  <a:pt x="660462" y="84773"/>
                  <a:pt x="652989" y="77152"/>
                </a:cubicBezTo>
                <a:cubicBezTo>
                  <a:pt x="604265" y="27403"/>
                  <a:pt x="538615" y="0"/>
                  <a:pt x="468057" y="0"/>
                </a:cubicBezTo>
                <a:cubicBezTo>
                  <a:pt x="372074" y="0"/>
                  <a:pt x="287009" y="50189"/>
                  <a:pt x="240629" y="134229"/>
                </a:cubicBezTo>
                <a:cubicBezTo>
                  <a:pt x="194250" y="218269"/>
                  <a:pt x="197107" y="316963"/>
                  <a:pt x="248323" y="398145"/>
                </a:cubicBezTo>
                <a:lnTo>
                  <a:pt x="346943" y="554502"/>
                </a:lnTo>
                <a:lnTo>
                  <a:pt x="346943" y="695032"/>
                </a:lnTo>
                <a:lnTo>
                  <a:pt x="314338" y="695032"/>
                </a:lnTo>
                <a:cubicBezTo>
                  <a:pt x="290672" y="695032"/>
                  <a:pt x="271329" y="714302"/>
                  <a:pt x="271329" y="738041"/>
                </a:cubicBezTo>
                <a:lnTo>
                  <a:pt x="271329" y="777900"/>
                </a:lnTo>
                <a:lnTo>
                  <a:pt x="221286" y="777900"/>
                </a:lnTo>
                <a:cubicBezTo>
                  <a:pt x="195129" y="777900"/>
                  <a:pt x="173808" y="799221"/>
                  <a:pt x="173808" y="825378"/>
                </a:cubicBezTo>
                <a:lnTo>
                  <a:pt x="173808" y="879964"/>
                </a:lnTo>
                <a:lnTo>
                  <a:pt x="168825" y="879964"/>
                </a:lnTo>
                <a:cubicBezTo>
                  <a:pt x="131605" y="879964"/>
                  <a:pt x="96362" y="891833"/>
                  <a:pt x="66835" y="914253"/>
                </a:cubicBezTo>
                <a:cubicBezTo>
                  <a:pt x="58336" y="920701"/>
                  <a:pt x="56650" y="932864"/>
                  <a:pt x="63171" y="941363"/>
                </a:cubicBezTo>
                <a:cubicBezTo>
                  <a:pt x="69619" y="949862"/>
                  <a:pt x="81782" y="951547"/>
                  <a:pt x="90281" y="945027"/>
                </a:cubicBezTo>
                <a:cubicBezTo>
                  <a:pt x="112994" y="927735"/>
                  <a:pt x="140177" y="918650"/>
                  <a:pt x="168825" y="918650"/>
                </a:cubicBezTo>
                <a:lnTo>
                  <a:pt x="773590" y="918650"/>
                </a:lnTo>
                <a:cubicBezTo>
                  <a:pt x="812642" y="918650"/>
                  <a:pt x="849350" y="935941"/>
                  <a:pt x="874188" y="966128"/>
                </a:cubicBezTo>
                <a:cubicBezTo>
                  <a:pt x="899027" y="996315"/>
                  <a:pt x="908918" y="1035587"/>
                  <a:pt x="901371" y="1073980"/>
                </a:cubicBezTo>
                <a:lnTo>
                  <a:pt x="880929" y="1177949"/>
                </a:lnTo>
                <a:lnTo>
                  <a:pt x="773883" y="1177949"/>
                </a:lnTo>
                <a:cubicBezTo>
                  <a:pt x="763186" y="1177949"/>
                  <a:pt x="754540" y="1186595"/>
                  <a:pt x="754540" y="1197293"/>
                </a:cubicBezTo>
                <a:cubicBezTo>
                  <a:pt x="754540" y="1207990"/>
                  <a:pt x="763186" y="1216636"/>
                  <a:pt x="773883" y="1216636"/>
                </a:cubicBezTo>
                <a:lnTo>
                  <a:pt x="840485" y="1216636"/>
                </a:lnTo>
                <a:lnTo>
                  <a:pt x="840485" y="1269756"/>
                </a:lnTo>
                <a:cubicBezTo>
                  <a:pt x="840485" y="1274738"/>
                  <a:pt x="836455" y="1278768"/>
                  <a:pt x="831472" y="1278768"/>
                </a:cubicBezTo>
                <a:lnTo>
                  <a:pt x="111016" y="1278768"/>
                </a:lnTo>
                <a:cubicBezTo>
                  <a:pt x="106034" y="1278768"/>
                  <a:pt x="102004" y="1274738"/>
                  <a:pt x="102004" y="1269756"/>
                </a:cubicBezTo>
                <a:lnTo>
                  <a:pt x="102004" y="1216636"/>
                </a:lnTo>
                <a:lnTo>
                  <a:pt x="691528" y="1216636"/>
                </a:lnTo>
                <a:cubicBezTo>
                  <a:pt x="702226" y="1216636"/>
                  <a:pt x="710871" y="1207990"/>
                  <a:pt x="710871" y="1197293"/>
                </a:cubicBezTo>
                <a:cubicBezTo>
                  <a:pt x="710871" y="1186595"/>
                  <a:pt x="702226" y="1177949"/>
                  <a:pt x="691528" y="1177949"/>
                </a:cubicBezTo>
                <a:lnTo>
                  <a:pt x="61559" y="1177949"/>
                </a:lnTo>
                <a:lnTo>
                  <a:pt x="41117" y="1073907"/>
                </a:lnTo>
                <a:cubicBezTo>
                  <a:pt x="36355" y="1049802"/>
                  <a:pt x="38480" y="1025037"/>
                  <a:pt x="47199" y="1002396"/>
                </a:cubicBezTo>
                <a:cubicBezTo>
                  <a:pt x="51009" y="992432"/>
                  <a:pt x="46026" y="981222"/>
                  <a:pt x="36062" y="977412"/>
                </a:cubicBezTo>
                <a:cubicBezTo>
                  <a:pt x="26097" y="973602"/>
                  <a:pt x="14887" y="978584"/>
                  <a:pt x="11077" y="988549"/>
                </a:cubicBezTo>
                <a:cubicBezTo>
                  <a:pt x="-207" y="1018003"/>
                  <a:pt x="-2917" y="1050095"/>
                  <a:pt x="3164" y="1081381"/>
                </a:cubicBezTo>
                <a:lnTo>
                  <a:pt x="24046" y="1187768"/>
                </a:lnTo>
                <a:cubicBezTo>
                  <a:pt x="27343" y="1204473"/>
                  <a:pt x="42070" y="1216562"/>
                  <a:pt x="59068" y="1216562"/>
                </a:cubicBezTo>
                <a:lnTo>
                  <a:pt x="63318" y="1216562"/>
                </a:lnTo>
                <a:lnTo>
                  <a:pt x="63318" y="1269683"/>
                </a:lnTo>
                <a:cubicBezTo>
                  <a:pt x="63318" y="1295986"/>
                  <a:pt x="84712" y="1317308"/>
                  <a:pt x="110943" y="1317308"/>
                </a:cubicBezTo>
                <a:lnTo>
                  <a:pt x="831399" y="1317308"/>
                </a:lnTo>
                <a:cubicBezTo>
                  <a:pt x="857703" y="1317308"/>
                  <a:pt x="879024" y="1295913"/>
                  <a:pt x="879024" y="1269683"/>
                </a:cubicBezTo>
                <a:lnTo>
                  <a:pt x="879024" y="1216562"/>
                </a:lnTo>
                <a:lnTo>
                  <a:pt x="883274" y="1216562"/>
                </a:lnTo>
                <a:cubicBezTo>
                  <a:pt x="900272" y="1216562"/>
                  <a:pt x="914999" y="1204473"/>
                  <a:pt x="918296" y="1187768"/>
                </a:cubicBezTo>
                <a:lnTo>
                  <a:pt x="939178" y="1081381"/>
                </a:lnTo>
                <a:cubicBezTo>
                  <a:pt x="948923" y="1031631"/>
                  <a:pt x="936101" y="980709"/>
                  <a:pt x="903862" y="941510"/>
                </a:cubicBezTo>
                <a:close/>
                <a:moveTo>
                  <a:pt x="309942" y="738114"/>
                </a:moveTo>
                <a:cubicBezTo>
                  <a:pt x="309942" y="735696"/>
                  <a:pt x="311920" y="733791"/>
                  <a:pt x="314265" y="733791"/>
                </a:cubicBezTo>
                <a:lnTo>
                  <a:pt x="625366" y="733791"/>
                </a:lnTo>
                <a:cubicBezTo>
                  <a:pt x="627784" y="733791"/>
                  <a:pt x="629689" y="735770"/>
                  <a:pt x="629689" y="738114"/>
                </a:cubicBezTo>
                <a:lnTo>
                  <a:pt x="629689" y="777973"/>
                </a:lnTo>
                <a:lnTo>
                  <a:pt x="309942" y="777973"/>
                </a:lnTo>
                <a:lnTo>
                  <a:pt x="309942" y="738114"/>
                </a:lnTo>
                <a:close/>
                <a:moveTo>
                  <a:pt x="212421" y="880037"/>
                </a:moveTo>
                <a:lnTo>
                  <a:pt x="212421" y="825451"/>
                </a:lnTo>
                <a:cubicBezTo>
                  <a:pt x="212421" y="820542"/>
                  <a:pt x="216377" y="816586"/>
                  <a:pt x="221286" y="816586"/>
                </a:cubicBezTo>
                <a:lnTo>
                  <a:pt x="290599" y="816586"/>
                </a:lnTo>
                <a:cubicBezTo>
                  <a:pt x="290599" y="816586"/>
                  <a:pt x="290599" y="816586"/>
                  <a:pt x="290599" y="816586"/>
                </a:cubicBezTo>
                <a:lnTo>
                  <a:pt x="649032" y="816586"/>
                </a:lnTo>
                <a:cubicBezTo>
                  <a:pt x="649032" y="816586"/>
                  <a:pt x="649032" y="816586"/>
                  <a:pt x="649032" y="816586"/>
                </a:cubicBezTo>
                <a:lnTo>
                  <a:pt x="718345" y="816586"/>
                </a:lnTo>
                <a:cubicBezTo>
                  <a:pt x="723254" y="816586"/>
                  <a:pt x="727210" y="820542"/>
                  <a:pt x="727210" y="825451"/>
                </a:cubicBezTo>
                <a:lnTo>
                  <a:pt x="727210" y="880037"/>
                </a:lnTo>
                <a:lnTo>
                  <a:pt x="212347" y="8800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40" name="Google Shape;3240;p54"/>
          <p:cNvGrpSpPr/>
          <p:nvPr/>
        </p:nvGrpSpPr>
        <p:grpSpPr>
          <a:xfrm>
            <a:off x="2468322" y="1991993"/>
            <a:ext cx="276937" cy="289298"/>
            <a:chOff x="4022261" y="1670758"/>
            <a:chExt cx="1109524" cy="1159045"/>
          </a:xfrm>
        </p:grpSpPr>
        <p:sp>
          <p:nvSpPr>
            <p:cNvPr id="3241" name="Google Shape;3241;p54"/>
            <p:cNvSpPr/>
            <p:nvPr/>
          </p:nvSpPr>
          <p:spPr>
            <a:xfrm>
              <a:off x="4356588" y="1853271"/>
              <a:ext cx="327952" cy="631580"/>
            </a:xfrm>
            <a:custGeom>
              <a:rect b="b" l="l" r="r" t="t"/>
              <a:pathLst>
                <a:path extrusionOk="0" h="631580" w="327952">
                  <a:moveTo>
                    <a:pt x="144194" y="184052"/>
                  </a:moveTo>
                  <a:lnTo>
                    <a:pt x="183832" y="184052"/>
                  </a:lnTo>
                  <a:cubicBezTo>
                    <a:pt x="205740" y="184052"/>
                    <a:pt x="223618" y="201857"/>
                    <a:pt x="223618" y="223837"/>
                  </a:cubicBezTo>
                  <a:cubicBezTo>
                    <a:pt x="223618" y="252632"/>
                    <a:pt x="247064" y="276005"/>
                    <a:pt x="275785" y="276005"/>
                  </a:cubicBezTo>
                  <a:cubicBezTo>
                    <a:pt x="304507" y="276005"/>
                    <a:pt x="327953" y="252559"/>
                    <a:pt x="327953" y="223837"/>
                  </a:cubicBezTo>
                  <a:cubicBezTo>
                    <a:pt x="327953" y="156137"/>
                    <a:pt x="280841" y="98254"/>
                    <a:pt x="216144" y="83380"/>
                  </a:cubicBezTo>
                  <a:lnTo>
                    <a:pt x="216144" y="52168"/>
                  </a:lnTo>
                  <a:cubicBezTo>
                    <a:pt x="216144" y="23373"/>
                    <a:pt x="192698" y="0"/>
                    <a:pt x="163976" y="0"/>
                  </a:cubicBezTo>
                  <a:cubicBezTo>
                    <a:pt x="135255" y="0"/>
                    <a:pt x="111809" y="23446"/>
                    <a:pt x="111809" y="52168"/>
                  </a:cubicBezTo>
                  <a:lnTo>
                    <a:pt x="111809" y="83380"/>
                  </a:lnTo>
                  <a:cubicBezTo>
                    <a:pt x="47112" y="98181"/>
                    <a:pt x="0" y="156137"/>
                    <a:pt x="0" y="223837"/>
                  </a:cubicBezTo>
                  <a:cubicBezTo>
                    <a:pt x="0" y="303335"/>
                    <a:pt x="64697" y="367958"/>
                    <a:pt x="144121" y="367958"/>
                  </a:cubicBezTo>
                  <a:lnTo>
                    <a:pt x="183759" y="367958"/>
                  </a:lnTo>
                  <a:cubicBezTo>
                    <a:pt x="205667" y="367958"/>
                    <a:pt x="223544" y="385762"/>
                    <a:pt x="223544" y="407743"/>
                  </a:cubicBezTo>
                  <a:cubicBezTo>
                    <a:pt x="223544" y="429724"/>
                    <a:pt x="205740" y="447528"/>
                    <a:pt x="183759" y="447528"/>
                  </a:cubicBezTo>
                  <a:lnTo>
                    <a:pt x="144121" y="447528"/>
                  </a:lnTo>
                  <a:cubicBezTo>
                    <a:pt x="122213" y="447528"/>
                    <a:pt x="104335" y="429724"/>
                    <a:pt x="104335" y="407743"/>
                  </a:cubicBezTo>
                  <a:cubicBezTo>
                    <a:pt x="104335" y="378948"/>
                    <a:pt x="80889" y="355576"/>
                    <a:pt x="52168" y="355576"/>
                  </a:cubicBezTo>
                  <a:cubicBezTo>
                    <a:pt x="23446" y="355576"/>
                    <a:pt x="0" y="379022"/>
                    <a:pt x="0" y="407743"/>
                  </a:cubicBezTo>
                  <a:cubicBezTo>
                    <a:pt x="0" y="475444"/>
                    <a:pt x="47112" y="533327"/>
                    <a:pt x="111809" y="548200"/>
                  </a:cubicBezTo>
                  <a:lnTo>
                    <a:pt x="111809" y="579413"/>
                  </a:lnTo>
                  <a:cubicBezTo>
                    <a:pt x="111809" y="608208"/>
                    <a:pt x="135255" y="631581"/>
                    <a:pt x="163976" y="631581"/>
                  </a:cubicBezTo>
                  <a:cubicBezTo>
                    <a:pt x="192698" y="631581"/>
                    <a:pt x="216144" y="608135"/>
                    <a:pt x="216144" y="579413"/>
                  </a:cubicBezTo>
                  <a:lnTo>
                    <a:pt x="216144" y="548200"/>
                  </a:lnTo>
                  <a:cubicBezTo>
                    <a:pt x="230578" y="544903"/>
                    <a:pt x="244353" y="539335"/>
                    <a:pt x="257248" y="531715"/>
                  </a:cubicBezTo>
                  <a:cubicBezTo>
                    <a:pt x="265308" y="526952"/>
                    <a:pt x="267945" y="516475"/>
                    <a:pt x="263183" y="508415"/>
                  </a:cubicBezTo>
                  <a:cubicBezTo>
                    <a:pt x="258420" y="500356"/>
                    <a:pt x="247943" y="497718"/>
                    <a:pt x="239884" y="502480"/>
                  </a:cubicBezTo>
                  <a:cubicBezTo>
                    <a:pt x="226695" y="510320"/>
                    <a:pt x="212261" y="515229"/>
                    <a:pt x="197094" y="517061"/>
                  </a:cubicBezTo>
                  <a:cubicBezTo>
                    <a:pt x="188595" y="518087"/>
                    <a:pt x="182147" y="525341"/>
                    <a:pt x="182147" y="533913"/>
                  </a:cubicBezTo>
                  <a:lnTo>
                    <a:pt x="182147" y="579413"/>
                  </a:lnTo>
                  <a:cubicBezTo>
                    <a:pt x="182147" y="589451"/>
                    <a:pt x="173941" y="597657"/>
                    <a:pt x="163903" y="597657"/>
                  </a:cubicBezTo>
                  <a:cubicBezTo>
                    <a:pt x="153865" y="597657"/>
                    <a:pt x="145659" y="589451"/>
                    <a:pt x="145659" y="579413"/>
                  </a:cubicBezTo>
                  <a:lnTo>
                    <a:pt x="145659" y="533913"/>
                  </a:lnTo>
                  <a:cubicBezTo>
                    <a:pt x="145659" y="525341"/>
                    <a:pt x="139285" y="518087"/>
                    <a:pt x="130712" y="517061"/>
                  </a:cubicBezTo>
                  <a:cubicBezTo>
                    <a:pt x="75467" y="510394"/>
                    <a:pt x="33850" y="463355"/>
                    <a:pt x="33850" y="407670"/>
                  </a:cubicBezTo>
                  <a:cubicBezTo>
                    <a:pt x="33850" y="397632"/>
                    <a:pt x="42056" y="389426"/>
                    <a:pt x="52094" y="389426"/>
                  </a:cubicBezTo>
                  <a:cubicBezTo>
                    <a:pt x="62132" y="389426"/>
                    <a:pt x="70339" y="397632"/>
                    <a:pt x="70339" y="407670"/>
                  </a:cubicBezTo>
                  <a:cubicBezTo>
                    <a:pt x="70339" y="448334"/>
                    <a:pt x="103383" y="481379"/>
                    <a:pt x="144047" y="481379"/>
                  </a:cubicBezTo>
                  <a:lnTo>
                    <a:pt x="183686" y="481379"/>
                  </a:lnTo>
                  <a:cubicBezTo>
                    <a:pt x="224350" y="481379"/>
                    <a:pt x="257395" y="448334"/>
                    <a:pt x="257395" y="407670"/>
                  </a:cubicBezTo>
                  <a:cubicBezTo>
                    <a:pt x="257395" y="367006"/>
                    <a:pt x="224350" y="333961"/>
                    <a:pt x="183686" y="333961"/>
                  </a:cubicBezTo>
                  <a:lnTo>
                    <a:pt x="144047" y="333961"/>
                  </a:lnTo>
                  <a:cubicBezTo>
                    <a:pt x="83307" y="333961"/>
                    <a:pt x="33850" y="284504"/>
                    <a:pt x="33850" y="223764"/>
                  </a:cubicBezTo>
                  <a:cubicBezTo>
                    <a:pt x="33850" y="168080"/>
                    <a:pt x="75467" y="121114"/>
                    <a:pt x="130712" y="114373"/>
                  </a:cubicBezTo>
                  <a:cubicBezTo>
                    <a:pt x="139211" y="113348"/>
                    <a:pt x="145659" y="106094"/>
                    <a:pt x="145659" y="97521"/>
                  </a:cubicBezTo>
                  <a:lnTo>
                    <a:pt x="145659" y="52021"/>
                  </a:lnTo>
                  <a:cubicBezTo>
                    <a:pt x="145659" y="41983"/>
                    <a:pt x="153865" y="33777"/>
                    <a:pt x="163903" y="33777"/>
                  </a:cubicBezTo>
                  <a:cubicBezTo>
                    <a:pt x="173941" y="33777"/>
                    <a:pt x="182147" y="41983"/>
                    <a:pt x="182147" y="52021"/>
                  </a:cubicBezTo>
                  <a:lnTo>
                    <a:pt x="182147" y="97521"/>
                  </a:lnTo>
                  <a:cubicBezTo>
                    <a:pt x="182147" y="106094"/>
                    <a:pt x="188522" y="113348"/>
                    <a:pt x="197094" y="114373"/>
                  </a:cubicBezTo>
                  <a:cubicBezTo>
                    <a:pt x="252339" y="121041"/>
                    <a:pt x="293956" y="168080"/>
                    <a:pt x="293956" y="223764"/>
                  </a:cubicBezTo>
                  <a:cubicBezTo>
                    <a:pt x="293956" y="233802"/>
                    <a:pt x="285750" y="242008"/>
                    <a:pt x="275712" y="242008"/>
                  </a:cubicBezTo>
                  <a:cubicBezTo>
                    <a:pt x="265674" y="242008"/>
                    <a:pt x="257468" y="233802"/>
                    <a:pt x="257468" y="223764"/>
                  </a:cubicBezTo>
                  <a:cubicBezTo>
                    <a:pt x="257468" y="183100"/>
                    <a:pt x="224423" y="150055"/>
                    <a:pt x="183759" y="150055"/>
                  </a:cubicBezTo>
                  <a:lnTo>
                    <a:pt x="144121" y="150055"/>
                  </a:lnTo>
                  <a:cubicBezTo>
                    <a:pt x="103456" y="150055"/>
                    <a:pt x="70412" y="183100"/>
                    <a:pt x="70412" y="223764"/>
                  </a:cubicBezTo>
                  <a:cubicBezTo>
                    <a:pt x="70412" y="264429"/>
                    <a:pt x="103456" y="297473"/>
                    <a:pt x="144121" y="297473"/>
                  </a:cubicBezTo>
                  <a:lnTo>
                    <a:pt x="183759" y="297473"/>
                  </a:lnTo>
                  <a:cubicBezTo>
                    <a:pt x="244499" y="297473"/>
                    <a:pt x="293956" y="346930"/>
                    <a:pt x="293956" y="407670"/>
                  </a:cubicBezTo>
                  <a:cubicBezTo>
                    <a:pt x="293956" y="422617"/>
                    <a:pt x="291025" y="437124"/>
                    <a:pt x="285164" y="450752"/>
                  </a:cubicBezTo>
                  <a:cubicBezTo>
                    <a:pt x="281500" y="459398"/>
                    <a:pt x="285457" y="469363"/>
                    <a:pt x="294103" y="473026"/>
                  </a:cubicBezTo>
                  <a:cubicBezTo>
                    <a:pt x="302748" y="476690"/>
                    <a:pt x="312713" y="472733"/>
                    <a:pt x="316377" y="464087"/>
                  </a:cubicBezTo>
                  <a:cubicBezTo>
                    <a:pt x="324070" y="446136"/>
                    <a:pt x="327953" y="427160"/>
                    <a:pt x="327953" y="407597"/>
                  </a:cubicBezTo>
                  <a:cubicBezTo>
                    <a:pt x="327953" y="328100"/>
                    <a:pt x="263257" y="263476"/>
                    <a:pt x="183832" y="263476"/>
                  </a:cubicBezTo>
                  <a:lnTo>
                    <a:pt x="144194" y="263476"/>
                  </a:lnTo>
                  <a:cubicBezTo>
                    <a:pt x="122286" y="263476"/>
                    <a:pt x="104409" y="245672"/>
                    <a:pt x="104409" y="223691"/>
                  </a:cubicBezTo>
                  <a:cubicBezTo>
                    <a:pt x="104409" y="201710"/>
                    <a:pt x="122213" y="183906"/>
                    <a:pt x="144194" y="1839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2" name="Google Shape;3242;p54"/>
            <p:cNvSpPr/>
            <p:nvPr/>
          </p:nvSpPr>
          <p:spPr>
            <a:xfrm>
              <a:off x="4022261" y="1670758"/>
              <a:ext cx="1109524" cy="1159045"/>
            </a:xfrm>
            <a:custGeom>
              <a:rect b="b" l="l" r="r" t="t"/>
              <a:pathLst>
                <a:path extrusionOk="0" h="1159045" w="1109524">
                  <a:moveTo>
                    <a:pt x="1101456" y="863918"/>
                  </a:moveTo>
                  <a:lnTo>
                    <a:pt x="957409" y="692174"/>
                  </a:lnTo>
                  <a:cubicBezTo>
                    <a:pt x="983420" y="630775"/>
                    <a:pt x="996608" y="565639"/>
                    <a:pt x="996608" y="498304"/>
                  </a:cubicBezTo>
                  <a:cubicBezTo>
                    <a:pt x="996608" y="365247"/>
                    <a:pt x="944807" y="240103"/>
                    <a:pt x="850656" y="145952"/>
                  </a:cubicBezTo>
                  <a:cubicBezTo>
                    <a:pt x="756578" y="51875"/>
                    <a:pt x="631434" y="0"/>
                    <a:pt x="498304" y="0"/>
                  </a:cubicBezTo>
                  <a:cubicBezTo>
                    <a:pt x="365174" y="0"/>
                    <a:pt x="240103" y="51801"/>
                    <a:pt x="145952" y="145952"/>
                  </a:cubicBezTo>
                  <a:cubicBezTo>
                    <a:pt x="51875" y="240030"/>
                    <a:pt x="0" y="365174"/>
                    <a:pt x="0" y="498304"/>
                  </a:cubicBezTo>
                  <a:cubicBezTo>
                    <a:pt x="0" y="631434"/>
                    <a:pt x="51801" y="756505"/>
                    <a:pt x="145952" y="850656"/>
                  </a:cubicBezTo>
                  <a:cubicBezTo>
                    <a:pt x="240030" y="944734"/>
                    <a:pt x="365174" y="996608"/>
                    <a:pt x="498304" y="996608"/>
                  </a:cubicBezTo>
                  <a:cubicBezTo>
                    <a:pt x="554282" y="996608"/>
                    <a:pt x="608941" y="987449"/>
                    <a:pt x="661182" y="969279"/>
                  </a:cubicBezTo>
                  <a:lnTo>
                    <a:pt x="658837" y="982540"/>
                  </a:lnTo>
                  <a:cubicBezTo>
                    <a:pt x="656492" y="995802"/>
                    <a:pt x="661768" y="1008991"/>
                    <a:pt x="672685" y="1016977"/>
                  </a:cubicBezTo>
                  <a:cubicBezTo>
                    <a:pt x="683529" y="1024963"/>
                    <a:pt x="697743" y="1026062"/>
                    <a:pt x="709686" y="1019834"/>
                  </a:cubicBezTo>
                  <a:lnTo>
                    <a:pt x="817611" y="963784"/>
                  </a:lnTo>
                  <a:lnTo>
                    <a:pt x="832925" y="1020933"/>
                  </a:lnTo>
                  <a:cubicBezTo>
                    <a:pt x="835342" y="1030019"/>
                    <a:pt x="844648" y="1035368"/>
                    <a:pt x="853733" y="1032950"/>
                  </a:cubicBezTo>
                  <a:cubicBezTo>
                    <a:pt x="862818" y="1030532"/>
                    <a:pt x="868167" y="1021227"/>
                    <a:pt x="865749" y="1012141"/>
                  </a:cubicBezTo>
                  <a:lnTo>
                    <a:pt x="850436" y="954991"/>
                  </a:lnTo>
                  <a:cubicBezTo>
                    <a:pt x="847798" y="945027"/>
                    <a:pt x="840838" y="936894"/>
                    <a:pt x="831313" y="932717"/>
                  </a:cubicBezTo>
                  <a:cubicBezTo>
                    <a:pt x="821861" y="928541"/>
                    <a:pt x="811164" y="928907"/>
                    <a:pt x="802005" y="933670"/>
                  </a:cubicBezTo>
                  <a:lnTo>
                    <a:pt x="694006" y="989721"/>
                  </a:lnTo>
                  <a:cubicBezTo>
                    <a:pt x="694006" y="989721"/>
                    <a:pt x="693347" y="990087"/>
                    <a:pt x="692687" y="989648"/>
                  </a:cubicBezTo>
                  <a:cubicBezTo>
                    <a:pt x="692101" y="989208"/>
                    <a:pt x="692174" y="988768"/>
                    <a:pt x="692174" y="988475"/>
                  </a:cubicBezTo>
                  <a:lnTo>
                    <a:pt x="770719" y="542778"/>
                  </a:lnTo>
                  <a:cubicBezTo>
                    <a:pt x="771525" y="538309"/>
                    <a:pt x="774969" y="536917"/>
                    <a:pt x="776434" y="536551"/>
                  </a:cubicBezTo>
                  <a:cubicBezTo>
                    <a:pt x="777900" y="536184"/>
                    <a:pt x="781563" y="535598"/>
                    <a:pt x="784493" y="539115"/>
                  </a:cubicBezTo>
                  <a:lnTo>
                    <a:pt x="1075299" y="885825"/>
                  </a:lnTo>
                  <a:cubicBezTo>
                    <a:pt x="1075299" y="885825"/>
                    <a:pt x="1075812" y="886411"/>
                    <a:pt x="1075519" y="887144"/>
                  </a:cubicBezTo>
                  <a:cubicBezTo>
                    <a:pt x="1075226" y="887877"/>
                    <a:pt x="1074786" y="887877"/>
                    <a:pt x="1074420" y="887877"/>
                  </a:cubicBezTo>
                  <a:lnTo>
                    <a:pt x="952866" y="893299"/>
                  </a:lnTo>
                  <a:cubicBezTo>
                    <a:pt x="942535" y="893738"/>
                    <a:pt x="933084" y="898794"/>
                    <a:pt x="927002" y="907146"/>
                  </a:cubicBezTo>
                  <a:cubicBezTo>
                    <a:pt x="920921" y="915499"/>
                    <a:pt x="918943" y="925977"/>
                    <a:pt x="921580" y="936014"/>
                  </a:cubicBezTo>
                  <a:lnTo>
                    <a:pt x="966861" y="1104973"/>
                  </a:lnTo>
                  <a:cubicBezTo>
                    <a:pt x="966861" y="1104973"/>
                    <a:pt x="967007" y="1105486"/>
                    <a:pt x="966714" y="1105926"/>
                  </a:cubicBezTo>
                  <a:cubicBezTo>
                    <a:pt x="966494" y="1106365"/>
                    <a:pt x="966055" y="1106439"/>
                    <a:pt x="965982" y="1106512"/>
                  </a:cubicBezTo>
                  <a:lnTo>
                    <a:pt x="897108" y="1124976"/>
                  </a:lnTo>
                  <a:cubicBezTo>
                    <a:pt x="897108" y="1124976"/>
                    <a:pt x="896596" y="1125122"/>
                    <a:pt x="896156" y="1124829"/>
                  </a:cubicBezTo>
                  <a:cubicBezTo>
                    <a:pt x="895716" y="1124609"/>
                    <a:pt x="895643" y="1124170"/>
                    <a:pt x="895570" y="1124097"/>
                  </a:cubicBezTo>
                  <a:lnTo>
                    <a:pt x="886118" y="1088781"/>
                  </a:lnTo>
                  <a:cubicBezTo>
                    <a:pt x="883700" y="1079696"/>
                    <a:pt x="874395" y="1074347"/>
                    <a:pt x="865310" y="1076765"/>
                  </a:cubicBezTo>
                  <a:cubicBezTo>
                    <a:pt x="856224" y="1079183"/>
                    <a:pt x="850875" y="1088488"/>
                    <a:pt x="853293" y="1097573"/>
                  </a:cubicBezTo>
                  <a:lnTo>
                    <a:pt x="862745" y="1132889"/>
                  </a:lnTo>
                  <a:cubicBezTo>
                    <a:pt x="865163" y="1141974"/>
                    <a:pt x="871024" y="1149521"/>
                    <a:pt x="879158" y="1154284"/>
                  </a:cubicBezTo>
                  <a:cubicBezTo>
                    <a:pt x="884579" y="1157434"/>
                    <a:pt x="890588" y="1159046"/>
                    <a:pt x="896669" y="1159046"/>
                  </a:cubicBezTo>
                  <a:cubicBezTo>
                    <a:pt x="899746" y="1159046"/>
                    <a:pt x="902823" y="1158680"/>
                    <a:pt x="905827" y="1157800"/>
                  </a:cubicBezTo>
                  <a:lnTo>
                    <a:pt x="974701" y="1139337"/>
                  </a:lnTo>
                  <a:cubicBezTo>
                    <a:pt x="983786" y="1136919"/>
                    <a:pt x="991333" y="1131057"/>
                    <a:pt x="996095" y="1122924"/>
                  </a:cubicBezTo>
                  <a:cubicBezTo>
                    <a:pt x="1000784" y="1114791"/>
                    <a:pt x="1002030" y="1105340"/>
                    <a:pt x="999612" y="1096254"/>
                  </a:cubicBezTo>
                  <a:lnTo>
                    <a:pt x="954331" y="927295"/>
                  </a:lnTo>
                  <a:lnTo>
                    <a:pt x="1075885" y="921874"/>
                  </a:lnTo>
                  <a:cubicBezTo>
                    <a:pt x="1089367" y="921287"/>
                    <a:pt x="1101090" y="913228"/>
                    <a:pt x="1106512" y="900845"/>
                  </a:cubicBezTo>
                  <a:cubicBezTo>
                    <a:pt x="1111934" y="888536"/>
                    <a:pt x="1109956" y="874395"/>
                    <a:pt x="1101237" y="864064"/>
                  </a:cubicBezTo>
                  <a:close/>
                  <a:moveTo>
                    <a:pt x="767788" y="503653"/>
                  </a:moveTo>
                  <a:cubicBezTo>
                    <a:pt x="751889" y="507902"/>
                    <a:pt x="740312" y="520578"/>
                    <a:pt x="737455" y="536770"/>
                  </a:cubicBezTo>
                  <a:lnTo>
                    <a:pt x="687851" y="818417"/>
                  </a:lnTo>
                  <a:cubicBezTo>
                    <a:pt x="630628" y="852341"/>
                    <a:pt x="565272" y="870219"/>
                    <a:pt x="498377" y="870219"/>
                  </a:cubicBezTo>
                  <a:cubicBezTo>
                    <a:pt x="293223" y="870219"/>
                    <a:pt x="126389" y="703311"/>
                    <a:pt x="126389" y="498231"/>
                  </a:cubicBezTo>
                  <a:cubicBezTo>
                    <a:pt x="126389" y="396900"/>
                    <a:pt x="166394" y="302236"/>
                    <a:pt x="239078" y="231531"/>
                  </a:cubicBezTo>
                  <a:cubicBezTo>
                    <a:pt x="245818" y="225010"/>
                    <a:pt x="245965" y="214239"/>
                    <a:pt x="239444" y="207499"/>
                  </a:cubicBezTo>
                  <a:cubicBezTo>
                    <a:pt x="232923" y="200758"/>
                    <a:pt x="222152" y="200611"/>
                    <a:pt x="215411" y="207132"/>
                  </a:cubicBezTo>
                  <a:cubicBezTo>
                    <a:pt x="176945" y="244573"/>
                    <a:pt x="146685" y="288388"/>
                    <a:pt x="125510" y="337478"/>
                  </a:cubicBezTo>
                  <a:cubicBezTo>
                    <a:pt x="103603" y="388327"/>
                    <a:pt x="92466" y="442326"/>
                    <a:pt x="92466" y="498157"/>
                  </a:cubicBezTo>
                  <a:cubicBezTo>
                    <a:pt x="92466" y="606596"/>
                    <a:pt x="134669" y="708514"/>
                    <a:pt x="211382" y="785226"/>
                  </a:cubicBezTo>
                  <a:cubicBezTo>
                    <a:pt x="288095" y="861939"/>
                    <a:pt x="390012" y="904142"/>
                    <a:pt x="498451" y="904142"/>
                  </a:cubicBezTo>
                  <a:cubicBezTo>
                    <a:pt x="561902" y="904142"/>
                    <a:pt x="624107" y="889342"/>
                    <a:pt x="680378" y="861133"/>
                  </a:cubicBezTo>
                  <a:lnTo>
                    <a:pt x="668142" y="930446"/>
                  </a:lnTo>
                  <a:cubicBezTo>
                    <a:pt x="614143" y="951694"/>
                    <a:pt x="557066" y="962465"/>
                    <a:pt x="498451" y="962465"/>
                  </a:cubicBezTo>
                  <a:cubicBezTo>
                    <a:pt x="242448" y="962465"/>
                    <a:pt x="34143" y="754160"/>
                    <a:pt x="34143" y="498157"/>
                  </a:cubicBezTo>
                  <a:cubicBezTo>
                    <a:pt x="34143" y="242155"/>
                    <a:pt x="242448" y="33850"/>
                    <a:pt x="498451" y="33850"/>
                  </a:cubicBezTo>
                  <a:cubicBezTo>
                    <a:pt x="754453" y="33850"/>
                    <a:pt x="962758" y="242155"/>
                    <a:pt x="962758" y="498157"/>
                  </a:cubicBezTo>
                  <a:cubicBezTo>
                    <a:pt x="962758" y="555014"/>
                    <a:pt x="952646" y="610186"/>
                    <a:pt x="932791" y="662574"/>
                  </a:cubicBezTo>
                  <a:lnTo>
                    <a:pt x="888756" y="610113"/>
                  </a:lnTo>
                  <a:cubicBezTo>
                    <a:pt x="899160" y="573845"/>
                    <a:pt x="904435" y="536258"/>
                    <a:pt x="904435" y="498157"/>
                  </a:cubicBezTo>
                  <a:cubicBezTo>
                    <a:pt x="904435" y="389719"/>
                    <a:pt x="862232" y="287802"/>
                    <a:pt x="785519" y="211089"/>
                  </a:cubicBezTo>
                  <a:cubicBezTo>
                    <a:pt x="708807" y="134376"/>
                    <a:pt x="606889" y="92173"/>
                    <a:pt x="498451" y="92173"/>
                  </a:cubicBezTo>
                  <a:cubicBezTo>
                    <a:pt x="421152" y="92173"/>
                    <a:pt x="345904" y="114007"/>
                    <a:pt x="280988" y="155331"/>
                  </a:cubicBezTo>
                  <a:cubicBezTo>
                    <a:pt x="273074" y="160386"/>
                    <a:pt x="270730" y="170864"/>
                    <a:pt x="275785" y="178777"/>
                  </a:cubicBezTo>
                  <a:cubicBezTo>
                    <a:pt x="280841" y="186690"/>
                    <a:pt x="291319" y="189035"/>
                    <a:pt x="299232" y="183979"/>
                  </a:cubicBezTo>
                  <a:cubicBezTo>
                    <a:pt x="358726" y="146172"/>
                    <a:pt x="427672" y="126170"/>
                    <a:pt x="498524" y="126170"/>
                  </a:cubicBezTo>
                  <a:cubicBezTo>
                    <a:pt x="703678" y="126170"/>
                    <a:pt x="870512" y="293077"/>
                    <a:pt x="870512" y="498157"/>
                  </a:cubicBezTo>
                  <a:cubicBezTo>
                    <a:pt x="870512" y="525194"/>
                    <a:pt x="867581" y="551937"/>
                    <a:pt x="861939" y="578021"/>
                  </a:cubicBezTo>
                  <a:lnTo>
                    <a:pt x="810797" y="517061"/>
                  </a:lnTo>
                  <a:cubicBezTo>
                    <a:pt x="800247" y="504459"/>
                    <a:pt x="783834" y="499257"/>
                    <a:pt x="767935" y="5035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3" name="Google Shape;3243;p54"/>
            <p:cNvSpPr/>
            <p:nvPr/>
          </p:nvSpPr>
          <p:spPr>
            <a:xfrm>
              <a:off x="4753053" y="2082903"/>
              <a:ext cx="45122" cy="75535"/>
            </a:xfrm>
            <a:custGeom>
              <a:rect b="b" l="l" r="r" t="t"/>
              <a:pathLst>
                <a:path extrusionOk="0" h="75535" w="45122">
                  <a:moveTo>
                    <a:pt x="33406" y="12597"/>
                  </a:moveTo>
                  <a:cubicBezTo>
                    <a:pt x="30988" y="3512"/>
                    <a:pt x="21682" y="-1837"/>
                    <a:pt x="12597" y="581"/>
                  </a:cubicBezTo>
                  <a:cubicBezTo>
                    <a:pt x="3512" y="2999"/>
                    <a:pt x="-1837" y="12304"/>
                    <a:pt x="581" y="21389"/>
                  </a:cubicBezTo>
                  <a:lnTo>
                    <a:pt x="11718" y="62933"/>
                  </a:lnTo>
                  <a:cubicBezTo>
                    <a:pt x="13769" y="70553"/>
                    <a:pt x="20583" y="75535"/>
                    <a:pt x="28130" y="75535"/>
                  </a:cubicBezTo>
                  <a:cubicBezTo>
                    <a:pt x="29595" y="75535"/>
                    <a:pt x="31061" y="75315"/>
                    <a:pt x="32526" y="74949"/>
                  </a:cubicBezTo>
                  <a:cubicBezTo>
                    <a:pt x="41612" y="72531"/>
                    <a:pt x="46960" y="63226"/>
                    <a:pt x="44542" y="54141"/>
                  </a:cubicBezTo>
                  <a:lnTo>
                    <a:pt x="33406" y="125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4" name="Google Shape;3244;p54"/>
            <p:cNvSpPr/>
            <p:nvPr/>
          </p:nvSpPr>
          <p:spPr>
            <a:xfrm>
              <a:off x="4685561" y="2123849"/>
              <a:ext cx="71229" cy="55397"/>
            </a:xfrm>
            <a:custGeom>
              <a:rect b="b" l="l" r="r" t="t"/>
              <a:pathLst>
                <a:path extrusionOk="0" h="55397" w="71229">
                  <a:moveTo>
                    <a:pt x="62651" y="23745"/>
                  </a:moveTo>
                  <a:lnTo>
                    <a:pt x="25430" y="2277"/>
                  </a:lnTo>
                  <a:cubicBezTo>
                    <a:pt x="17297" y="-2412"/>
                    <a:pt x="6967" y="372"/>
                    <a:pt x="2277" y="8505"/>
                  </a:cubicBezTo>
                  <a:cubicBezTo>
                    <a:pt x="-2412" y="16638"/>
                    <a:pt x="372" y="26969"/>
                    <a:pt x="8505" y="31658"/>
                  </a:cubicBezTo>
                  <a:lnTo>
                    <a:pt x="45726" y="53126"/>
                  </a:lnTo>
                  <a:cubicBezTo>
                    <a:pt x="48363" y="54665"/>
                    <a:pt x="51294" y="55397"/>
                    <a:pt x="54225" y="55397"/>
                  </a:cubicBezTo>
                  <a:cubicBezTo>
                    <a:pt x="60087" y="55397"/>
                    <a:pt x="65802" y="52320"/>
                    <a:pt x="68952" y="46898"/>
                  </a:cubicBezTo>
                  <a:cubicBezTo>
                    <a:pt x="73641" y="38765"/>
                    <a:pt x="70857" y="28434"/>
                    <a:pt x="62724" y="23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5" name="Google Shape;3245;p54"/>
            <p:cNvSpPr/>
            <p:nvPr/>
          </p:nvSpPr>
          <p:spPr>
            <a:xfrm>
              <a:off x="4810558" y="2084577"/>
              <a:ext cx="55476" cy="71150"/>
            </a:xfrm>
            <a:custGeom>
              <a:rect b="b" l="l" r="r" t="t"/>
              <a:pathLst>
                <a:path extrusionOk="0" h="71150" w="55476">
                  <a:moveTo>
                    <a:pt x="46898" y="2277"/>
                  </a:moveTo>
                  <a:cubicBezTo>
                    <a:pt x="38765" y="-2412"/>
                    <a:pt x="28434" y="372"/>
                    <a:pt x="23745" y="8505"/>
                  </a:cubicBezTo>
                  <a:lnTo>
                    <a:pt x="2277" y="45726"/>
                  </a:lnTo>
                  <a:cubicBezTo>
                    <a:pt x="-2412" y="53859"/>
                    <a:pt x="372" y="64190"/>
                    <a:pt x="8505" y="68879"/>
                  </a:cubicBezTo>
                  <a:cubicBezTo>
                    <a:pt x="11143" y="70417"/>
                    <a:pt x="14073" y="71150"/>
                    <a:pt x="17004" y="71150"/>
                  </a:cubicBezTo>
                  <a:cubicBezTo>
                    <a:pt x="22866" y="71150"/>
                    <a:pt x="28581" y="68073"/>
                    <a:pt x="31732" y="62651"/>
                  </a:cubicBezTo>
                  <a:lnTo>
                    <a:pt x="53199" y="25430"/>
                  </a:lnTo>
                  <a:cubicBezTo>
                    <a:pt x="57889" y="17297"/>
                    <a:pt x="55104" y="6966"/>
                    <a:pt x="46971" y="22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6" name="Google Shape;3246;p54"/>
          <p:cNvGrpSpPr/>
          <p:nvPr/>
        </p:nvGrpSpPr>
        <p:grpSpPr>
          <a:xfrm>
            <a:off x="2461677" y="2426638"/>
            <a:ext cx="290226" cy="290228"/>
            <a:chOff x="5660573" y="1347494"/>
            <a:chExt cx="1529116" cy="1529128"/>
          </a:xfrm>
        </p:grpSpPr>
        <p:sp>
          <p:nvSpPr>
            <p:cNvPr id="3247" name="Google Shape;3247;p54"/>
            <p:cNvSpPr/>
            <p:nvPr/>
          </p:nvSpPr>
          <p:spPr>
            <a:xfrm>
              <a:off x="5660573" y="1347494"/>
              <a:ext cx="1528969" cy="1528913"/>
            </a:xfrm>
            <a:custGeom>
              <a:rect b="b" l="l" r="r" t="t"/>
              <a:pathLst>
                <a:path extrusionOk="0" h="1528913" w="1528969">
                  <a:moveTo>
                    <a:pt x="1491822" y="609600"/>
                  </a:moveTo>
                  <a:cubicBezTo>
                    <a:pt x="1474457" y="592235"/>
                    <a:pt x="1448813" y="588059"/>
                    <a:pt x="1427492" y="597144"/>
                  </a:cubicBezTo>
                  <a:lnTo>
                    <a:pt x="1383677" y="553329"/>
                  </a:lnTo>
                  <a:lnTo>
                    <a:pt x="1384629" y="552377"/>
                  </a:lnTo>
                  <a:cubicBezTo>
                    <a:pt x="1392103" y="544903"/>
                    <a:pt x="1396132" y="535012"/>
                    <a:pt x="1396132" y="524534"/>
                  </a:cubicBezTo>
                  <a:cubicBezTo>
                    <a:pt x="1396132" y="514057"/>
                    <a:pt x="1392029" y="504092"/>
                    <a:pt x="1384629" y="496692"/>
                  </a:cubicBezTo>
                  <a:lnTo>
                    <a:pt x="1155517" y="267579"/>
                  </a:lnTo>
                  <a:cubicBezTo>
                    <a:pt x="1146797" y="258860"/>
                    <a:pt x="1132583" y="258860"/>
                    <a:pt x="1123864" y="267579"/>
                  </a:cubicBezTo>
                  <a:cubicBezTo>
                    <a:pt x="1115145" y="276298"/>
                    <a:pt x="1115145" y="290512"/>
                    <a:pt x="1123864" y="299232"/>
                  </a:cubicBezTo>
                  <a:lnTo>
                    <a:pt x="1349094" y="524461"/>
                  </a:lnTo>
                  <a:cubicBezTo>
                    <a:pt x="1322424" y="551131"/>
                    <a:pt x="1306304" y="567250"/>
                    <a:pt x="1038505" y="835049"/>
                  </a:cubicBezTo>
                  <a:cubicBezTo>
                    <a:pt x="979524" y="776068"/>
                    <a:pt x="1061805" y="858349"/>
                    <a:pt x="694067" y="490611"/>
                  </a:cubicBezTo>
                  <a:cubicBezTo>
                    <a:pt x="770560" y="414118"/>
                    <a:pt x="929188" y="255490"/>
                    <a:pt x="1004655" y="180022"/>
                  </a:cubicBezTo>
                  <a:lnTo>
                    <a:pt x="1048250" y="223618"/>
                  </a:lnTo>
                  <a:cubicBezTo>
                    <a:pt x="1056969" y="232337"/>
                    <a:pt x="1071184" y="232337"/>
                    <a:pt x="1079903" y="223618"/>
                  </a:cubicBezTo>
                  <a:cubicBezTo>
                    <a:pt x="1088622" y="214899"/>
                    <a:pt x="1088622" y="200684"/>
                    <a:pt x="1079903" y="191965"/>
                  </a:cubicBezTo>
                  <a:lnTo>
                    <a:pt x="1032497" y="144560"/>
                  </a:lnTo>
                  <a:cubicBezTo>
                    <a:pt x="1017111" y="129174"/>
                    <a:pt x="992126" y="129174"/>
                    <a:pt x="976813" y="144560"/>
                  </a:cubicBezTo>
                  <a:lnTo>
                    <a:pt x="975860" y="145513"/>
                  </a:lnTo>
                  <a:lnTo>
                    <a:pt x="932118" y="101771"/>
                  </a:lnTo>
                  <a:cubicBezTo>
                    <a:pt x="941057" y="80816"/>
                    <a:pt x="937321" y="55098"/>
                    <a:pt x="919590" y="37367"/>
                  </a:cubicBezTo>
                  <a:lnTo>
                    <a:pt x="899367" y="17145"/>
                  </a:lnTo>
                  <a:cubicBezTo>
                    <a:pt x="888303" y="6081"/>
                    <a:pt x="873576" y="0"/>
                    <a:pt x="857970" y="0"/>
                  </a:cubicBezTo>
                  <a:cubicBezTo>
                    <a:pt x="842363" y="0"/>
                    <a:pt x="827637" y="6081"/>
                    <a:pt x="816573" y="17145"/>
                  </a:cubicBezTo>
                  <a:lnTo>
                    <a:pt x="531189" y="302529"/>
                  </a:lnTo>
                  <a:cubicBezTo>
                    <a:pt x="520126" y="313592"/>
                    <a:pt x="514044" y="328319"/>
                    <a:pt x="514044" y="343926"/>
                  </a:cubicBezTo>
                  <a:cubicBezTo>
                    <a:pt x="514044" y="359532"/>
                    <a:pt x="520126" y="374259"/>
                    <a:pt x="531189" y="385323"/>
                  </a:cubicBezTo>
                  <a:lnTo>
                    <a:pt x="551412" y="405545"/>
                  </a:lnTo>
                  <a:cubicBezTo>
                    <a:pt x="562475" y="416609"/>
                    <a:pt x="577202" y="422690"/>
                    <a:pt x="592808" y="422690"/>
                  </a:cubicBezTo>
                  <a:cubicBezTo>
                    <a:pt x="600868" y="422690"/>
                    <a:pt x="608635" y="421078"/>
                    <a:pt x="615742" y="418001"/>
                  </a:cubicBezTo>
                  <a:lnTo>
                    <a:pt x="659484" y="461743"/>
                  </a:lnTo>
                  <a:lnTo>
                    <a:pt x="658531" y="462695"/>
                  </a:lnTo>
                  <a:cubicBezTo>
                    <a:pt x="651058" y="470169"/>
                    <a:pt x="647028" y="480060"/>
                    <a:pt x="647028" y="490537"/>
                  </a:cubicBezTo>
                  <a:cubicBezTo>
                    <a:pt x="647028" y="501015"/>
                    <a:pt x="651131" y="510980"/>
                    <a:pt x="658531" y="518380"/>
                  </a:cubicBezTo>
                  <a:lnTo>
                    <a:pt x="776275" y="636124"/>
                  </a:lnTo>
                  <a:lnTo>
                    <a:pt x="712018" y="700381"/>
                  </a:lnTo>
                  <a:lnTo>
                    <a:pt x="709600" y="697963"/>
                  </a:lnTo>
                  <a:cubicBezTo>
                    <a:pt x="701687" y="690050"/>
                    <a:pt x="691209" y="685727"/>
                    <a:pt x="679999" y="685727"/>
                  </a:cubicBezTo>
                  <a:cubicBezTo>
                    <a:pt x="668789" y="685727"/>
                    <a:pt x="658311" y="690050"/>
                    <a:pt x="650398" y="697963"/>
                  </a:cubicBezTo>
                  <a:lnTo>
                    <a:pt x="611565" y="736795"/>
                  </a:lnTo>
                  <a:cubicBezTo>
                    <a:pt x="597644" y="750717"/>
                    <a:pt x="595813" y="771672"/>
                    <a:pt x="604971" y="787424"/>
                  </a:cubicBezTo>
                  <a:lnTo>
                    <a:pt x="561229" y="826843"/>
                  </a:lnTo>
                  <a:cubicBezTo>
                    <a:pt x="552071" y="835123"/>
                    <a:pt x="551338" y="849264"/>
                    <a:pt x="559618" y="858495"/>
                  </a:cubicBezTo>
                  <a:cubicBezTo>
                    <a:pt x="567897" y="867654"/>
                    <a:pt x="582038" y="868387"/>
                    <a:pt x="591270" y="860107"/>
                  </a:cubicBezTo>
                  <a:lnTo>
                    <a:pt x="635671" y="820029"/>
                  </a:lnTo>
                  <a:lnTo>
                    <a:pt x="708867" y="893225"/>
                  </a:lnTo>
                  <a:lnTo>
                    <a:pt x="202796" y="1454101"/>
                  </a:lnTo>
                  <a:cubicBezTo>
                    <a:pt x="168360" y="1492274"/>
                    <a:pt x="108499" y="1494546"/>
                    <a:pt x="71425" y="1457471"/>
                  </a:cubicBezTo>
                  <a:cubicBezTo>
                    <a:pt x="34864" y="1420910"/>
                    <a:pt x="36109" y="1360976"/>
                    <a:pt x="74795" y="1326100"/>
                  </a:cubicBezTo>
                  <a:lnTo>
                    <a:pt x="512872" y="930812"/>
                  </a:lnTo>
                  <a:cubicBezTo>
                    <a:pt x="522031" y="922533"/>
                    <a:pt x="522763" y="908392"/>
                    <a:pt x="514484" y="899160"/>
                  </a:cubicBezTo>
                  <a:cubicBezTo>
                    <a:pt x="506204" y="890001"/>
                    <a:pt x="492063" y="889269"/>
                    <a:pt x="482831" y="897548"/>
                  </a:cubicBezTo>
                  <a:lnTo>
                    <a:pt x="44755" y="1292836"/>
                  </a:lnTo>
                  <a:cubicBezTo>
                    <a:pt x="-12615" y="1344637"/>
                    <a:pt x="-15399" y="1434099"/>
                    <a:pt x="39699" y="1489197"/>
                  </a:cubicBezTo>
                  <a:cubicBezTo>
                    <a:pt x="94358" y="1543929"/>
                    <a:pt x="183893" y="1541951"/>
                    <a:pt x="236061" y="1484142"/>
                  </a:cubicBezTo>
                  <a:lnTo>
                    <a:pt x="741545" y="923925"/>
                  </a:lnTo>
                  <a:cubicBezTo>
                    <a:pt x="757591" y="933230"/>
                    <a:pt x="778473" y="930959"/>
                    <a:pt x="792101" y="917331"/>
                  </a:cubicBezTo>
                  <a:lnTo>
                    <a:pt x="830933" y="878498"/>
                  </a:lnTo>
                  <a:cubicBezTo>
                    <a:pt x="838847" y="870585"/>
                    <a:pt x="843170" y="860107"/>
                    <a:pt x="843170" y="848897"/>
                  </a:cubicBezTo>
                  <a:cubicBezTo>
                    <a:pt x="843170" y="837687"/>
                    <a:pt x="838847" y="827210"/>
                    <a:pt x="830933" y="819297"/>
                  </a:cubicBezTo>
                  <a:lnTo>
                    <a:pt x="828516" y="816879"/>
                  </a:lnTo>
                  <a:lnTo>
                    <a:pt x="892773" y="752622"/>
                  </a:lnTo>
                  <a:lnTo>
                    <a:pt x="1010516" y="870365"/>
                  </a:lnTo>
                  <a:cubicBezTo>
                    <a:pt x="1025903" y="885752"/>
                    <a:pt x="1050888" y="885752"/>
                    <a:pt x="1066201" y="870365"/>
                  </a:cubicBezTo>
                  <a:lnTo>
                    <a:pt x="1067153" y="869413"/>
                  </a:lnTo>
                  <a:lnTo>
                    <a:pt x="1110969" y="913228"/>
                  </a:lnTo>
                  <a:cubicBezTo>
                    <a:pt x="1101883" y="934549"/>
                    <a:pt x="1106060" y="960193"/>
                    <a:pt x="1123425" y="977558"/>
                  </a:cubicBezTo>
                  <a:lnTo>
                    <a:pt x="1123425" y="977558"/>
                  </a:lnTo>
                  <a:cubicBezTo>
                    <a:pt x="1123425" y="977558"/>
                    <a:pt x="1143647" y="997780"/>
                    <a:pt x="1143647" y="997780"/>
                  </a:cubicBezTo>
                  <a:cubicBezTo>
                    <a:pt x="1166507" y="1020640"/>
                    <a:pt x="1203654" y="1020640"/>
                    <a:pt x="1226441" y="997780"/>
                  </a:cubicBezTo>
                  <a:lnTo>
                    <a:pt x="1511824" y="712397"/>
                  </a:lnTo>
                  <a:cubicBezTo>
                    <a:pt x="1534685" y="689537"/>
                    <a:pt x="1534685" y="652389"/>
                    <a:pt x="1511824" y="629602"/>
                  </a:cubicBezTo>
                  <a:lnTo>
                    <a:pt x="1491602" y="609380"/>
                  </a:lnTo>
                  <a:close/>
                  <a:moveTo>
                    <a:pt x="583137" y="373893"/>
                  </a:moveTo>
                  <a:lnTo>
                    <a:pt x="562915" y="353671"/>
                  </a:lnTo>
                  <a:cubicBezTo>
                    <a:pt x="557566" y="348322"/>
                    <a:pt x="557566" y="339603"/>
                    <a:pt x="562915" y="334254"/>
                  </a:cubicBezTo>
                  <a:lnTo>
                    <a:pt x="848298" y="48871"/>
                  </a:lnTo>
                  <a:cubicBezTo>
                    <a:pt x="853647" y="43522"/>
                    <a:pt x="862366" y="43522"/>
                    <a:pt x="867715" y="48871"/>
                  </a:cubicBezTo>
                  <a:lnTo>
                    <a:pt x="887937" y="69093"/>
                  </a:lnTo>
                  <a:cubicBezTo>
                    <a:pt x="893286" y="74442"/>
                    <a:pt x="893286" y="83161"/>
                    <a:pt x="887937" y="88509"/>
                  </a:cubicBezTo>
                  <a:cubicBezTo>
                    <a:pt x="885446" y="91000"/>
                    <a:pt x="602846" y="373600"/>
                    <a:pt x="602553" y="373893"/>
                  </a:cubicBezTo>
                  <a:cubicBezTo>
                    <a:pt x="597205" y="379242"/>
                    <a:pt x="588486" y="379242"/>
                    <a:pt x="583137" y="373893"/>
                  </a:cubicBezTo>
                  <a:lnTo>
                    <a:pt x="583137" y="373893"/>
                  </a:lnTo>
                  <a:close/>
                  <a:moveTo>
                    <a:pt x="650471" y="389353"/>
                  </a:moveTo>
                  <a:lnTo>
                    <a:pt x="903397" y="136427"/>
                  </a:lnTo>
                  <a:lnTo>
                    <a:pt x="944208" y="177238"/>
                  </a:lnTo>
                  <a:lnTo>
                    <a:pt x="691282" y="430164"/>
                  </a:lnTo>
                  <a:lnTo>
                    <a:pt x="650471" y="389353"/>
                  </a:lnTo>
                  <a:close/>
                  <a:moveTo>
                    <a:pt x="762646" y="883700"/>
                  </a:moveTo>
                  <a:cubicBezTo>
                    <a:pt x="762134" y="883187"/>
                    <a:pt x="645782" y="766836"/>
                    <a:pt x="645489" y="766543"/>
                  </a:cubicBezTo>
                  <a:lnTo>
                    <a:pt x="680146" y="731886"/>
                  </a:lnTo>
                  <a:cubicBezTo>
                    <a:pt x="695019" y="746760"/>
                    <a:pt x="780231" y="831972"/>
                    <a:pt x="797303" y="849044"/>
                  </a:cubicBezTo>
                  <a:lnTo>
                    <a:pt x="762646" y="883700"/>
                  </a:lnTo>
                  <a:close/>
                  <a:moveTo>
                    <a:pt x="797010" y="785373"/>
                  </a:moveTo>
                  <a:lnTo>
                    <a:pt x="743817" y="732179"/>
                  </a:lnTo>
                  <a:lnTo>
                    <a:pt x="808074" y="667922"/>
                  </a:lnTo>
                  <a:lnTo>
                    <a:pt x="861267" y="721116"/>
                  </a:lnTo>
                  <a:lnTo>
                    <a:pt x="797010" y="785373"/>
                  </a:lnTo>
                  <a:close/>
                  <a:moveTo>
                    <a:pt x="1352024" y="584982"/>
                  </a:moveTo>
                  <a:lnTo>
                    <a:pt x="1392835" y="625793"/>
                  </a:lnTo>
                  <a:lnTo>
                    <a:pt x="1139910" y="878718"/>
                  </a:lnTo>
                  <a:lnTo>
                    <a:pt x="1099099" y="837907"/>
                  </a:lnTo>
                  <a:lnTo>
                    <a:pt x="1352024" y="584982"/>
                  </a:lnTo>
                  <a:close/>
                  <a:moveTo>
                    <a:pt x="1480392" y="680891"/>
                  </a:moveTo>
                  <a:lnTo>
                    <a:pt x="1195008" y="966275"/>
                  </a:lnTo>
                  <a:cubicBezTo>
                    <a:pt x="1189660" y="971623"/>
                    <a:pt x="1180941" y="971623"/>
                    <a:pt x="1175592" y="966275"/>
                  </a:cubicBezTo>
                  <a:lnTo>
                    <a:pt x="1155370" y="946052"/>
                  </a:lnTo>
                  <a:cubicBezTo>
                    <a:pt x="1150021" y="940704"/>
                    <a:pt x="1150021" y="931985"/>
                    <a:pt x="1155370" y="926636"/>
                  </a:cubicBezTo>
                  <a:lnTo>
                    <a:pt x="1155663" y="926343"/>
                  </a:lnTo>
                  <a:cubicBezTo>
                    <a:pt x="1652941" y="429065"/>
                    <a:pt x="1165994" y="916012"/>
                    <a:pt x="1440754" y="641252"/>
                  </a:cubicBezTo>
                  <a:cubicBezTo>
                    <a:pt x="1446102" y="635904"/>
                    <a:pt x="1454821" y="635904"/>
                    <a:pt x="1460170" y="641252"/>
                  </a:cubicBezTo>
                  <a:lnTo>
                    <a:pt x="1480392" y="661475"/>
                  </a:lnTo>
                  <a:cubicBezTo>
                    <a:pt x="1485741" y="666823"/>
                    <a:pt x="1485741" y="675542"/>
                    <a:pt x="1480392" y="68089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8" name="Google Shape;3248;p54"/>
            <p:cNvSpPr/>
            <p:nvPr/>
          </p:nvSpPr>
          <p:spPr>
            <a:xfrm>
              <a:off x="6319984" y="2493205"/>
              <a:ext cx="869705" cy="383417"/>
            </a:xfrm>
            <a:custGeom>
              <a:rect b="b" l="l" r="r" t="t"/>
              <a:pathLst>
                <a:path extrusionOk="0" h="383417" w="869705">
                  <a:moveTo>
                    <a:pt x="83087" y="236733"/>
                  </a:moveTo>
                  <a:lnTo>
                    <a:pt x="83087" y="245672"/>
                  </a:lnTo>
                  <a:lnTo>
                    <a:pt x="78764" y="245672"/>
                  </a:lnTo>
                  <a:cubicBezTo>
                    <a:pt x="35316" y="245672"/>
                    <a:pt x="0" y="280988"/>
                    <a:pt x="0" y="324436"/>
                  </a:cubicBezTo>
                  <a:lnTo>
                    <a:pt x="0" y="353451"/>
                  </a:lnTo>
                  <a:cubicBezTo>
                    <a:pt x="0" y="370010"/>
                    <a:pt x="13481" y="383418"/>
                    <a:pt x="29967" y="383418"/>
                  </a:cubicBezTo>
                  <a:lnTo>
                    <a:pt x="839739" y="383418"/>
                  </a:lnTo>
                  <a:cubicBezTo>
                    <a:pt x="856297" y="383418"/>
                    <a:pt x="869706" y="369936"/>
                    <a:pt x="869706" y="353451"/>
                  </a:cubicBezTo>
                  <a:lnTo>
                    <a:pt x="869706" y="324436"/>
                  </a:lnTo>
                  <a:cubicBezTo>
                    <a:pt x="869706" y="280988"/>
                    <a:pt x="834390" y="245672"/>
                    <a:pt x="790941" y="245672"/>
                  </a:cubicBezTo>
                  <a:lnTo>
                    <a:pt x="786618" y="245672"/>
                  </a:lnTo>
                  <a:lnTo>
                    <a:pt x="786618" y="236733"/>
                  </a:lnTo>
                  <a:cubicBezTo>
                    <a:pt x="786618" y="180242"/>
                    <a:pt x="756212" y="130639"/>
                    <a:pt x="710931" y="103529"/>
                  </a:cubicBezTo>
                  <a:cubicBezTo>
                    <a:pt x="720017" y="92612"/>
                    <a:pt x="725512" y="78545"/>
                    <a:pt x="725512" y="63158"/>
                  </a:cubicBezTo>
                  <a:cubicBezTo>
                    <a:pt x="725512" y="28282"/>
                    <a:pt x="697156" y="0"/>
                    <a:pt x="662354" y="0"/>
                  </a:cubicBezTo>
                  <a:lnTo>
                    <a:pt x="207278" y="0"/>
                  </a:lnTo>
                  <a:cubicBezTo>
                    <a:pt x="172402" y="0"/>
                    <a:pt x="144120" y="28355"/>
                    <a:pt x="144120" y="63158"/>
                  </a:cubicBezTo>
                  <a:cubicBezTo>
                    <a:pt x="144120" y="78471"/>
                    <a:pt x="149616" y="92539"/>
                    <a:pt x="158701" y="103529"/>
                  </a:cubicBezTo>
                  <a:cubicBezTo>
                    <a:pt x="113421" y="130639"/>
                    <a:pt x="83014" y="180169"/>
                    <a:pt x="83014" y="236733"/>
                  </a:cubicBezTo>
                  <a:lnTo>
                    <a:pt x="83014" y="236733"/>
                  </a:lnTo>
                  <a:close/>
                  <a:moveTo>
                    <a:pt x="741851" y="236733"/>
                  </a:moveTo>
                  <a:lnTo>
                    <a:pt x="741851" y="245672"/>
                  </a:lnTo>
                  <a:lnTo>
                    <a:pt x="706975" y="245672"/>
                  </a:lnTo>
                  <a:cubicBezTo>
                    <a:pt x="694592" y="245672"/>
                    <a:pt x="684554" y="255710"/>
                    <a:pt x="684554" y="268092"/>
                  </a:cubicBezTo>
                  <a:cubicBezTo>
                    <a:pt x="684554" y="280475"/>
                    <a:pt x="694592" y="290512"/>
                    <a:pt x="706975" y="290512"/>
                  </a:cubicBezTo>
                  <a:lnTo>
                    <a:pt x="790941" y="290512"/>
                  </a:lnTo>
                  <a:cubicBezTo>
                    <a:pt x="809698" y="290512"/>
                    <a:pt x="824865" y="305753"/>
                    <a:pt x="824865" y="324436"/>
                  </a:cubicBezTo>
                  <a:lnTo>
                    <a:pt x="824865" y="338650"/>
                  </a:lnTo>
                  <a:lnTo>
                    <a:pt x="44694" y="338650"/>
                  </a:lnTo>
                  <a:lnTo>
                    <a:pt x="44694" y="324436"/>
                  </a:lnTo>
                  <a:cubicBezTo>
                    <a:pt x="44694" y="305679"/>
                    <a:pt x="59934" y="290512"/>
                    <a:pt x="78618" y="290512"/>
                  </a:cubicBezTo>
                  <a:lnTo>
                    <a:pt x="602347" y="290512"/>
                  </a:lnTo>
                  <a:cubicBezTo>
                    <a:pt x="614729" y="290512"/>
                    <a:pt x="624767" y="280475"/>
                    <a:pt x="624767" y="268092"/>
                  </a:cubicBezTo>
                  <a:cubicBezTo>
                    <a:pt x="624767" y="255710"/>
                    <a:pt x="614729" y="245672"/>
                    <a:pt x="602347" y="245672"/>
                  </a:cubicBezTo>
                  <a:lnTo>
                    <a:pt x="127782" y="245672"/>
                  </a:lnTo>
                  <a:lnTo>
                    <a:pt x="127782" y="236733"/>
                  </a:lnTo>
                  <a:cubicBezTo>
                    <a:pt x="127782" y="175920"/>
                    <a:pt x="177312" y="126389"/>
                    <a:pt x="238125" y="126389"/>
                  </a:cubicBezTo>
                  <a:lnTo>
                    <a:pt x="631434" y="126389"/>
                  </a:lnTo>
                  <a:cubicBezTo>
                    <a:pt x="692248" y="126389"/>
                    <a:pt x="741778" y="175920"/>
                    <a:pt x="741778" y="236733"/>
                  </a:cubicBezTo>
                  <a:close/>
                  <a:moveTo>
                    <a:pt x="207352" y="81622"/>
                  </a:moveTo>
                  <a:cubicBezTo>
                    <a:pt x="197241" y="81622"/>
                    <a:pt x="188961" y="73343"/>
                    <a:pt x="188961" y="63231"/>
                  </a:cubicBezTo>
                  <a:cubicBezTo>
                    <a:pt x="188961" y="53120"/>
                    <a:pt x="197241" y="44841"/>
                    <a:pt x="207352" y="44841"/>
                  </a:cubicBezTo>
                  <a:lnTo>
                    <a:pt x="662427" y="44841"/>
                  </a:lnTo>
                  <a:cubicBezTo>
                    <a:pt x="672538" y="44841"/>
                    <a:pt x="680818" y="53120"/>
                    <a:pt x="680818" y="63231"/>
                  </a:cubicBezTo>
                  <a:cubicBezTo>
                    <a:pt x="680818" y="73343"/>
                    <a:pt x="672538" y="81622"/>
                    <a:pt x="662427" y="81622"/>
                  </a:cubicBezTo>
                  <a:lnTo>
                    <a:pt x="207352" y="816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9" name="Google Shape;3249;p54"/>
          <p:cNvGrpSpPr/>
          <p:nvPr/>
        </p:nvGrpSpPr>
        <p:grpSpPr>
          <a:xfrm>
            <a:off x="3340582" y="2446992"/>
            <a:ext cx="281274" cy="249520"/>
            <a:chOff x="1016171" y="3396908"/>
            <a:chExt cx="1068265" cy="947664"/>
          </a:xfrm>
        </p:grpSpPr>
        <p:sp>
          <p:nvSpPr>
            <p:cNvPr id="3250" name="Google Shape;3250;p54"/>
            <p:cNvSpPr/>
            <p:nvPr/>
          </p:nvSpPr>
          <p:spPr>
            <a:xfrm>
              <a:off x="1489050" y="3628438"/>
              <a:ext cx="123238" cy="215338"/>
            </a:xfrm>
            <a:custGeom>
              <a:rect b="b" l="l" r="r" t="t"/>
              <a:pathLst>
                <a:path extrusionOk="0" h="215338" w="123238">
                  <a:moveTo>
                    <a:pt x="55685" y="201490"/>
                  </a:moveTo>
                  <a:cubicBezTo>
                    <a:pt x="23886" y="200684"/>
                    <a:pt x="0" y="183613"/>
                    <a:pt x="0" y="168886"/>
                  </a:cubicBezTo>
                  <a:cubicBezTo>
                    <a:pt x="0" y="161559"/>
                    <a:pt x="6594" y="150495"/>
                    <a:pt x="14727" y="150495"/>
                  </a:cubicBezTo>
                  <a:cubicBezTo>
                    <a:pt x="24692" y="150495"/>
                    <a:pt x="32605" y="167567"/>
                    <a:pt x="55685" y="170205"/>
                  </a:cubicBezTo>
                  <a:lnTo>
                    <a:pt x="55685" y="117964"/>
                  </a:lnTo>
                  <a:cubicBezTo>
                    <a:pt x="31799" y="109025"/>
                    <a:pt x="4689" y="98767"/>
                    <a:pt x="4689" y="65136"/>
                  </a:cubicBezTo>
                  <a:cubicBezTo>
                    <a:pt x="4689" y="31506"/>
                    <a:pt x="29381" y="17291"/>
                    <a:pt x="55685" y="13921"/>
                  </a:cubicBezTo>
                  <a:lnTo>
                    <a:pt x="55685" y="6594"/>
                  </a:lnTo>
                  <a:cubicBezTo>
                    <a:pt x="55685" y="3151"/>
                    <a:pt x="59641" y="0"/>
                    <a:pt x="64623" y="0"/>
                  </a:cubicBezTo>
                  <a:cubicBezTo>
                    <a:pt x="69093" y="0"/>
                    <a:pt x="73562" y="3151"/>
                    <a:pt x="73562" y="6594"/>
                  </a:cubicBezTo>
                  <a:lnTo>
                    <a:pt x="73562" y="13408"/>
                  </a:lnTo>
                  <a:cubicBezTo>
                    <a:pt x="90634" y="13921"/>
                    <a:pt x="118476" y="18903"/>
                    <a:pt x="118476" y="34143"/>
                  </a:cubicBezTo>
                  <a:cubicBezTo>
                    <a:pt x="118476" y="40152"/>
                    <a:pt x="114300" y="52241"/>
                    <a:pt x="104555" y="52241"/>
                  </a:cubicBezTo>
                  <a:cubicBezTo>
                    <a:pt x="97228" y="52241"/>
                    <a:pt x="91147" y="43815"/>
                    <a:pt x="73562" y="42496"/>
                  </a:cubicBezTo>
                  <a:lnTo>
                    <a:pt x="73562" y="88729"/>
                  </a:lnTo>
                  <a:cubicBezTo>
                    <a:pt x="96935" y="97375"/>
                    <a:pt x="123239" y="109244"/>
                    <a:pt x="123239" y="144927"/>
                  </a:cubicBezTo>
                  <a:cubicBezTo>
                    <a:pt x="123239" y="177238"/>
                    <a:pt x="103017" y="195922"/>
                    <a:pt x="73562" y="200611"/>
                  </a:cubicBezTo>
                  <a:lnTo>
                    <a:pt x="73562" y="208744"/>
                  </a:lnTo>
                  <a:cubicBezTo>
                    <a:pt x="73562" y="212188"/>
                    <a:pt x="69093" y="215338"/>
                    <a:pt x="64623" y="215338"/>
                  </a:cubicBezTo>
                  <a:cubicBezTo>
                    <a:pt x="59641" y="215338"/>
                    <a:pt x="55685" y="212188"/>
                    <a:pt x="55685" y="208744"/>
                  </a:cubicBezTo>
                  <a:lnTo>
                    <a:pt x="55685" y="201417"/>
                  </a:lnTo>
                  <a:lnTo>
                    <a:pt x="55685" y="201417"/>
                  </a:lnTo>
                  <a:close/>
                  <a:moveTo>
                    <a:pt x="57809" y="83014"/>
                  </a:moveTo>
                  <a:lnTo>
                    <a:pt x="57809" y="43375"/>
                  </a:lnTo>
                  <a:cubicBezTo>
                    <a:pt x="44694" y="45500"/>
                    <a:pt x="36781" y="51801"/>
                    <a:pt x="36781" y="61766"/>
                  </a:cubicBezTo>
                  <a:cubicBezTo>
                    <a:pt x="36781" y="73343"/>
                    <a:pt x="45720" y="78325"/>
                    <a:pt x="57809" y="83014"/>
                  </a:cubicBezTo>
                  <a:close/>
                  <a:moveTo>
                    <a:pt x="71438" y="124265"/>
                  </a:moveTo>
                  <a:lnTo>
                    <a:pt x="71438" y="169984"/>
                  </a:lnTo>
                  <a:cubicBezTo>
                    <a:pt x="83014" y="167640"/>
                    <a:pt x="91147" y="160826"/>
                    <a:pt x="91147" y="148443"/>
                  </a:cubicBezTo>
                  <a:cubicBezTo>
                    <a:pt x="91147" y="136061"/>
                    <a:pt x="82721" y="129247"/>
                    <a:pt x="71438" y="1242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1" name="Google Shape;3251;p54"/>
            <p:cNvSpPr/>
            <p:nvPr/>
          </p:nvSpPr>
          <p:spPr>
            <a:xfrm>
              <a:off x="1483921" y="4056331"/>
              <a:ext cx="132837" cy="31212"/>
            </a:xfrm>
            <a:custGeom>
              <a:rect b="b" l="l" r="r" t="t"/>
              <a:pathLst>
                <a:path extrusionOk="0" h="31212" w="132837">
                  <a:moveTo>
                    <a:pt x="117231" y="0"/>
                  </a:moveTo>
                  <a:lnTo>
                    <a:pt x="15606" y="0"/>
                  </a:lnTo>
                  <a:cubicBezTo>
                    <a:pt x="7034" y="0"/>
                    <a:pt x="0" y="6961"/>
                    <a:pt x="0" y="15606"/>
                  </a:cubicBezTo>
                  <a:cubicBezTo>
                    <a:pt x="0" y="24252"/>
                    <a:pt x="6961" y="31213"/>
                    <a:pt x="15606" y="31213"/>
                  </a:cubicBezTo>
                  <a:lnTo>
                    <a:pt x="117231" y="31213"/>
                  </a:lnTo>
                  <a:cubicBezTo>
                    <a:pt x="125803" y="31213"/>
                    <a:pt x="132837" y="24252"/>
                    <a:pt x="132837" y="15606"/>
                  </a:cubicBezTo>
                  <a:cubicBezTo>
                    <a:pt x="132837" y="7034"/>
                    <a:pt x="125877" y="0"/>
                    <a:pt x="11723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2" name="Google Shape;3252;p54"/>
            <p:cNvSpPr/>
            <p:nvPr/>
          </p:nvSpPr>
          <p:spPr>
            <a:xfrm>
              <a:off x="1016171" y="3396908"/>
              <a:ext cx="1068265" cy="947664"/>
            </a:xfrm>
            <a:custGeom>
              <a:rect b="b" l="l" r="r" t="t"/>
              <a:pathLst>
                <a:path extrusionOk="0" h="947664" w="1068265">
                  <a:moveTo>
                    <a:pt x="1006719" y="0"/>
                  </a:moveTo>
                  <a:lnTo>
                    <a:pt x="61693" y="0"/>
                  </a:lnTo>
                  <a:cubicBezTo>
                    <a:pt x="27696" y="0"/>
                    <a:pt x="0" y="27696"/>
                    <a:pt x="0" y="61693"/>
                  </a:cubicBezTo>
                  <a:lnTo>
                    <a:pt x="0" y="694446"/>
                  </a:lnTo>
                  <a:cubicBezTo>
                    <a:pt x="0" y="728443"/>
                    <a:pt x="27696" y="756139"/>
                    <a:pt x="61693" y="756139"/>
                  </a:cubicBezTo>
                  <a:lnTo>
                    <a:pt x="426867" y="756139"/>
                  </a:lnTo>
                  <a:lnTo>
                    <a:pt x="404739" y="844575"/>
                  </a:lnTo>
                  <a:lnTo>
                    <a:pt x="374479" y="844575"/>
                  </a:lnTo>
                  <a:cubicBezTo>
                    <a:pt x="336452" y="844575"/>
                    <a:pt x="303408" y="871611"/>
                    <a:pt x="295861" y="908831"/>
                  </a:cubicBezTo>
                  <a:cubicBezTo>
                    <a:pt x="293956" y="918430"/>
                    <a:pt x="296374" y="928248"/>
                    <a:pt x="302529" y="935795"/>
                  </a:cubicBezTo>
                  <a:cubicBezTo>
                    <a:pt x="308683" y="943341"/>
                    <a:pt x="317842" y="947664"/>
                    <a:pt x="327587" y="947664"/>
                  </a:cubicBezTo>
                  <a:lnTo>
                    <a:pt x="740679" y="947664"/>
                  </a:lnTo>
                  <a:cubicBezTo>
                    <a:pt x="750423" y="947664"/>
                    <a:pt x="759582" y="943341"/>
                    <a:pt x="765737" y="935795"/>
                  </a:cubicBezTo>
                  <a:cubicBezTo>
                    <a:pt x="771891" y="928248"/>
                    <a:pt x="774383" y="918430"/>
                    <a:pt x="772404" y="908831"/>
                  </a:cubicBezTo>
                  <a:cubicBezTo>
                    <a:pt x="764858" y="871611"/>
                    <a:pt x="731813" y="844575"/>
                    <a:pt x="693786" y="844575"/>
                  </a:cubicBezTo>
                  <a:lnTo>
                    <a:pt x="663526" y="844575"/>
                  </a:lnTo>
                  <a:lnTo>
                    <a:pt x="641399" y="756139"/>
                  </a:lnTo>
                  <a:lnTo>
                    <a:pt x="1006573" y="756139"/>
                  </a:lnTo>
                  <a:cubicBezTo>
                    <a:pt x="1040570" y="756139"/>
                    <a:pt x="1068265" y="728443"/>
                    <a:pt x="1068265" y="694446"/>
                  </a:cubicBezTo>
                  <a:lnTo>
                    <a:pt x="1068265" y="61693"/>
                  </a:lnTo>
                  <a:cubicBezTo>
                    <a:pt x="1068265" y="27696"/>
                    <a:pt x="1040570" y="0"/>
                    <a:pt x="1006573" y="0"/>
                  </a:cubicBezTo>
                  <a:close/>
                  <a:moveTo>
                    <a:pt x="693933" y="875714"/>
                  </a:moveTo>
                  <a:lnTo>
                    <a:pt x="693933" y="875714"/>
                  </a:lnTo>
                  <a:cubicBezTo>
                    <a:pt x="693933" y="875714"/>
                    <a:pt x="693933" y="875714"/>
                    <a:pt x="693933" y="875714"/>
                  </a:cubicBezTo>
                  <a:cubicBezTo>
                    <a:pt x="717159" y="875714"/>
                    <a:pt x="737382" y="892273"/>
                    <a:pt x="741998" y="914986"/>
                  </a:cubicBezTo>
                  <a:cubicBezTo>
                    <a:pt x="741998" y="915133"/>
                    <a:pt x="742144" y="915572"/>
                    <a:pt x="741704" y="916012"/>
                  </a:cubicBezTo>
                  <a:cubicBezTo>
                    <a:pt x="741338" y="916452"/>
                    <a:pt x="740898" y="916452"/>
                    <a:pt x="740752" y="916452"/>
                  </a:cubicBezTo>
                  <a:lnTo>
                    <a:pt x="327660" y="916452"/>
                  </a:lnTo>
                  <a:cubicBezTo>
                    <a:pt x="327660" y="916452"/>
                    <a:pt x="327074" y="916452"/>
                    <a:pt x="326708" y="916012"/>
                  </a:cubicBezTo>
                  <a:cubicBezTo>
                    <a:pt x="326341" y="915572"/>
                    <a:pt x="326414" y="915133"/>
                    <a:pt x="326414" y="914986"/>
                  </a:cubicBezTo>
                  <a:cubicBezTo>
                    <a:pt x="331030" y="892200"/>
                    <a:pt x="351253" y="875714"/>
                    <a:pt x="374479" y="875714"/>
                  </a:cubicBezTo>
                  <a:lnTo>
                    <a:pt x="374479" y="875714"/>
                  </a:lnTo>
                  <a:lnTo>
                    <a:pt x="693933" y="875714"/>
                  </a:lnTo>
                  <a:close/>
                  <a:moveTo>
                    <a:pt x="436904" y="844501"/>
                  </a:moveTo>
                  <a:lnTo>
                    <a:pt x="459032" y="756065"/>
                  </a:lnTo>
                  <a:lnTo>
                    <a:pt x="609380" y="756065"/>
                  </a:lnTo>
                  <a:lnTo>
                    <a:pt x="631507" y="844501"/>
                  </a:lnTo>
                  <a:lnTo>
                    <a:pt x="436904" y="844501"/>
                  </a:lnTo>
                  <a:close/>
                  <a:moveTo>
                    <a:pt x="1037199" y="694373"/>
                  </a:moveTo>
                  <a:cubicBezTo>
                    <a:pt x="1037199" y="711225"/>
                    <a:pt x="1023498" y="724852"/>
                    <a:pt x="1006719" y="724852"/>
                  </a:cubicBezTo>
                  <a:lnTo>
                    <a:pt x="61693" y="724852"/>
                  </a:lnTo>
                  <a:cubicBezTo>
                    <a:pt x="44914" y="724852"/>
                    <a:pt x="31213" y="711151"/>
                    <a:pt x="31213" y="694373"/>
                  </a:cubicBezTo>
                  <a:lnTo>
                    <a:pt x="31213" y="61619"/>
                  </a:lnTo>
                  <a:cubicBezTo>
                    <a:pt x="31213" y="44841"/>
                    <a:pt x="44914" y="31139"/>
                    <a:pt x="61693" y="31139"/>
                  </a:cubicBezTo>
                  <a:lnTo>
                    <a:pt x="1006646" y="31139"/>
                  </a:lnTo>
                  <a:cubicBezTo>
                    <a:pt x="1023425" y="31139"/>
                    <a:pt x="1037126" y="44841"/>
                    <a:pt x="1037126" y="61619"/>
                  </a:cubicBezTo>
                  <a:lnTo>
                    <a:pt x="1037126" y="694373"/>
                  </a:lnTo>
                  <a:lnTo>
                    <a:pt x="1037126" y="6943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3" name="Google Shape;3253;p54"/>
            <p:cNvSpPr/>
            <p:nvPr/>
          </p:nvSpPr>
          <p:spPr>
            <a:xfrm>
              <a:off x="1267484" y="3463729"/>
              <a:ext cx="750130" cy="557285"/>
            </a:xfrm>
            <a:custGeom>
              <a:rect b="b" l="l" r="r" t="t"/>
              <a:pathLst>
                <a:path extrusionOk="0" h="557285" w="750130">
                  <a:moveTo>
                    <a:pt x="714741" y="0"/>
                  </a:moveTo>
                  <a:lnTo>
                    <a:pt x="15606" y="0"/>
                  </a:lnTo>
                  <a:cubicBezTo>
                    <a:pt x="7034" y="0"/>
                    <a:pt x="0" y="6961"/>
                    <a:pt x="0" y="15606"/>
                  </a:cubicBezTo>
                  <a:cubicBezTo>
                    <a:pt x="0" y="24252"/>
                    <a:pt x="6961" y="31213"/>
                    <a:pt x="15606" y="31213"/>
                  </a:cubicBezTo>
                  <a:lnTo>
                    <a:pt x="714741" y="31213"/>
                  </a:lnTo>
                  <a:cubicBezTo>
                    <a:pt x="717086" y="31213"/>
                    <a:pt x="718991" y="33118"/>
                    <a:pt x="718991" y="35462"/>
                  </a:cubicBezTo>
                  <a:lnTo>
                    <a:pt x="718991" y="519625"/>
                  </a:lnTo>
                  <a:cubicBezTo>
                    <a:pt x="718991" y="523143"/>
                    <a:pt x="716133" y="526073"/>
                    <a:pt x="712543" y="526073"/>
                  </a:cubicBezTo>
                  <a:lnTo>
                    <a:pt x="622715" y="526073"/>
                  </a:lnTo>
                  <a:cubicBezTo>
                    <a:pt x="614069" y="526073"/>
                    <a:pt x="607109" y="533034"/>
                    <a:pt x="607109" y="541679"/>
                  </a:cubicBezTo>
                  <a:cubicBezTo>
                    <a:pt x="607109" y="550325"/>
                    <a:pt x="614069" y="557286"/>
                    <a:pt x="622715" y="557286"/>
                  </a:cubicBezTo>
                  <a:lnTo>
                    <a:pt x="712543" y="557286"/>
                  </a:lnTo>
                  <a:cubicBezTo>
                    <a:pt x="733279" y="557286"/>
                    <a:pt x="750130" y="540434"/>
                    <a:pt x="750130" y="519699"/>
                  </a:cubicBezTo>
                  <a:lnTo>
                    <a:pt x="750130" y="35536"/>
                  </a:lnTo>
                  <a:cubicBezTo>
                    <a:pt x="750130" y="15973"/>
                    <a:pt x="734231" y="73"/>
                    <a:pt x="714668" y="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4" name="Google Shape;3254;p54"/>
            <p:cNvSpPr/>
            <p:nvPr/>
          </p:nvSpPr>
          <p:spPr>
            <a:xfrm>
              <a:off x="1082992" y="3463729"/>
              <a:ext cx="750203" cy="557212"/>
            </a:xfrm>
            <a:custGeom>
              <a:rect b="b" l="l" r="r" t="t"/>
              <a:pathLst>
                <a:path extrusionOk="0" h="557212" w="750203">
                  <a:moveTo>
                    <a:pt x="734671" y="526073"/>
                  </a:moveTo>
                  <a:lnTo>
                    <a:pt x="37660" y="526073"/>
                  </a:lnTo>
                  <a:cubicBezTo>
                    <a:pt x="34143" y="526073"/>
                    <a:pt x="31213" y="523216"/>
                    <a:pt x="31213" y="519625"/>
                  </a:cubicBezTo>
                  <a:lnTo>
                    <a:pt x="31213" y="35462"/>
                  </a:lnTo>
                  <a:cubicBezTo>
                    <a:pt x="31213" y="33118"/>
                    <a:pt x="33118" y="31213"/>
                    <a:pt x="35462" y="31213"/>
                  </a:cubicBezTo>
                  <a:lnTo>
                    <a:pt x="127488" y="31213"/>
                  </a:lnTo>
                  <a:cubicBezTo>
                    <a:pt x="136134" y="31213"/>
                    <a:pt x="143095" y="24252"/>
                    <a:pt x="143095" y="15606"/>
                  </a:cubicBezTo>
                  <a:cubicBezTo>
                    <a:pt x="143095" y="6961"/>
                    <a:pt x="136134" y="0"/>
                    <a:pt x="127488" y="0"/>
                  </a:cubicBezTo>
                  <a:lnTo>
                    <a:pt x="35462" y="0"/>
                  </a:lnTo>
                  <a:cubicBezTo>
                    <a:pt x="15899" y="0"/>
                    <a:pt x="0" y="15900"/>
                    <a:pt x="0" y="35462"/>
                  </a:cubicBezTo>
                  <a:lnTo>
                    <a:pt x="0" y="519625"/>
                  </a:lnTo>
                  <a:cubicBezTo>
                    <a:pt x="0" y="540361"/>
                    <a:pt x="16852" y="557212"/>
                    <a:pt x="37587" y="557212"/>
                  </a:cubicBezTo>
                  <a:lnTo>
                    <a:pt x="734597" y="557212"/>
                  </a:lnTo>
                  <a:cubicBezTo>
                    <a:pt x="743170" y="557212"/>
                    <a:pt x="750204" y="550252"/>
                    <a:pt x="750204" y="541606"/>
                  </a:cubicBezTo>
                  <a:cubicBezTo>
                    <a:pt x="750204" y="532960"/>
                    <a:pt x="743243" y="526000"/>
                    <a:pt x="734597" y="5260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5" name="Google Shape;3255;p54"/>
            <p:cNvSpPr/>
            <p:nvPr/>
          </p:nvSpPr>
          <p:spPr>
            <a:xfrm>
              <a:off x="1354015" y="3545644"/>
              <a:ext cx="392722" cy="392723"/>
            </a:xfrm>
            <a:custGeom>
              <a:rect b="b" l="l" r="r" t="t"/>
              <a:pathLst>
                <a:path extrusionOk="0" h="392723" w="392722">
                  <a:moveTo>
                    <a:pt x="335207" y="335207"/>
                  </a:moveTo>
                  <a:cubicBezTo>
                    <a:pt x="372281" y="298132"/>
                    <a:pt x="392723" y="248822"/>
                    <a:pt x="392723" y="196361"/>
                  </a:cubicBezTo>
                  <a:cubicBezTo>
                    <a:pt x="392723" y="143901"/>
                    <a:pt x="372281" y="94590"/>
                    <a:pt x="335207" y="57516"/>
                  </a:cubicBezTo>
                  <a:cubicBezTo>
                    <a:pt x="298132" y="20442"/>
                    <a:pt x="248822" y="0"/>
                    <a:pt x="196362" y="0"/>
                  </a:cubicBezTo>
                  <a:cubicBezTo>
                    <a:pt x="143901" y="0"/>
                    <a:pt x="94591" y="20442"/>
                    <a:pt x="57516" y="57516"/>
                  </a:cubicBezTo>
                  <a:cubicBezTo>
                    <a:pt x="20442" y="94590"/>
                    <a:pt x="0" y="143901"/>
                    <a:pt x="0" y="196361"/>
                  </a:cubicBezTo>
                  <a:cubicBezTo>
                    <a:pt x="0" y="248822"/>
                    <a:pt x="20442" y="298132"/>
                    <a:pt x="57516" y="335207"/>
                  </a:cubicBezTo>
                  <a:cubicBezTo>
                    <a:pt x="94591" y="372281"/>
                    <a:pt x="143901" y="392723"/>
                    <a:pt x="196362" y="392723"/>
                  </a:cubicBezTo>
                  <a:cubicBezTo>
                    <a:pt x="248822" y="392723"/>
                    <a:pt x="298132" y="372281"/>
                    <a:pt x="335207" y="335207"/>
                  </a:cubicBezTo>
                  <a:close/>
                  <a:moveTo>
                    <a:pt x="31139" y="196361"/>
                  </a:moveTo>
                  <a:cubicBezTo>
                    <a:pt x="31139" y="152253"/>
                    <a:pt x="48358" y="110783"/>
                    <a:pt x="79497" y="79570"/>
                  </a:cubicBezTo>
                  <a:cubicBezTo>
                    <a:pt x="110710" y="48358"/>
                    <a:pt x="152180" y="31213"/>
                    <a:pt x="196288" y="31213"/>
                  </a:cubicBezTo>
                  <a:cubicBezTo>
                    <a:pt x="240396" y="31213"/>
                    <a:pt x="281867" y="48431"/>
                    <a:pt x="313079" y="79570"/>
                  </a:cubicBezTo>
                  <a:cubicBezTo>
                    <a:pt x="344292" y="110783"/>
                    <a:pt x="361437" y="152253"/>
                    <a:pt x="361437" y="196361"/>
                  </a:cubicBezTo>
                  <a:cubicBezTo>
                    <a:pt x="361437" y="240469"/>
                    <a:pt x="344219" y="281940"/>
                    <a:pt x="313079" y="313152"/>
                  </a:cubicBezTo>
                  <a:cubicBezTo>
                    <a:pt x="281867" y="344365"/>
                    <a:pt x="240396" y="361510"/>
                    <a:pt x="196288" y="361510"/>
                  </a:cubicBezTo>
                  <a:cubicBezTo>
                    <a:pt x="152180" y="361510"/>
                    <a:pt x="110710" y="344292"/>
                    <a:pt x="79497" y="313152"/>
                  </a:cubicBezTo>
                  <a:cubicBezTo>
                    <a:pt x="48284" y="281940"/>
                    <a:pt x="31139" y="240469"/>
                    <a:pt x="31139" y="1963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56" name="Google Shape;3256;p54"/>
          <p:cNvGrpSpPr/>
          <p:nvPr/>
        </p:nvGrpSpPr>
        <p:grpSpPr>
          <a:xfrm>
            <a:off x="3347860" y="2874575"/>
            <a:ext cx="266717" cy="266813"/>
            <a:chOff x="3284165" y="2788585"/>
            <a:chExt cx="396370" cy="396513"/>
          </a:xfrm>
        </p:grpSpPr>
        <p:sp>
          <p:nvSpPr>
            <p:cNvPr id="3257" name="Google Shape;3257;p54"/>
            <p:cNvSpPr/>
            <p:nvPr/>
          </p:nvSpPr>
          <p:spPr>
            <a:xfrm>
              <a:off x="3353338" y="2882372"/>
              <a:ext cx="254087" cy="205593"/>
            </a:xfrm>
            <a:custGeom>
              <a:rect b="b" l="l" r="r" t="t"/>
              <a:pathLst>
                <a:path extrusionOk="0" h="679645" w="839958">
                  <a:moveTo>
                    <a:pt x="113787" y="405106"/>
                  </a:moveTo>
                  <a:lnTo>
                    <a:pt x="70925" y="405106"/>
                  </a:lnTo>
                  <a:cubicBezTo>
                    <a:pt x="46453" y="405106"/>
                    <a:pt x="26597" y="424962"/>
                    <a:pt x="26597" y="449433"/>
                  </a:cubicBezTo>
                  <a:lnTo>
                    <a:pt x="26597" y="641252"/>
                  </a:lnTo>
                  <a:lnTo>
                    <a:pt x="19197" y="641252"/>
                  </a:lnTo>
                  <a:cubicBezTo>
                    <a:pt x="8572" y="641252"/>
                    <a:pt x="0" y="649825"/>
                    <a:pt x="0" y="660449"/>
                  </a:cubicBezTo>
                  <a:cubicBezTo>
                    <a:pt x="0" y="671073"/>
                    <a:pt x="8572" y="679645"/>
                    <a:pt x="19197" y="679645"/>
                  </a:cubicBezTo>
                  <a:lnTo>
                    <a:pt x="820762" y="679645"/>
                  </a:lnTo>
                  <a:cubicBezTo>
                    <a:pt x="831386" y="679645"/>
                    <a:pt x="839958" y="671073"/>
                    <a:pt x="839958" y="660449"/>
                  </a:cubicBezTo>
                  <a:cubicBezTo>
                    <a:pt x="839958" y="649825"/>
                    <a:pt x="831386" y="641252"/>
                    <a:pt x="820762" y="641252"/>
                  </a:cubicBezTo>
                  <a:lnTo>
                    <a:pt x="809625" y="641252"/>
                  </a:lnTo>
                  <a:lnTo>
                    <a:pt x="809625" y="44328"/>
                  </a:lnTo>
                  <a:cubicBezTo>
                    <a:pt x="809625" y="19856"/>
                    <a:pt x="789769" y="0"/>
                    <a:pt x="765297" y="0"/>
                  </a:cubicBezTo>
                  <a:lnTo>
                    <a:pt x="722434" y="0"/>
                  </a:lnTo>
                  <a:cubicBezTo>
                    <a:pt x="697963" y="0"/>
                    <a:pt x="678107" y="19856"/>
                    <a:pt x="678107" y="44328"/>
                  </a:cubicBezTo>
                  <a:lnTo>
                    <a:pt x="678107" y="641252"/>
                  </a:lnTo>
                  <a:lnTo>
                    <a:pt x="646674" y="641252"/>
                  </a:lnTo>
                  <a:lnTo>
                    <a:pt x="646674" y="287582"/>
                  </a:lnTo>
                  <a:cubicBezTo>
                    <a:pt x="646674" y="263110"/>
                    <a:pt x="626818" y="243254"/>
                    <a:pt x="602346" y="243254"/>
                  </a:cubicBezTo>
                  <a:lnTo>
                    <a:pt x="559484" y="243254"/>
                  </a:lnTo>
                  <a:cubicBezTo>
                    <a:pt x="535012" y="243254"/>
                    <a:pt x="515156" y="263110"/>
                    <a:pt x="515156" y="287582"/>
                  </a:cubicBezTo>
                  <a:lnTo>
                    <a:pt x="515156" y="641252"/>
                  </a:lnTo>
                  <a:lnTo>
                    <a:pt x="483723" y="641252"/>
                  </a:lnTo>
                  <a:lnTo>
                    <a:pt x="483723" y="157529"/>
                  </a:lnTo>
                  <a:cubicBezTo>
                    <a:pt x="483723" y="133057"/>
                    <a:pt x="463867" y="113201"/>
                    <a:pt x="439396" y="113201"/>
                  </a:cubicBezTo>
                  <a:lnTo>
                    <a:pt x="396533" y="113201"/>
                  </a:lnTo>
                  <a:cubicBezTo>
                    <a:pt x="372061" y="113201"/>
                    <a:pt x="352205" y="133057"/>
                    <a:pt x="352205" y="157529"/>
                  </a:cubicBezTo>
                  <a:lnTo>
                    <a:pt x="352205" y="641252"/>
                  </a:lnTo>
                  <a:lnTo>
                    <a:pt x="320773" y="641252"/>
                  </a:lnTo>
                  <a:lnTo>
                    <a:pt x="320773" y="287582"/>
                  </a:lnTo>
                  <a:cubicBezTo>
                    <a:pt x="320773" y="263110"/>
                    <a:pt x="300917" y="243254"/>
                    <a:pt x="276445" y="243254"/>
                  </a:cubicBezTo>
                  <a:lnTo>
                    <a:pt x="233582" y="243254"/>
                  </a:lnTo>
                  <a:cubicBezTo>
                    <a:pt x="209110" y="243254"/>
                    <a:pt x="189254" y="263110"/>
                    <a:pt x="189254" y="287582"/>
                  </a:cubicBezTo>
                  <a:lnTo>
                    <a:pt x="189254" y="641252"/>
                  </a:lnTo>
                  <a:lnTo>
                    <a:pt x="157822" y="641252"/>
                  </a:lnTo>
                  <a:lnTo>
                    <a:pt x="157822" y="449433"/>
                  </a:lnTo>
                  <a:cubicBezTo>
                    <a:pt x="157822" y="424962"/>
                    <a:pt x="137966" y="405106"/>
                    <a:pt x="113494" y="405106"/>
                  </a:cubicBezTo>
                  <a:close/>
                  <a:moveTo>
                    <a:pt x="64990" y="641252"/>
                  </a:moveTo>
                  <a:lnTo>
                    <a:pt x="64990" y="449433"/>
                  </a:lnTo>
                  <a:cubicBezTo>
                    <a:pt x="64990" y="446210"/>
                    <a:pt x="67701" y="443499"/>
                    <a:pt x="70925" y="443499"/>
                  </a:cubicBezTo>
                  <a:lnTo>
                    <a:pt x="113787" y="443499"/>
                  </a:lnTo>
                  <a:cubicBezTo>
                    <a:pt x="117011" y="443499"/>
                    <a:pt x="119722" y="446210"/>
                    <a:pt x="119722" y="449433"/>
                  </a:cubicBezTo>
                  <a:lnTo>
                    <a:pt x="119722" y="641252"/>
                  </a:lnTo>
                  <a:lnTo>
                    <a:pt x="65063" y="641252"/>
                  </a:lnTo>
                  <a:close/>
                  <a:moveTo>
                    <a:pt x="716573" y="44328"/>
                  </a:moveTo>
                  <a:cubicBezTo>
                    <a:pt x="716573" y="41104"/>
                    <a:pt x="719284" y="38393"/>
                    <a:pt x="722508" y="38393"/>
                  </a:cubicBezTo>
                  <a:lnTo>
                    <a:pt x="765370" y="38393"/>
                  </a:lnTo>
                  <a:cubicBezTo>
                    <a:pt x="768594" y="38393"/>
                    <a:pt x="771305" y="41104"/>
                    <a:pt x="771305" y="44328"/>
                  </a:cubicBezTo>
                  <a:lnTo>
                    <a:pt x="771305" y="641252"/>
                  </a:lnTo>
                  <a:lnTo>
                    <a:pt x="716646" y="641252"/>
                  </a:lnTo>
                  <a:lnTo>
                    <a:pt x="716646" y="44328"/>
                  </a:lnTo>
                  <a:close/>
                  <a:moveTo>
                    <a:pt x="553695" y="287582"/>
                  </a:moveTo>
                  <a:cubicBezTo>
                    <a:pt x="553695" y="284358"/>
                    <a:pt x="556407" y="281647"/>
                    <a:pt x="559630" y="281647"/>
                  </a:cubicBezTo>
                  <a:lnTo>
                    <a:pt x="602493" y="281647"/>
                  </a:lnTo>
                  <a:cubicBezTo>
                    <a:pt x="605717" y="281647"/>
                    <a:pt x="608428" y="284358"/>
                    <a:pt x="608428" y="287582"/>
                  </a:cubicBezTo>
                  <a:lnTo>
                    <a:pt x="608428" y="641252"/>
                  </a:lnTo>
                  <a:lnTo>
                    <a:pt x="553769" y="641252"/>
                  </a:lnTo>
                  <a:lnTo>
                    <a:pt x="553769" y="287582"/>
                  </a:lnTo>
                  <a:close/>
                  <a:moveTo>
                    <a:pt x="390818" y="157529"/>
                  </a:moveTo>
                  <a:cubicBezTo>
                    <a:pt x="390818" y="154305"/>
                    <a:pt x="393529" y="151594"/>
                    <a:pt x="396753" y="151594"/>
                  </a:cubicBezTo>
                  <a:lnTo>
                    <a:pt x="439615" y="151594"/>
                  </a:lnTo>
                  <a:cubicBezTo>
                    <a:pt x="442839" y="151594"/>
                    <a:pt x="445550" y="154305"/>
                    <a:pt x="445550" y="157529"/>
                  </a:cubicBezTo>
                  <a:lnTo>
                    <a:pt x="445550" y="641252"/>
                  </a:lnTo>
                  <a:lnTo>
                    <a:pt x="390891" y="641252"/>
                  </a:lnTo>
                  <a:lnTo>
                    <a:pt x="390891" y="157529"/>
                  </a:lnTo>
                  <a:close/>
                  <a:moveTo>
                    <a:pt x="227940" y="287582"/>
                  </a:moveTo>
                  <a:cubicBezTo>
                    <a:pt x="227940" y="284358"/>
                    <a:pt x="230651" y="281647"/>
                    <a:pt x="233875" y="281647"/>
                  </a:cubicBezTo>
                  <a:lnTo>
                    <a:pt x="276738" y="281647"/>
                  </a:lnTo>
                  <a:cubicBezTo>
                    <a:pt x="279962" y="281647"/>
                    <a:pt x="282673" y="284358"/>
                    <a:pt x="282673" y="287582"/>
                  </a:cubicBezTo>
                  <a:lnTo>
                    <a:pt x="282673" y="641252"/>
                  </a:lnTo>
                  <a:lnTo>
                    <a:pt x="228014" y="641252"/>
                  </a:lnTo>
                  <a:lnTo>
                    <a:pt x="228014" y="2875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8" name="Google Shape;3258;p54"/>
            <p:cNvSpPr/>
            <p:nvPr/>
          </p:nvSpPr>
          <p:spPr>
            <a:xfrm>
              <a:off x="3490694" y="2995242"/>
              <a:ext cx="189840" cy="187768"/>
            </a:xfrm>
            <a:custGeom>
              <a:rect b="b" l="l" r="r" t="t"/>
              <a:pathLst>
                <a:path extrusionOk="0" h="620720" w="627571">
                  <a:moveTo>
                    <a:pt x="609857" y="56"/>
                  </a:moveTo>
                  <a:cubicBezTo>
                    <a:pt x="599307" y="-749"/>
                    <a:pt x="590075" y="7164"/>
                    <a:pt x="589269" y="17715"/>
                  </a:cubicBezTo>
                  <a:cubicBezTo>
                    <a:pt x="578132" y="163447"/>
                    <a:pt x="515047" y="300754"/>
                    <a:pt x="411591" y="404210"/>
                  </a:cubicBezTo>
                  <a:cubicBezTo>
                    <a:pt x="306303" y="509498"/>
                    <a:pt x="166505" y="572802"/>
                    <a:pt x="17989" y="582401"/>
                  </a:cubicBezTo>
                  <a:cubicBezTo>
                    <a:pt x="7438" y="583060"/>
                    <a:pt x="-622" y="592218"/>
                    <a:pt x="38" y="602769"/>
                  </a:cubicBezTo>
                  <a:cubicBezTo>
                    <a:pt x="697" y="612954"/>
                    <a:pt x="9123" y="620720"/>
                    <a:pt x="19161" y="620720"/>
                  </a:cubicBezTo>
                  <a:cubicBezTo>
                    <a:pt x="19601" y="620720"/>
                    <a:pt x="19967" y="620720"/>
                    <a:pt x="20407" y="620720"/>
                  </a:cubicBezTo>
                  <a:cubicBezTo>
                    <a:pt x="178228" y="610536"/>
                    <a:pt x="326745" y="543275"/>
                    <a:pt x="438701" y="431392"/>
                  </a:cubicBezTo>
                  <a:cubicBezTo>
                    <a:pt x="548678" y="321415"/>
                    <a:pt x="615719" y="175536"/>
                    <a:pt x="627515" y="20645"/>
                  </a:cubicBezTo>
                  <a:cubicBezTo>
                    <a:pt x="628321" y="10094"/>
                    <a:pt x="620408" y="862"/>
                    <a:pt x="609857" y="5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9" name="Google Shape;3259;p54"/>
            <p:cNvSpPr/>
            <p:nvPr/>
          </p:nvSpPr>
          <p:spPr>
            <a:xfrm>
              <a:off x="3284165" y="2788585"/>
              <a:ext cx="395907" cy="396513"/>
            </a:xfrm>
            <a:custGeom>
              <a:rect b="b" l="l" r="r" t="t"/>
              <a:pathLst>
                <a:path extrusionOk="0" h="1310786" w="1308782">
                  <a:moveTo>
                    <a:pt x="611653" y="1262869"/>
                  </a:moveTo>
                  <a:cubicBezTo>
                    <a:pt x="506804" y="1254809"/>
                    <a:pt x="405473" y="1219786"/>
                    <a:pt x="318502" y="1161684"/>
                  </a:cubicBezTo>
                  <a:cubicBezTo>
                    <a:pt x="303116" y="1151353"/>
                    <a:pt x="283333" y="1150107"/>
                    <a:pt x="266848" y="1158387"/>
                  </a:cubicBezTo>
                  <a:lnTo>
                    <a:pt x="39493" y="1272174"/>
                  </a:lnTo>
                  <a:cubicBezTo>
                    <a:pt x="39493" y="1272174"/>
                    <a:pt x="39127" y="1272320"/>
                    <a:pt x="39127" y="1272320"/>
                  </a:cubicBezTo>
                  <a:cubicBezTo>
                    <a:pt x="38907" y="1272320"/>
                    <a:pt x="38467" y="1271807"/>
                    <a:pt x="38394" y="1271588"/>
                  </a:cubicBezTo>
                  <a:cubicBezTo>
                    <a:pt x="38394" y="1271588"/>
                    <a:pt x="38394" y="1271368"/>
                    <a:pt x="38541" y="1271148"/>
                  </a:cubicBezTo>
                  <a:lnTo>
                    <a:pt x="151155" y="1046211"/>
                  </a:lnTo>
                  <a:cubicBezTo>
                    <a:pt x="160094" y="1028334"/>
                    <a:pt x="158775" y="1006719"/>
                    <a:pt x="147638" y="989941"/>
                  </a:cubicBezTo>
                  <a:cubicBezTo>
                    <a:pt x="-12528" y="748225"/>
                    <a:pt x="20223" y="423789"/>
                    <a:pt x="225524" y="218489"/>
                  </a:cubicBezTo>
                  <a:cubicBezTo>
                    <a:pt x="464455" y="-20442"/>
                    <a:pt x="853221" y="-20442"/>
                    <a:pt x="1092152" y="218416"/>
                  </a:cubicBezTo>
                  <a:cubicBezTo>
                    <a:pt x="1197440" y="323703"/>
                    <a:pt x="1260745" y="463355"/>
                    <a:pt x="1270416" y="611871"/>
                  </a:cubicBezTo>
                  <a:cubicBezTo>
                    <a:pt x="1271076" y="622422"/>
                    <a:pt x="1280234" y="630482"/>
                    <a:pt x="1290858" y="629749"/>
                  </a:cubicBezTo>
                  <a:cubicBezTo>
                    <a:pt x="1301409" y="629090"/>
                    <a:pt x="1309469" y="619931"/>
                    <a:pt x="1308736" y="609307"/>
                  </a:cubicBezTo>
                  <a:cubicBezTo>
                    <a:pt x="1298478" y="451558"/>
                    <a:pt x="1231217" y="303041"/>
                    <a:pt x="1119262" y="191233"/>
                  </a:cubicBezTo>
                  <a:cubicBezTo>
                    <a:pt x="995876" y="67921"/>
                    <a:pt x="832413" y="0"/>
                    <a:pt x="658838" y="0"/>
                  </a:cubicBezTo>
                  <a:lnTo>
                    <a:pt x="658838" y="0"/>
                  </a:lnTo>
                  <a:cubicBezTo>
                    <a:pt x="485263" y="0"/>
                    <a:pt x="321726" y="67994"/>
                    <a:pt x="198414" y="191306"/>
                  </a:cubicBezTo>
                  <a:cubicBezTo>
                    <a:pt x="143902" y="245818"/>
                    <a:pt x="100013" y="308537"/>
                    <a:pt x="67922" y="377849"/>
                  </a:cubicBezTo>
                  <a:cubicBezTo>
                    <a:pt x="36929" y="444817"/>
                    <a:pt x="17585" y="516182"/>
                    <a:pt x="10625" y="589964"/>
                  </a:cubicBezTo>
                  <a:cubicBezTo>
                    <a:pt x="-3443" y="738187"/>
                    <a:pt x="33851" y="887730"/>
                    <a:pt x="115693" y="1011189"/>
                  </a:cubicBezTo>
                  <a:cubicBezTo>
                    <a:pt x="119283" y="1016610"/>
                    <a:pt x="119723" y="1023425"/>
                    <a:pt x="116865" y="1029066"/>
                  </a:cubicBezTo>
                  <a:lnTo>
                    <a:pt x="4251" y="1254003"/>
                  </a:lnTo>
                  <a:cubicBezTo>
                    <a:pt x="-3443" y="1269316"/>
                    <a:pt x="-512" y="1287047"/>
                    <a:pt x="11578" y="1299210"/>
                  </a:cubicBezTo>
                  <a:cubicBezTo>
                    <a:pt x="19197" y="1306830"/>
                    <a:pt x="29015" y="1310787"/>
                    <a:pt x="39054" y="1310787"/>
                  </a:cubicBezTo>
                  <a:cubicBezTo>
                    <a:pt x="44988" y="1310787"/>
                    <a:pt x="51070" y="1309394"/>
                    <a:pt x="56785" y="1306537"/>
                  </a:cubicBezTo>
                  <a:lnTo>
                    <a:pt x="284139" y="1192750"/>
                  </a:lnTo>
                  <a:cubicBezTo>
                    <a:pt x="288315" y="1190698"/>
                    <a:pt x="293371" y="1190992"/>
                    <a:pt x="297254" y="1193629"/>
                  </a:cubicBezTo>
                  <a:cubicBezTo>
                    <a:pt x="389647" y="1255468"/>
                    <a:pt x="497426" y="1292689"/>
                    <a:pt x="608795" y="1301188"/>
                  </a:cubicBezTo>
                  <a:cubicBezTo>
                    <a:pt x="619346" y="1301994"/>
                    <a:pt x="628578" y="1294081"/>
                    <a:pt x="629384" y="1283531"/>
                  </a:cubicBezTo>
                  <a:cubicBezTo>
                    <a:pt x="630190" y="1272980"/>
                    <a:pt x="622276" y="1263748"/>
                    <a:pt x="611726" y="126294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60" name="Google Shape;3260;p54"/>
          <p:cNvGrpSpPr/>
          <p:nvPr/>
        </p:nvGrpSpPr>
        <p:grpSpPr>
          <a:xfrm>
            <a:off x="1594386" y="3318902"/>
            <a:ext cx="278791" cy="255039"/>
            <a:chOff x="4536977" y="3394050"/>
            <a:chExt cx="1426771" cy="1305217"/>
          </a:xfrm>
        </p:grpSpPr>
        <p:sp>
          <p:nvSpPr>
            <p:cNvPr id="3261" name="Google Shape;3261;p54"/>
            <p:cNvSpPr/>
            <p:nvPr/>
          </p:nvSpPr>
          <p:spPr>
            <a:xfrm>
              <a:off x="5029604" y="3664047"/>
              <a:ext cx="616727" cy="652169"/>
            </a:xfrm>
            <a:custGeom>
              <a:rect b="b" l="l" r="r" t="t"/>
              <a:pathLst>
                <a:path extrusionOk="0" h="652169" w="616727">
                  <a:moveTo>
                    <a:pt x="269666" y="652096"/>
                  </a:moveTo>
                  <a:lnTo>
                    <a:pt x="347112" y="652096"/>
                  </a:lnTo>
                  <a:cubicBezTo>
                    <a:pt x="374588" y="652096"/>
                    <a:pt x="396935" y="629749"/>
                    <a:pt x="396935" y="602273"/>
                  </a:cubicBezTo>
                  <a:lnTo>
                    <a:pt x="396935" y="525560"/>
                  </a:lnTo>
                  <a:cubicBezTo>
                    <a:pt x="396935" y="522483"/>
                    <a:pt x="398767" y="519699"/>
                    <a:pt x="401697" y="518233"/>
                  </a:cubicBezTo>
                  <a:cubicBezTo>
                    <a:pt x="410856" y="513764"/>
                    <a:pt x="419721" y="508635"/>
                    <a:pt x="428074" y="502993"/>
                  </a:cubicBezTo>
                  <a:cubicBezTo>
                    <a:pt x="430785" y="501162"/>
                    <a:pt x="434156" y="500942"/>
                    <a:pt x="436867" y="502480"/>
                  </a:cubicBezTo>
                  <a:lnTo>
                    <a:pt x="503322" y="540800"/>
                  </a:lnTo>
                  <a:cubicBezTo>
                    <a:pt x="514825" y="547468"/>
                    <a:pt x="528233" y="549226"/>
                    <a:pt x="541129" y="545783"/>
                  </a:cubicBezTo>
                  <a:cubicBezTo>
                    <a:pt x="553951" y="542339"/>
                    <a:pt x="564722" y="534133"/>
                    <a:pt x="571389" y="522556"/>
                  </a:cubicBezTo>
                  <a:lnTo>
                    <a:pt x="610075" y="455515"/>
                  </a:lnTo>
                  <a:cubicBezTo>
                    <a:pt x="623777" y="431702"/>
                    <a:pt x="615643" y="401223"/>
                    <a:pt x="591831" y="387521"/>
                  </a:cubicBezTo>
                  <a:lnTo>
                    <a:pt x="525376" y="349128"/>
                  </a:lnTo>
                  <a:cubicBezTo>
                    <a:pt x="522738" y="347589"/>
                    <a:pt x="521200" y="344585"/>
                    <a:pt x="521419" y="341288"/>
                  </a:cubicBezTo>
                  <a:cubicBezTo>
                    <a:pt x="521785" y="336232"/>
                    <a:pt x="522005" y="331104"/>
                    <a:pt x="522005" y="326122"/>
                  </a:cubicBezTo>
                  <a:cubicBezTo>
                    <a:pt x="522005" y="321139"/>
                    <a:pt x="521785" y="316010"/>
                    <a:pt x="521419" y="310882"/>
                  </a:cubicBezTo>
                  <a:cubicBezTo>
                    <a:pt x="521200" y="307584"/>
                    <a:pt x="522665" y="304580"/>
                    <a:pt x="525376" y="303042"/>
                  </a:cubicBezTo>
                  <a:lnTo>
                    <a:pt x="591831" y="264649"/>
                  </a:lnTo>
                  <a:cubicBezTo>
                    <a:pt x="615643" y="250947"/>
                    <a:pt x="623777" y="220394"/>
                    <a:pt x="610075" y="196581"/>
                  </a:cubicBezTo>
                  <a:lnTo>
                    <a:pt x="571389" y="129540"/>
                  </a:lnTo>
                  <a:cubicBezTo>
                    <a:pt x="557688" y="105728"/>
                    <a:pt x="527134" y="97595"/>
                    <a:pt x="503322" y="111296"/>
                  </a:cubicBezTo>
                  <a:lnTo>
                    <a:pt x="436867" y="149616"/>
                  </a:lnTo>
                  <a:cubicBezTo>
                    <a:pt x="434229" y="151155"/>
                    <a:pt x="430858" y="150935"/>
                    <a:pt x="428074" y="149103"/>
                  </a:cubicBezTo>
                  <a:cubicBezTo>
                    <a:pt x="419648" y="143388"/>
                    <a:pt x="410783" y="138259"/>
                    <a:pt x="401697" y="133863"/>
                  </a:cubicBezTo>
                  <a:cubicBezTo>
                    <a:pt x="398767" y="132398"/>
                    <a:pt x="396935" y="129614"/>
                    <a:pt x="396935" y="126536"/>
                  </a:cubicBezTo>
                  <a:lnTo>
                    <a:pt x="396935" y="49823"/>
                  </a:lnTo>
                  <a:cubicBezTo>
                    <a:pt x="396935" y="22347"/>
                    <a:pt x="374588" y="0"/>
                    <a:pt x="347112" y="0"/>
                  </a:cubicBezTo>
                  <a:lnTo>
                    <a:pt x="269666" y="0"/>
                  </a:lnTo>
                  <a:cubicBezTo>
                    <a:pt x="242190" y="0"/>
                    <a:pt x="219843" y="22347"/>
                    <a:pt x="219843" y="49823"/>
                  </a:cubicBezTo>
                  <a:lnTo>
                    <a:pt x="219843" y="126536"/>
                  </a:lnTo>
                  <a:cubicBezTo>
                    <a:pt x="219843" y="129614"/>
                    <a:pt x="218011" y="132398"/>
                    <a:pt x="215081" y="133863"/>
                  </a:cubicBezTo>
                  <a:cubicBezTo>
                    <a:pt x="205922" y="138259"/>
                    <a:pt x="197056" y="143461"/>
                    <a:pt x="188704" y="149103"/>
                  </a:cubicBezTo>
                  <a:cubicBezTo>
                    <a:pt x="185993" y="150935"/>
                    <a:pt x="182622" y="151155"/>
                    <a:pt x="179911" y="149616"/>
                  </a:cubicBezTo>
                  <a:lnTo>
                    <a:pt x="113456" y="111296"/>
                  </a:lnTo>
                  <a:cubicBezTo>
                    <a:pt x="101953" y="104628"/>
                    <a:pt x="88544" y="102870"/>
                    <a:pt x="75649" y="106314"/>
                  </a:cubicBezTo>
                  <a:cubicBezTo>
                    <a:pt x="62827" y="109757"/>
                    <a:pt x="52056" y="117964"/>
                    <a:pt x="45389" y="129540"/>
                  </a:cubicBezTo>
                  <a:lnTo>
                    <a:pt x="6703" y="196581"/>
                  </a:lnTo>
                  <a:cubicBezTo>
                    <a:pt x="36" y="208085"/>
                    <a:pt x="-1723" y="221493"/>
                    <a:pt x="1721" y="234388"/>
                  </a:cubicBezTo>
                  <a:cubicBezTo>
                    <a:pt x="5164" y="247211"/>
                    <a:pt x="13371" y="257981"/>
                    <a:pt x="24947" y="264649"/>
                  </a:cubicBezTo>
                  <a:lnTo>
                    <a:pt x="91402" y="303042"/>
                  </a:lnTo>
                  <a:cubicBezTo>
                    <a:pt x="94040" y="304580"/>
                    <a:pt x="95578" y="307584"/>
                    <a:pt x="95358" y="310882"/>
                  </a:cubicBezTo>
                  <a:cubicBezTo>
                    <a:pt x="94992" y="315937"/>
                    <a:pt x="94846" y="321066"/>
                    <a:pt x="94846" y="326048"/>
                  </a:cubicBezTo>
                  <a:cubicBezTo>
                    <a:pt x="94846" y="331031"/>
                    <a:pt x="95065" y="336160"/>
                    <a:pt x="95432" y="341288"/>
                  </a:cubicBezTo>
                  <a:cubicBezTo>
                    <a:pt x="95652" y="344585"/>
                    <a:pt x="94186" y="347589"/>
                    <a:pt x="91475" y="349128"/>
                  </a:cubicBezTo>
                  <a:lnTo>
                    <a:pt x="25020" y="387521"/>
                  </a:lnTo>
                  <a:cubicBezTo>
                    <a:pt x="1208" y="401223"/>
                    <a:pt x="-6925" y="431776"/>
                    <a:pt x="6776" y="455588"/>
                  </a:cubicBezTo>
                  <a:lnTo>
                    <a:pt x="45462" y="522629"/>
                  </a:lnTo>
                  <a:cubicBezTo>
                    <a:pt x="59164" y="546369"/>
                    <a:pt x="89717" y="554575"/>
                    <a:pt x="113529" y="540874"/>
                  </a:cubicBezTo>
                  <a:lnTo>
                    <a:pt x="179985" y="502554"/>
                  </a:lnTo>
                  <a:cubicBezTo>
                    <a:pt x="182622" y="501015"/>
                    <a:pt x="185993" y="501235"/>
                    <a:pt x="188777" y="503067"/>
                  </a:cubicBezTo>
                  <a:cubicBezTo>
                    <a:pt x="197203" y="508782"/>
                    <a:pt x="206069" y="513910"/>
                    <a:pt x="215154" y="518307"/>
                  </a:cubicBezTo>
                  <a:cubicBezTo>
                    <a:pt x="218084" y="519772"/>
                    <a:pt x="219916" y="522556"/>
                    <a:pt x="219916" y="525634"/>
                  </a:cubicBezTo>
                  <a:lnTo>
                    <a:pt x="219916" y="602346"/>
                  </a:lnTo>
                  <a:cubicBezTo>
                    <a:pt x="219916" y="629822"/>
                    <a:pt x="242264" y="652170"/>
                    <a:pt x="269740" y="652170"/>
                  </a:cubicBezTo>
                  <a:close/>
                  <a:moveTo>
                    <a:pt x="212150" y="468410"/>
                  </a:moveTo>
                  <a:cubicBezTo>
                    <a:pt x="203504" y="462549"/>
                    <a:pt x="193686" y="459618"/>
                    <a:pt x="183868" y="459618"/>
                  </a:cubicBezTo>
                  <a:cubicBezTo>
                    <a:pt x="175369" y="459618"/>
                    <a:pt x="166796" y="461816"/>
                    <a:pt x="159029" y="466285"/>
                  </a:cubicBezTo>
                  <a:lnTo>
                    <a:pt x="92575" y="504605"/>
                  </a:lnTo>
                  <a:cubicBezTo>
                    <a:pt x="88764" y="506803"/>
                    <a:pt x="83856" y="505485"/>
                    <a:pt x="81657" y="501674"/>
                  </a:cubicBezTo>
                  <a:lnTo>
                    <a:pt x="42971" y="434633"/>
                  </a:lnTo>
                  <a:cubicBezTo>
                    <a:pt x="40773" y="430823"/>
                    <a:pt x="42092" y="425914"/>
                    <a:pt x="45902" y="423716"/>
                  </a:cubicBezTo>
                  <a:lnTo>
                    <a:pt x="112357" y="385323"/>
                  </a:lnTo>
                  <a:cubicBezTo>
                    <a:pt x="128989" y="375725"/>
                    <a:pt x="138514" y="357701"/>
                    <a:pt x="137122" y="338284"/>
                  </a:cubicBezTo>
                  <a:cubicBezTo>
                    <a:pt x="136829" y="334181"/>
                    <a:pt x="136682" y="330078"/>
                    <a:pt x="136682" y="326048"/>
                  </a:cubicBezTo>
                  <a:cubicBezTo>
                    <a:pt x="136682" y="322019"/>
                    <a:pt x="136829" y="317915"/>
                    <a:pt x="137122" y="313885"/>
                  </a:cubicBezTo>
                  <a:cubicBezTo>
                    <a:pt x="138514" y="294469"/>
                    <a:pt x="129063" y="276445"/>
                    <a:pt x="112357" y="266847"/>
                  </a:cubicBezTo>
                  <a:lnTo>
                    <a:pt x="45902" y="228454"/>
                  </a:lnTo>
                  <a:cubicBezTo>
                    <a:pt x="43411" y="226988"/>
                    <a:pt x="42532" y="224790"/>
                    <a:pt x="42165" y="223618"/>
                  </a:cubicBezTo>
                  <a:cubicBezTo>
                    <a:pt x="41799" y="222446"/>
                    <a:pt x="41506" y="220027"/>
                    <a:pt x="42971" y="217537"/>
                  </a:cubicBezTo>
                  <a:lnTo>
                    <a:pt x="81657" y="150495"/>
                  </a:lnTo>
                  <a:cubicBezTo>
                    <a:pt x="83123" y="148004"/>
                    <a:pt x="85321" y="147125"/>
                    <a:pt x="86493" y="146758"/>
                  </a:cubicBezTo>
                  <a:cubicBezTo>
                    <a:pt x="87665" y="146465"/>
                    <a:pt x="90083" y="146099"/>
                    <a:pt x="92575" y="147564"/>
                  </a:cubicBezTo>
                  <a:lnTo>
                    <a:pt x="159029" y="185884"/>
                  </a:lnTo>
                  <a:cubicBezTo>
                    <a:pt x="175662" y="195482"/>
                    <a:pt x="196031" y="194677"/>
                    <a:pt x="212150" y="183759"/>
                  </a:cubicBezTo>
                  <a:cubicBezTo>
                    <a:pt x="218891" y="179216"/>
                    <a:pt x="226071" y="175040"/>
                    <a:pt x="233398" y="171523"/>
                  </a:cubicBezTo>
                  <a:cubicBezTo>
                    <a:pt x="250836" y="163024"/>
                    <a:pt x="261680" y="145806"/>
                    <a:pt x="261680" y="126609"/>
                  </a:cubicBezTo>
                  <a:lnTo>
                    <a:pt x="261680" y="49897"/>
                  </a:lnTo>
                  <a:cubicBezTo>
                    <a:pt x="261680" y="45500"/>
                    <a:pt x="265270" y="41910"/>
                    <a:pt x="269666" y="41910"/>
                  </a:cubicBezTo>
                  <a:lnTo>
                    <a:pt x="347112" y="41910"/>
                  </a:lnTo>
                  <a:cubicBezTo>
                    <a:pt x="351508" y="41910"/>
                    <a:pt x="355098" y="45500"/>
                    <a:pt x="355098" y="49897"/>
                  </a:cubicBezTo>
                  <a:lnTo>
                    <a:pt x="355098" y="126609"/>
                  </a:lnTo>
                  <a:cubicBezTo>
                    <a:pt x="355098" y="145806"/>
                    <a:pt x="365942" y="163024"/>
                    <a:pt x="383453" y="171523"/>
                  </a:cubicBezTo>
                  <a:cubicBezTo>
                    <a:pt x="390780" y="175113"/>
                    <a:pt x="397961" y="179216"/>
                    <a:pt x="404701" y="183759"/>
                  </a:cubicBezTo>
                  <a:cubicBezTo>
                    <a:pt x="420821" y="194677"/>
                    <a:pt x="441116" y="195482"/>
                    <a:pt x="457822" y="185884"/>
                  </a:cubicBezTo>
                  <a:lnTo>
                    <a:pt x="524277" y="147564"/>
                  </a:lnTo>
                  <a:cubicBezTo>
                    <a:pt x="528087" y="145366"/>
                    <a:pt x="532996" y="146685"/>
                    <a:pt x="535194" y="150495"/>
                  </a:cubicBezTo>
                  <a:lnTo>
                    <a:pt x="573880" y="217537"/>
                  </a:lnTo>
                  <a:cubicBezTo>
                    <a:pt x="576078" y="221346"/>
                    <a:pt x="574759" y="226256"/>
                    <a:pt x="570949" y="228454"/>
                  </a:cubicBezTo>
                  <a:lnTo>
                    <a:pt x="504494" y="266847"/>
                  </a:lnTo>
                  <a:cubicBezTo>
                    <a:pt x="487862" y="276445"/>
                    <a:pt x="478337" y="294469"/>
                    <a:pt x="479802" y="313885"/>
                  </a:cubicBezTo>
                  <a:cubicBezTo>
                    <a:pt x="480095" y="317988"/>
                    <a:pt x="480242" y="322091"/>
                    <a:pt x="480242" y="326122"/>
                  </a:cubicBezTo>
                  <a:cubicBezTo>
                    <a:pt x="480242" y="330151"/>
                    <a:pt x="480095" y="334254"/>
                    <a:pt x="479802" y="338284"/>
                  </a:cubicBezTo>
                  <a:cubicBezTo>
                    <a:pt x="478410" y="357701"/>
                    <a:pt x="487862" y="375725"/>
                    <a:pt x="504567" y="385323"/>
                  </a:cubicBezTo>
                  <a:lnTo>
                    <a:pt x="571023" y="423716"/>
                  </a:lnTo>
                  <a:cubicBezTo>
                    <a:pt x="574832" y="425914"/>
                    <a:pt x="576152" y="430823"/>
                    <a:pt x="573953" y="434633"/>
                  </a:cubicBezTo>
                  <a:lnTo>
                    <a:pt x="535267" y="501674"/>
                  </a:lnTo>
                  <a:cubicBezTo>
                    <a:pt x="533069" y="505485"/>
                    <a:pt x="528160" y="506803"/>
                    <a:pt x="524350" y="504605"/>
                  </a:cubicBezTo>
                  <a:lnTo>
                    <a:pt x="457895" y="466212"/>
                  </a:lnTo>
                  <a:cubicBezTo>
                    <a:pt x="441263" y="456614"/>
                    <a:pt x="420894" y="457420"/>
                    <a:pt x="404775" y="468337"/>
                  </a:cubicBezTo>
                  <a:cubicBezTo>
                    <a:pt x="398034" y="472880"/>
                    <a:pt x="390927" y="477056"/>
                    <a:pt x="383526" y="480573"/>
                  </a:cubicBezTo>
                  <a:cubicBezTo>
                    <a:pt x="366088" y="489072"/>
                    <a:pt x="355245" y="506290"/>
                    <a:pt x="355245" y="525487"/>
                  </a:cubicBezTo>
                  <a:lnTo>
                    <a:pt x="355245" y="602200"/>
                  </a:lnTo>
                  <a:cubicBezTo>
                    <a:pt x="355245" y="606596"/>
                    <a:pt x="351654" y="610186"/>
                    <a:pt x="347258" y="610186"/>
                  </a:cubicBezTo>
                  <a:lnTo>
                    <a:pt x="269813" y="610186"/>
                  </a:lnTo>
                  <a:cubicBezTo>
                    <a:pt x="265416" y="610186"/>
                    <a:pt x="261826" y="606596"/>
                    <a:pt x="261826" y="602200"/>
                  </a:cubicBezTo>
                  <a:lnTo>
                    <a:pt x="261826" y="525487"/>
                  </a:lnTo>
                  <a:cubicBezTo>
                    <a:pt x="261826" y="506290"/>
                    <a:pt x="250983" y="489072"/>
                    <a:pt x="233545" y="480573"/>
                  </a:cubicBezTo>
                  <a:cubicBezTo>
                    <a:pt x="226218" y="476983"/>
                    <a:pt x="219037" y="472880"/>
                    <a:pt x="212296" y="4683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2" name="Google Shape;3262;p54"/>
            <p:cNvSpPr/>
            <p:nvPr/>
          </p:nvSpPr>
          <p:spPr>
            <a:xfrm>
              <a:off x="5234060" y="3886273"/>
              <a:ext cx="207938" cy="207938"/>
            </a:xfrm>
            <a:custGeom>
              <a:rect b="b" l="l" r="r" t="t"/>
              <a:pathLst>
                <a:path extrusionOk="0" h="207938" w="207938">
                  <a:moveTo>
                    <a:pt x="103969" y="207938"/>
                  </a:moveTo>
                  <a:cubicBezTo>
                    <a:pt x="161339" y="207938"/>
                    <a:pt x="207938" y="161266"/>
                    <a:pt x="207938" y="103969"/>
                  </a:cubicBezTo>
                  <a:cubicBezTo>
                    <a:pt x="207938" y="46673"/>
                    <a:pt x="161266" y="0"/>
                    <a:pt x="103969" y="0"/>
                  </a:cubicBezTo>
                  <a:cubicBezTo>
                    <a:pt x="46672" y="0"/>
                    <a:pt x="0" y="46673"/>
                    <a:pt x="0" y="103969"/>
                  </a:cubicBezTo>
                  <a:cubicBezTo>
                    <a:pt x="0" y="161266"/>
                    <a:pt x="46672" y="207938"/>
                    <a:pt x="103969" y="207938"/>
                  </a:cubicBezTo>
                  <a:close/>
                  <a:moveTo>
                    <a:pt x="103969" y="41764"/>
                  </a:moveTo>
                  <a:cubicBezTo>
                    <a:pt x="138259" y="41764"/>
                    <a:pt x="166175" y="69679"/>
                    <a:pt x="166175" y="103969"/>
                  </a:cubicBezTo>
                  <a:cubicBezTo>
                    <a:pt x="166175" y="138259"/>
                    <a:pt x="138259" y="166175"/>
                    <a:pt x="103969" y="166175"/>
                  </a:cubicBezTo>
                  <a:cubicBezTo>
                    <a:pt x="69679" y="166175"/>
                    <a:pt x="41764" y="138259"/>
                    <a:pt x="41764" y="103969"/>
                  </a:cubicBezTo>
                  <a:cubicBezTo>
                    <a:pt x="41764" y="69679"/>
                    <a:pt x="69679" y="41764"/>
                    <a:pt x="103969" y="417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3" name="Google Shape;3263;p54"/>
            <p:cNvSpPr/>
            <p:nvPr/>
          </p:nvSpPr>
          <p:spPr>
            <a:xfrm>
              <a:off x="4536977" y="3394050"/>
              <a:ext cx="1426771" cy="1305217"/>
            </a:xfrm>
            <a:custGeom>
              <a:rect b="b" l="l" r="r" t="t"/>
              <a:pathLst>
                <a:path extrusionOk="0" h="1305217" w="1426771">
                  <a:moveTo>
                    <a:pt x="1256348" y="0"/>
                  </a:moveTo>
                  <a:lnTo>
                    <a:pt x="170571" y="0"/>
                  </a:lnTo>
                  <a:cubicBezTo>
                    <a:pt x="76493" y="0"/>
                    <a:pt x="0" y="76493"/>
                    <a:pt x="0" y="170571"/>
                  </a:cubicBezTo>
                  <a:lnTo>
                    <a:pt x="0" y="1021813"/>
                  </a:lnTo>
                  <a:cubicBezTo>
                    <a:pt x="0" y="1107611"/>
                    <a:pt x="63671" y="1178755"/>
                    <a:pt x="146246" y="1190625"/>
                  </a:cubicBezTo>
                  <a:lnTo>
                    <a:pt x="146246" y="1242939"/>
                  </a:lnTo>
                  <a:cubicBezTo>
                    <a:pt x="146246" y="1277229"/>
                    <a:pt x="174161" y="1305145"/>
                    <a:pt x="208451" y="1305145"/>
                  </a:cubicBezTo>
                  <a:lnTo>
                    <a:pt x="378362" y="1305145"/>
                  </a:lnTo>
                  <a:cubicBezTo>
                    <a:pt x="412652" y="1305145"/>
                    <a:pt x="440568" y="1277229"/>
                    <a:pt x="440568" y="1242939"/>
                  </a:cubicBezTo>
                  <a:lnTo>
                    <a:pt x="440568" y="1192383"/>
                  </a:lnTo>
                  <a:lnTo>
                    <a:pt x="664625" y="1192383"/>
                  </a:lnTo>
                  <a:cubicBezTo>
                    <a:pt x="676202" y="1192383"/>
                    <a:pt x="685507" y="1183005"/>
                    <a:pt x="685507" y="1171502"/>
                  </a:cubicBezTo>
                  <a:cubicBezTo>
                    <a:pt x="685507" y="1159998"/>
                    <a:pt x="676129" y="1150620"/>
                    <a:pt x="664625" y="1150620"/>
                  </a:cubicBezTo>
                  <a:lnTo>
                    <a:pt x="170498" y="1150620"/>
                  </a:lnTo>
                  <a:cubicBezTo>
                    <a:pt x="170058" y="1150620"/>
                    <a:pt x="169545" y="1150620"/>
                    <a:pt x="169106" y="1150620"/>
                  </a:cubicBezTo>
                  <a:lnTo>
                    <a:pt x="167567" y="1150620"/>
                  </a:lnTo>
                  <a:cubicBezTo>
                    <a:pt x="167567" y="1150620"/>
                    <a:pt x="167494" y="1150620"/>
                    <a:pt x="167420" y="1150620"/>
                  </a:cubicBezTo>
                  <a:cubicBezTo>
                    <a:pt x="97815" y="1149008"/>
                    <a:pt x="41764" y="1091931"/>
                    <a:pt x="41764" y="1021959"/>
                  </a:cubicBezTo>
                  <a:lnTo>
                    <a:pt x="41764" y="170717"/>
                  </a:lnTo>
                  <a:cubicBezTo>
                    <a:pt x="41764" y="99719"/>
                    <a:pt x="99500" y="41983"/>
                    <a:pt x="170498" y="41983"/>
                  </a:cubicBezTo>
                  <a:lnTo>
                    <a:pt x="1256274" y="41983"/>
                  </a:lnTo>
                  <a:cubicBezTo>
                    <a:pt x="1327272" y="41983"/>
                    <a:pt x="1385008" y="99719"/>
                    <a:pt x="1385008" y="170717"/>
                  </a:cubicBezTo>
                  <a:lnTo>
                    <a:pt x="1385008" y="1021959"/>
                  </a:lnTo>
                  <a:cubicBezTo>
                    <a:pt x="1385008" y="1091931"/>
                    <a:pt x="1328884" y="1149008"/>
                    <a:pt x="1259352" y="1150620"/>
                  </a:cubicBezTo>
                  <a:cubicBezTo>
                    <a:pt x="1259352" y="1150620"/>
                    <a:pt x="1259279" y="1150620"/>
                    <a:pt x="1259205" y="1150620"/>
                  </a:cubicBezTo>
                  <a:lnTo>
                    <a:pt x="1257667" y="1150620"/>
                  </a:lnTo>
                  <a:cubicBezTo>
                    <a:pt x="1257227" y="1150620"/>
                    <a:pt x="1256714" y="1150693"/>
                    <a:pt x="1256274" y="1150693"/>
                  </a:cubicBezTo>
                  <a:lnTo>
                    <a:pt x="762147" y="1150693"/>
                  </a:lnTo>
                  <a:cubicBezTo>
                    <a:pt x="750570" y="1150693"/>
                    <a:pt x="741265" y="1160072"/>
                    <a:pt x="741265" y="1171575"/>
                  </a:cubicBezTo>
                  <a:cubicBezTo>
                    <a:pt x="741265" y="1183078"/>
                    <a:pt x="750643" y="1192457"/>
                    <a:pt x="762147" y="1192457"/>
                  </a:cubicBezTo>
                  <a:lnTo>
                    <a:pt x="986204" y="1192457"/>
                  </a:lnTo>
                  <a:lnTo>
                    <a:pt x="986204" y="1243013"/>
                  </a:lnTo>
                  <a:cubicBezTo>
                    <a:pt x="986204" y="1277302"/>
                    <a:pt x="1014120" y="1305218"/>
                    <a:pt x="1048410" y="1305218"/>
                  </a:cubicBezTo>
                  <a:lnTo>
                    <a:pt x="1218321" y="1305218"/>
                  </a:lnTo>
                  <a:cubicBezTo>
                    <a:pt x="1252611" y="1305218"/>
                    <a:pt x="1280526" y="1277302"/>
                    <a:pt x="1280526" y="1243013"/>
                  </a:cubicBezTo>
                  <a:lnTo>
                    <a:pt x="1280526" y="1190698"/>
                  </a:lnTo>
                  <a:cubicBezTo>
                    <a:pt x="1363101" y="1178902"/>
                    <a:pt x="1426772" y="1107684"/>
                    <a:pt x="1426772" y="1021886"/>
                  </a:cubicBezTo>
                  <a:lnTo>
                    <a:pt x="1426772" y="170644"/>
                  </a:lnTo>
                  <a:cubicBezTo>
                    <a:pt x="1426772" y="76566"/>
                    <a:pt x="1350279" y="73"/>
                    <a:pt x="1256201" y="73"/>
                  </a:cubicBezTo>
                  <a:close/>
                  <a:moveTo>
                    <a:pt x="398805" y="1192310"/>
                  </a:moveTo>
                  <a:lnTo>
                    <a:pt x="398805" y="1242866"/>
                  </a:lnTo>
                  <a:cubicBezTo>
                    <a:pt x="398805" y="1254076"/>
                    <a:pt x="389646" y="1263235"/>
                    <a:pt x="378436" y="1263235"/>
                  </a:cubicBezTo>
                  <a:lnTo>
                    <a:pt x="208524" y="1263235"/>
                  </a:lnTo>
                  <a:cubicBezTo>
                    <a:pt x="197314" y="1263235"/>
                    <a:pt x="188156" y="1254076"/>
                    <a:pt x="188156" y="1242866"/>
                  </a:cubicBezTo>
                  <a:lnTo>
                    <a:pt x="188156" y="1192310"/>
                  </a:lnTo>
                  <a:lnTo>
                    <a:pt x="398878" y="1192310"/>
                  </a:lnTo>
                  <a:close/>
                  <a:moveTo>
                    <a:pt x="1238836" y="1242866"/>
                  </a:moveTo>
                  <a:cubicBezTo>
                    <a:pt x="1238836" y="1254076"/>
                    <a:pt x="1229678" y="1263235"/>
                    <a:pt x="1218468" y="1263235"/>
                  </a:cubicBezTo>
                  <a:lnTo>
                    <a:pt x="1048556" y="1263235"/>
                  </a:lnTo>
                  <a:cubicBezTo>
                    <a:pt x="1037346" y="1263235"/>
                    <a:pt x="1028187" y="1254076"/>
                    <a:pt x="1028187" y="1242866"/>
                  </a:cubicBezTo>
                  <a:lnTo>
                    <a:pt x="1028187" y="1192310"/>
                  </a:lnTo>
                  <a:lnTo>
                    <a:pt x="1238910" y="1192310"/>
                  </a:lnTo>
                  <a:lnTo>
                    <a:pt x="1238910" y="12428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4" name="Google Shape;3264;p54"/>
            <p:cNvSpPr/>
            <p:nvPr/>
          </p:nvSpPr>
          <p:spPr>
            <a:xfrm>
              <a:off x="4634645" y="3491571"/>
              <a:ext cx="1231728" cy="997194"/>
            </a:xfrm>
            <a:custGeom>
              <a:rect b="b" l="l" r="r" t="t"/>
              <a:pathLst>
                <a:path extrusionOk="0" h="997194" w="1231728">
                  <a:moveTo>
                    <a:pt x="1210847" y="527099"/>
                  </a:moveTo>
                  <a:cubicBezTo>
                    <a:pt x="1222424" y="527099"/>
                    <a:pt x="1231729" y="517720"/>
                    <a:pt x="1231729" y="506217"/>
                  </a:cubicBezTo>
                  <a:lnTo>
                    <a:pt x="1231729" y="72976"/>
                  </a:lnTo>
                  <a:cubicBezTo>
                    <a:pt x="1231729" y="32751"/>
                    <a:pt x="1198978" y="0"/>
                    <a:pt x="1158753" y="0"/>
                  </a:cubicBezTo>
                  <a:lnTo>
                    <a:pt x="72976" y="0"/>
                  </a:lnTo>
                  <a:cubicBezTo>
                    <a:pt x="32752" y="0"/>
                    <a:pt x="0" y="32751"/>
                    <a:pt x="0" y="72976"/>
                  </a:cubicBezTo>
                  <a:lnTo>
                    <a:pt x="0" y="924218"/>
                  </a:lnTo>
                  <a:cubicBezTo>
                    <a:pt x="0" y="964443"/>
                    <a:pt x="32752" y="997194"/>
                    <a:pt x="72976" y="997194"/>
                  </a:cubicBezTo>
                  <a:lnTo>
                    <a:pt x="1158753" y="997194"/>
                  </a:lnTo>
                  <a:cubicBezTo>
                    <a:pt x="1198978" y="997194"/>
                    <a:pt x="1231729" y="964443"/>
                    <a:pt x="1231729" y="924218"/>
                  </a:cubicBezTo>
                  <a:lnTo>
                    <a:pt x="1231729" y="603738"/>
                  </a:lnTo>
                  <a:cubicBezTo>
                    <a:pt x="1231729" y="592162"/>
                    <a:pt x="1222351" y="582857"/>
                    <a:pt x="1210847" y="582857"/>
                  </a:cubicBezTo>
                  <a:cubicBezTo>
                    <a:pt x="1199344" y="582857"/>
                    <a:pt x="1189966" y="592235"/>
                    <a:pt x="1189966" y="603738"/>
                  </a:cubicBezTo>
                  <a:lnTo>
                    <a:pt x="1189966" y="924218"/>
                  </a:lnTo>
                  <a:cubicBezTo>
                    <a:pt x="1189966" y="941437"/>
                    <a:pt x="1175971" y="955431"/>
                    <a:pt x="1158753" y="955431"/>
                  </a:cubicBezTo>
                  <a:lnTo>
                    <a:pt x="72976" y="955431"/>
                  </a:lnTo>
                  <a:cubicBezTo>
                    <a:pt x="55758" y="955431"/>
                    <a:pt x="41764" y="941437"/>
                    <a:pt x="41764" y="924218"/>
                  </a:cubicBezTo>
                  <a:lnTo>
                    <a:pt x="41764" y="804496"/>
                  </a:lnTo>
                  <a:lnTo>
                    <a:pt x="91000" y="804496"/>
                  </a:lnTo>
                  <a:cubicBezTo>
                    <a:pt x="123459" y="804496"/>
                    <a:pt x="149836" y="778119"/>
                    <a:pt x="149836" y="745661"/>
                  </a:cubicBezTo>
                  <a:lnTo>
                    <a:pt x="149836" y="620884"/>
                  </a:lnTo>
                  <a:cubicBezTo>
                    <a:pt x="149836" y="588425"/>
                    <a:pt x="123459" y="562048"/>
                    <a:pt x="91000" y="562048"/>
                  </a:cubicBezTo>
                  <a:lnTo>
                    <a:pt x="41764" y="562048"/>
                  </a:lnTo>
                  <a:lnTo>
                    <a:pt x="41764" y="435219"/>
                  </a:lnTo>
                  <a:lnTo>
                    <a:pt x="91000" y="435219"/>
                  </a:lnTo>
                  <a:cubicBezTo>
                    <a:pt x="123459" y="435219"/>
                    <a:pt x="149836" y="408842"/>
                    <a:pt x="149836" y="376384"/>
                  </a:cubicBezTo>
                  <a:lnTo>
                    <a:pt x="149836" y="251607"/>
                  </a:lnTo>
                  <a:cubicBezTo>
                    <a:pt x="149836" y="219148"/>
                    <a:pt x="123459" y="192771"/>
                    <a:pt x="91000" y="192771"/>
                  </a:cubicBezTo>
                  <a:lnTo>
                    <a:pt x="41764" y="192771"/>
                  </a:lnTo>
                  <a:lnTo>
                    <a:pt x="41764" y="73049"/>
                  </a:lnTo>
                  <a:cubicBezTo>
                    <a:pt x="41764" y="55831"/>
                    <a:pt x="55758" y="41837"/>
                    <a:pt x="72976" y="41837"/>
                  </a:cubicBezTo>
                  <a:lnTo>
                    <a:pt x="1158753" y="41837"/>
                  </a:lnTo>
                  <a:cubicBezTo>
                    <a:pt x="1175971" y="41837"/>
                    <a:pt x="1189966" y="55831"/>
                    <a:pt x="1189966" y="73049"/>
                  </a:cubicBezTo>
                  <a:lnTo>
                    <a:pt x="1189966" y="506290"/>
                  </a:lnTo>
                  <a:cubicBezTo>
                    <a:pt x="1189966" y="517867"/>
                    <a:pt x="1199344" y="527172"/>
                    <a:pt x="1210847" y="527172"/>
                  </a:cubicBezTo>
                  <a:close/>
                  <a:moveTo>
                    <a:pt x="41764" y="603812"/>
                  </a:moveTo>
                  <a:lnTo>
                    <a:pt x="91000" y="603812"/>
                  </a:lnTo>
                  <a:cubicBezTo>
                    <a:pt x="100379" y="603812"/>
                    <a:pt x="107999" y="611432"/>
                    <a:pt x="107999" y="620810"/>
                  </a:cubicBezTo>
                  <a:lnTo>
                    <a:pt x="107999" y="745588"/>
                  </a:lnTo>
                  <a:cubicBezTo>
                    <a:pt x="107999" y="754966"/>
                    <a:pt x="100379" y="762586"/>
                    <a:pt x="91000" y="762586"/>
                  </a:cubicBezTo>
                  <a:lnTo>
                    <a:pt x="41764" y="762586"/>
                  </a:lnTo>
                  <a:lnTo>
                    <a:pt x="41764" y="603738"/>
                  </a:lnTo>
                  <a:close/>
                  <a:moveTo>
                    <a:pt x="41764" y="234535"/>
                  </a:moveTo>
                  <a:lnTo>
                    <a:pt x="91000" y="234535"/>
                  </a:lnTo>
                  <a:cubicBezTo>
                    <a:pt x="100379" y="234535"/>
                    <a:pt x="107999" y="242155"/>
                    <a:pt x="107999" y="251533"/>
                  </a:cubicBezTo>
                  <a:lnTo>
                    <a:pt x="107999" y="376311"/>
                  </a:lnTo>
                  <a:cubicBezTo>
                    <a:pt x="107999" y="385689"/>
                    <a:pt x="100379" y="393309"/>
                    <a:pt x="91000" y="393309"/>
                  </a:cubicBezTo>
                  <a:lnTo>
                    <a:pt x="41764" y="393309"/>
                  </a:lnTo>
                  <a:lnTo>
                    <a:pt x="41764" y="2344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65" name="Google Shape;3265;p54"/>
          <p:cNvGrpSpPr/>
          <p:nvPr/>
        </p:nvGrpSpPr>
        <p:grpSpPr>
          <a:xfrm>
            <a:off x="2030767" y="3307546"/>
            <a:ext cx="279423" cy="277752"/>
            <a:chOff x="6320057" y="3387896"/>
            <a:chExt cx="1421276" cy="1412777"/>
          </a:xfrm>
        </p:grpSpPr>
        <p:sp>
          <p:nvSpPr>
            <p:cNvPr id="3266" name="Google Shape;3266;p54"/>
            <p:cNvSpPr/>
            <p:nvPr/>
          </p:nvSpPr>
          <p:spPr>
            <a:xfrm>
              <a:off x="6459928" y="4260605"/>
              <a:ext cx="331397" cy="41909"/>
            </a:xfrm>
            <a:custGeom>
              <a:rect b="b" l="l" r="r" t="t"/>
              <a:pathLst>
                <a:path extrusionOk="0" h="41909" w="331397">
                  <a:moveTo>
                    <a:pt x="310442" y="0"/>
                  </a:moveTo>
                  <a:lnTo>
                    <a:pt x="20955" y="0"/>
                  </a:lnTo>
                  <a:cubicBezTo>
                    <a:pt x="9379" y="0"/>
                    <a:pt x="0" y="9379"/>
                    <a:pt x="0" y="20955"/>
                  </a:cubicBezTo>
                  <a:cubicBezTo>
                    <a:pt x="0" y="32532"/>
                    <a:pt x="9379" y="41910"/>
                    <a:pt x="20955" y="41910"/>
                  </a:cubicBezTo>
                  <a:lnTo>
                    <a:pt x="310442" y="41910"/>
                  </a:lnTo>
                  <a:cubicBezTo>
                    <a:pt x="322018" y="41910"/>
                    <a:pt x="331397" y="32532"/>
                    <a:pt x="331397" y="20955"/>
                  </a:cubicBezTo>
                  <a:cubicBezTo>
                    <a:pt x="331397" y="9379"/>
                    <a:pt x="322018" y="0"/>
                    <a:pt x="3104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7" name="Google Shape;3267;p54"/>
            <p:cNvSpPr/>
            <p:nvPr/>
          </p:nvSpPr>
          <p:spPr>
            <a:xfrm>
              <a:off x="6320057" y="3387896"/>
              <a:ext cx="1421276" cy="1412777"/>
            </a:xfrm>
            <a:custGeom>
              <a:rect b="b" l="l" r="r" t="t"/>
              <a:pathLst>
                <a:path extrusionOk="0" h="1412777" w="1421276">
                  <a:moveTo>
                    <a:pt x="1388598" y="246258"/>
                  </a:moveTo>
                  <a:cubicBezTo>
                    <a:pt x="1349986" y="213800"/>
                    <a:pt x="1292103" y="218782"/>
                    <a:pt x="1259644" y="257468"/>
                  </a:cubicBezTo>
                  <a:lnTo>
                    <a:pt x="1103508" y="443279"/>
                  </a:lnTo>
                  <a:lnTo>
                    <a:pt x="1103508" y="299818"/>
                  </a:lnTo>
                  <a:cubicBezTo>
                    <a:pt x="1103508" y="294322"/>
                    <a:pt x="1101310" y="288974"/>
                    <a:pt x="1097426" y="285017"/>
                  </a:cubicBezTo>
                  <a:lnTo>
                    <a:pt x="819003" y="6155"/>
                  </a:lnTo>
                  <a:cubicBezTo>
                    <a:pt x="815047" y="2271"/>
                    <a:pt x="809698" y="0"/>
                    <a:pt x="804203" y="0"/>
                  </a:cubicBezTo>
                  <a:lnTo>
                    <a:pt x="84992" y="0"/>
                  </a:lnTo>
                  <a:cubicBezTo>
                    <a:pt x="38100" y="0"/>
                    <a:pt x="0" y="38173"/>
                    <a:pt x="0" y="84992"/>
                  </a:cubicBezTo>
                  <a:lnTo>
                    <a:pt x="0" y="1327785"/>
                  </a:lnTo>
                  <a:cubicBezTo>
                    <a:pt x="0" y="1374677"/>
                    <a:pt x="38100" y="1412777"/>
                    <a:pt x="84992" y="1412777"/>
                  </a:cubicBezTo>
                  <a:lnTo>
                    <a:pt x="1018589" y="1412777"/>
                  </a:lnTo>
                  <a:cubicBezTo>
                    <a:pt x="1065481" y="1412777"/>
                    <a:pt x="1103581" y="1374604"/>
                    <a:pt x="1103581" y="1327785"/>
                  </a:cubicBezTo>
                  <a:lnTo>
                    <a:pt x="1103581" y="784494"/>
                  </a:lnTo>
                  <a:cubicBezTo>
                    <a:pt x="1111714" y="795704"/>
                    <a:pt x="1127907" y="795997"/>
                    <a:pt x="1136552" y="785739"/>
                  </a:cubicBezTo>
                  <a:lnTo>
                    <a:pt x="1315036" y="573332"/>
                  </a:lnTo>
                  <a:cubicBezTo>
                    <a:pt x="1338409" y="545490"/>
                    <a:pt x="1336211" y="505191"/>
                    <a:pt x="1311812" y="479987"/>
                  </a:cubicBezTo>
                  <a:lnTo>
                    <a:pt x="1399882" y="375211"/>
                  </a:lnTo>
                  <a:cubicBezTo>
                    <a:pt x="1432340" y="336526"/>
                    <a:pt x="1427285" y="278716"/>
                    <a:pt x="1388672" y="246258"/>
                  </a:cubicBezTo>
                  <a:close/>
                  <a:moveTo>
                    <a:pt x="825085" y="74368"/>
                  </a:moveTo>
                  <a:lnTo>
                    <a:pt x="1026648" y="274979"/>
                  </a:lnTo>
                  <a:lnTo>
                    <a:pt x="850582" y="274979"/>
                  </a:lnTo>
                  <a:cubicBezTo>
                    <a:pt x="836515" y="274979"/>
                    <a:pt x="825085" y="263549"/>
                    <a:pt x="825085" y="249482"/>
                  </a:cubicBezTo>
                  <a:lnTo>
                    <a:pt x="825085" y="74295"/>
                  </a:lnTo>
                  <a:close/>
                  <a:moveTo>
                    <a:pt x="1061598" y="1327712"/>
                  </a:moveTo>
                  <a:cubicBezTo>
                    <a:pt x="1061598" y="1351451"/>
                    <a:pt x="1042255" y="1370794"/>
                    <a:pt x="1018516" y="1370794"/>
                  </a:cubicBezTo>
                  <a:lnTo>
                    <a:pt x="84919" y="1370794"/>
                  </a:lnTo>
                  <a:cubicBezTo>
                    <a:pt x="61180" y="1370794"/>
                    <a:pt x="41836" y="1351451"/>
                    <a:pt x="41836" y="1327712"/>
                  </a:cubicBezTo>
                  <a:lnTo>
                    <a:pt x="41836" y="84919"/>
                  </a:lnTo>
                  <a:cubicBezTo>
                    <a:pt x="41836" y="61180"/>
                    <a:pt x="61180" y="41837"/>
                    <a:pt x="84919" y="41837"/>
                  </a:cubicBezTo>
                  <a:lnTo>
                    <a:pt x="783174" y="41837"/>
                  </a:lnTo>
                  <a:lnTo>
                    <a:pt x="783174" y="249555"/>
                  </a:lnTo>
                  <a:cubicBezTo>
                    <a:pt x="783174" y="286702"/>
                    <a:pt x="813362" y="316889"/>
                    <a:pt x="850509" y="316889"/>
                  </a:cubicBezTo>
                  <a:lnTo>
                    <a:pt x="1061598" y="316889"/>
                  </a:lnTo>
                  <a:lnTo>
                    <a:pt x="1061598" y="493102"/>
                  </a:lnTo>
                  <a:lnTo>
                    <a:pt x="916305" y="666017"/>
                  </a:lnTo>
                  <a:lnTo>
                    <a:pt x="380414" y="666017"/>
                  </a:lnTo>
                  <a:cubicBezTo>
                    <a:pt x="368837" y="666017"/>
                    <a:pt x="359459" y="675396"/>
                    <a:pt x="359459" y="686972"/>
                  </a:cubicBezTo>
                  <a:cubicBezTo>
                    <a:pt x="359459" y="698549"/>
                    <a:pt x="368837" y="707927"/>
                    <a:pt x="380414" y="707927"/>
                  </a:cubicBezTo>
                  <a:lnTo>
                    <a:pt x="881136" y="707927"/>
                  </a:lnTo>
                  <a:cubicBezTo>
                    <a:pt x="751523" y="862159"/>
                    <a:pt x="783394" y="819736"/>
                    <a:pt x="751595" y="872710"/>
                  </a:cubicBezTo>
                  <a:lnTo>
                    <a:pt x="534059" y="872710"/>
                  </a:lnTo>
                  <a:cubicBezTo>
                    <a:pt x="522483" y="872710"/>
                    <a:pt x="513104" y="882088"/>
                    <a:pt x="513104" y="893665"/>
                  </a:cubicBezTo>
                  <a:cubicBezTo>
                    <a:pt x="513104" y="905241"/>
                    <a:pt x="522483" y="914620"/>
                    <a:pt x="534059" y="914620"/>
                  </a:cubicBezTo>
                  <a:lnTo>
                    <a:pt x="726391" y="914620"/>
                  </a:lnTo>
                  <a:cubicBezTo>
                    <a:pt x="651437" y="1037858"/>
                    <a:pt x="640299" y="1056542"/>
                    <a:pt x="646015" y="1079402"/>
                  </a:cubicBezTo>
                  <a:lnTo>
                    <a:pt x="160753" y="1079402"/>
                  </a:lnTo>
                  <a:cubicBezTo>
                    <a:pt x="149176" y="1079402"/>
                    <a:pt x="139797" y="1088781"/>
                    <a:pt x="139797" y="1100357"/>
                  </a:cubicBezTo>
                  <a:cubicBezTo>
                    <a:pt x="139797" y="1111934"/>
                    <a:pt x="149176" y="1121312"/>
                    <a:pt x="160753" y="1121312"/>
                  </a:cubicBezTo>
                  <a:lnTo>
                    <a:pt x="925024" y="1121312"/>
                  </a:lnTo>
                  <a:cubicBezTo>
                    <a:pt x="936600" y="1121312"/>
                    <a:pt x="945979" y="1111934"/>
                    <a:pt x="945979" y="1100357"/>
                  </a:cubicBezTo>
                  <a:cubicBezTo>
                    <a:pt x="945979" y="1088781"/>
                    <a:pt x="936600" y="1079402"/>
                    <a:pt x="925024" y="1079402"/>
                  </a:cubicBezTo>
                  <a:lnTo>
                    <a:pt x="763245" y="1079402"/>
                  </a:lnTo>
                  <a:cubicBezTo>
                    <a:pt x="921067" y="947737"/>
                    <a:pt x="911836" y="955943"/>
                    <a:pt x="914253" y="953086"/>
                  </a:cubicBezTo>
                  <a:cubicBezTo>
                    <a:pt x="933376" y="930299"/>
                    <a:pt x="1042621" y="800320"/>
                    <a:pt x="1061671" y="777680"/>
                  </a:cubicBezTo>
                  <a:lnTo>
                    <a:pt x="1061671" y="1327785"/>
                  </a:lnTo>
                  <a:lnTo>
                    <a:pt x="1061671" y="1327785"/>
                  </a:lnTo>
                  <a:close/>
                  <a:moveTo>
                    <a:pt x="893885" y="909637"/>
                  </a:moveTo>
                  <a:cubicBezTo>
                    <a:pt x="893885" y="909637"/>
                    <a:pt x="893885" y="909637"/>
                    <a:pt x="893958" y="909711"/>
                  </a:cubicBezTo>
                  <a:cubicBezTo>
                    <a:pt x="894104" y="909857"/>
                    <a:pt x="894251" y="909931"/>
                    <a:pt x="894324" y="910004"/>
                  </a:cubicBezTo>
                  <a:lnTo>
                    <a:pt x="894324" y="910004"/>
                  </a:lnTo>
                  <a:cubicBezTo>
                    <a:pt x="894324" y="910004"/>
                    <a:pt x="894470" y="910150"/>
                    <a:pt x="894544" y="910224"/>
                  </a:cubicBezTo>
                  <a:cubicBezTo>
                    <a:pt x="894544" y="910224"/>
                    <a:pt x="894544" y="910224"/>
                    <a:pt x="894544" y="910224"/>
                  </a:cubicBezTo>
                  <a:cubicBezTo>
                    <a:pt x="894544" y="910224"/>
                    <a:pt x="894544" y="910224"/>
                    <a:pt x="894544" y="910224"/>
                  </a:cubicBezTo>
                  <a:cubicBezTo>
                    <a:pt x="894690" y="910297"/>
                    <a:pt x="894837" y="910444"/>
                    <a:pt x="894983" y="910590"/>
                  </a:cubicBezTo>
                  <a:cubicBezTo>
                    <a:pt x="894983" y="910590"/>
                    <a:pt x="894983" y="910590"/>
                    <a:pt x="894983" y="910590"/>
                  </a:cubicBezTo>
                  <a:cubicBezTo>
                    <a:pt x="894983" y="910590"/>
                    <a:pt x="894983" y="910590"/>
                    <a:pt x="894983" y="910590"/>
                  </a:cubicBezTo>
                  <a:cubicBezTo>
                    <a:pt x="894764" y="910883"/>
                    <a:pt x="882455" y="925464"/>
                    <a:pt x="883260" y="924584"/>
                  </a:cubicBezTo>
                  <a:lnTo>
                    <a:pt x="701480" y="1076105"/>
                  </a:lnTo>
                  <a:cubicBezTo>
                    <a:pt x="701480" y="1076105"/>
                    <a:pt x="697963" y="1080062"/>
                    <a:pt x="692614" y="1078157"/>
                  </a:cubicBezTo>
                  <a:cubicBezTo>
                    <a:pt x="675615" y="1072148"/>
                    <a:pt x="693347" y="1051926"/>
                    <a:pt x="807720" y="860181"/>
                  </a:cubicBezTo>
                  <a:lnTo>
                    <a:pt x="819003" y="846699"/>
                  </a:lnTo>
                  <a:cubicBezTo>
                    <a:pt x="873589" y="892566"/>
                    <a:pt x="889708" y="906120"/>
                    <a:pt x="893811" y="909564"/>
                  </a:cubicBezTo>
                  <a:cubicBezTo>
                    <a:pt x="893811" y="909564"/>
                    <a:pt x="893811" y="909564"/>
                    <a:pt x="893811" y="909564"/>
                  </a:cubicBezTo>
                  <a:cubicBezTo>
                    <a:pt x="893811" y="909564"/>
                    <a:pt x="893811" y="909564"/>
                    <a:pt x="893811" y="909564"/>
                  </a:cubicBezTo>
                  <a:cubicBezTo>
                    <a:pt x="893811" y="909564"/>
                    <a:pt x="893811" y="909564"/>
                    <a:pt x="893811" y="909564"/>
                  </a:cubicBezTo>
                  <a:close/>
                  <a:moveTo>
                    <a:pt x="926929" y="872710"/>
                  </a:moveTo>
                  <a:cubicBezTo>
                    <a:pt x="926929" y="872710"/>
                    <a:pt x="926196" y="872636"/>
                    <a:pt x="925903" y="872710"/>
                  </a:cubicBezTo>
                  <a:lnTo>
                    <a:pt x="850582" y="809405"/>
                  </a:lnTo>
                  <a:cubicBezTo>
                    <a:pt x="850949" y="808965"/>
                    <a:pt x="1162709" y="437857"/>
                    <a:pt x="1176997" y="420932"/>
                  </a:cubicBezTo>
                  <a:lnTo>
                    <a:pt x="1252977" y="484749"/>
                  </a:lnTo>
                  <a:cubicBezTo>
                    <a:pt x="1252318" y="485555"/>
                    <a:pt x="932424" y="866262"/>
                    <a:pt x="927002" y="872783"/>
                  </a:cubicBezTo>
                  <a:close/>
                  <a:moveTo>
                    <a:pt x="1282797" y="546222"/>
                  </a:moveTo>
                  <a:cubicBezTo>
                    <a:pt x="1228945" y="610333"/>
                    <a:pt x="1104387" y="758483"/>
                    <a:pt x="1103434" y="759875"/>
                  </a:cubicBezTo>
                  <a:lnTo>
                    <a:pt x="1103434" y="727710"/>
                  </a:lnTo>
                  <a:lnTo>
                    <a:pt x="1284336" y="512445"/>
                  </a:lnTo>
                  <a:cubicBezTo>
                    <a:pt x="1291444" y="522629"/>
                    <a:pt x="1291077" y="536477"/>
                    <a:pt x="1282797" y="546295"/>
                  </a:cubicBezTo>
                  <a:close/>
                  <a:moveTo>
                    <a:pt x="1367570" y="348102"/>
                  </a:moveTo>
                  <a:lnTo>
                    <a:pt x="1279794" y="452584"/>
                  </a:lnTo>
                  <a:lnTo>
                    <a:pt x="1203813" y="388767"/>
                  </a:lnTo>
                  <a:lnTo>
                    <a:pt x="1291590" y="284285"/>
                  </a:lnTo>
                  <a:cubicBezTo>
                    <a:pt x="1319872" y="250581"/>
                    <a:pt x="1375190" y="267945"/>
                    <a:pt x="1379000" y="311907"/>
                  </a:cubicBezTo>
                  <a:cubicBezTo>
                    <a:pt x="1380172" y="325096"/>
                    <a:pt x="1376069" y="337991"/>
                    <a:pt x="1367570" y="3481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8" name="Google Shape;3268;p54"/>
            <p:cNvSpPr/>
            <p:nvPr/>
          </p:nvSpPr>
          <p:spPr>
            <a:xfrm>
              <a:off x="7214015" y="4297606"/>
              <a:ext cx="7326" cy="7326"/>
            </a:xfrm>
            <a:custGeom>
              <a:rect b="b" l="l" r="r" t="t"/>
              <a:pathLst>
                <a:path extrusionOk="0" h="7326" w="7326">
                  <a:moveTo>
                    <a:pt x="0" y="0"/>
                  </a:moveTo>
                  <a:lnTo>
                    <a:pt x="0" y="0"/>
                  </a:lnTo>
                  <a:lnTo>
                    <a:pt x="0" y="0"/>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9" name="Google Shape;3269;p54"/>
            <p:cNvSpPr/>
            <p:nvPr/>
          </p:nvSpPr>
          <p:spPr>
            <a:xfrm>
              <a:off x="6462419" y="3847294"/>
              <a:ext cx="521676" cy="41616"/>
            </a:xfrm>
            <a:custGeom>
              <a:rect b="b" l="l" r="r" t="t"/>
              <a:pathLst>
                <a:path extrusionOk="0" h="41616" w="521676">
                  <a:moveTo>
                    <a:pt x="500868" y="0"/>
                  </a:moveTo>
                  <a:lnTo>
                    <a:pt x="20808" y="0"/>
                  </a:lnTo>
                  <a:cubicBezTo>
                    <a:pt x="9305" y="0"/>
                    <a:pt x="0" y="9305"/>
                    <a:pt x="0" y="20808"/>
                  </a:cubicBezTo>
                  <a:cubicBezTo>
                    <a:pt x="0" y="32312"/>
                    <a:pt x="9305" y="41617"/>
                    <a:pt x="20808" y="41617"/>
                  </a:cubicBezTo>
                  <a:lnTo>
                    <a:pt x="500868" y="41617"/>
                  </a:lnTo>
                  <a:cubicBezTo>
                    <a:pt x="512372" y="41617"/>
                    <a:pt x="521677" y="32312"/>
                    <a:pt x="521677" y="20808"/>
                  </a:cubicBezTo>
                  <a:cubicBezTo>
                    <a:pt x="521677" y="9305"/>
                    <a:pt x="512372" y="0"/>
                    <a:pt x="50086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0" name="Google Shape;3270;p54"/>
            <p:cNvSpPr/>
            <p:nvPr/>
          </p:nvSpPr>
          <p:spPr>
            <a:xfrm>
              <a:off x="7025786" y="3847294"/>
              <a:ext cx="237685" cy="41616"/>
            </a:xfrm>
            <a:custGeom>
              <a:rect b="b" l="l" r="r" t="t"/>
              <a:pathLst>
                <a:path extrusionOk="0" h="41616" w="237685">
                  <a:moveTo>
                    <a:pt x="216877" y="0"/>
                  </a:moveTo>
                  <a:lnTo>
                    <a:pt x="20808" y="0"/>
                  </a:lnTo>
                  <a:cubicBezTo>
                    <a:pt x="9305" y="0"/>
                    <a:pt x="0" y="9305"/>
                    <a:pt x="0" y="20808"/>
                  </a:cubicBezTo>
                  <a:cubicBezTo>
                    <a:pt x="0" y="32312"/>
                    <a:pt x="9305" y="41617"/>
                    <a:pt x="20808" y="41617"/>
                  </a:cubicBezTo>
                  <a:lnTo>
                    <a:pt x="216877" y="41617"/>
                  </a:lnTo>
                  <a:cubicBezTo>
                    <a:pt x="228380" y="41617"/>
                    <a:pt x="237685" y="32312"/>
                    <a:pt x="237685" y="20808"/>
                  </a:cubicBezTo>
                  <a:cubicBezTo>
                    <a:pt x="237685" y="9305"/>
                    <a:pt x="228380" y="0"/>
                    <a:pt x="2168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1" name="Google Shape;3271;p54"/>
            <p:cNvSpPr/>
            <p:nvPr/>
          </p:nvSpPr>
          <p:spPr>
            <a:xfrm>
              <a:off x="6462492" y="4052667"/>
              <a:ext cx="176652" cy="41616"/>
            </a:xfrm>
            <a:custGeom>
              <a:rect b="b" l="l" r="r" t="t"/>
              <a:pathLst>
                <a:path extrusionOk="0" h="41616" w="176652">
                  <a:moveTo>
                    <a:pt x="155843" y="0"/>
                  </a:moveTo>
                  <a:lnTo>
                    <a:pt x="20808" y="0"/>
                  </a:lnTo>
                  <a:cubicBezTo>
                    <a:pt x="9305" y="0"/>
                    <a:pt x="0" y="9305"/>
                    <a:pt x="0" y="20809"/>
                  </a:cubicBezTo>
                  <a:cubicBezTo>
                    <a:pt x="0" y="32312"/>
                    <a:pt x="9305" y="41617"/>
                    <a:pt x="20808" y="41617"/>
                  </a:cubicBezTo>
                  <a:lnTo>
                    <a:pt x="155843" y="41617"/>
                  </a:lnTo>
                  <a:cubicBezTo>
                    <a:pt x="167347" y="41617"/>
                    <a:pt x="176652" y="32312"/>
                    <a:pt x="176652" y="20809"/>
                  </a:cubicBezTo>
                  <a:cubicBezTo>
                    <a:pt x="176652" y="9305"/>
                    <a:pt x="167347" y="0"/>
                    <a:pt x="15584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72" name="Google Shape;3272;p54"/>
          <p:cNvGrpSpPr/>
          <p:nvPr/>
        </p:nvGrpSpPr>
        <p:grpSpPr>
          <a:xfrm>
            <a:off x="2464381" y="3364145"/>
            <a:ext cx="284819" cy="164552"/>
            <a:chOff x="2379529" y="3339364"/>
            <a:chExt cx="432067" cy="249624"/>
          </a:xfrm>
        </p:grpSpPr>
        <p:sp>
          <p:nvSpPr>
            <p:cNvPr id="3273" name="Google Shape;3273;p54"/>
            <p:cNvSpPr/>
            <p:nvPr/>
          </p:nvSpPr>
          <p:spPr>
            <a:xfrm>
              <a:off x="2379529" y="3373211"/>
              <a:ext cx="344428" cy="215777"/>
            </a:xfrm>
            <a:custGeom>
              <a:rect b="b" l="l" r="r" t="t"/>
              <a:pathLst>
                <a:path extrusionOk="0" h="822007" w="1312105">
                  <a:moveTo>
                    <a:pt x="1288000" y="438443"/>
                  </a:moveTo>
                  <a:cubicBezTo>
                    <a:pt x="1274665" y="438443"/>
                    <a:pt x="1263894" y="449214"/>
                    <a:pt x="1263894" y="462549"/>
                  </a:cubicBezTo>
                  <a:lnTo>
                    <a:pt x="1263894" y="772111"/>
                  </a:lnTo>
                  <a:cubicBezTo>
                    <a:pt x="1263894" y="773064"/>
                    <a:pt x="1263162" y="773796"/>
                    <a:pt x="1262209" y="773796"/>
                  </a:cubicBezTo>
                  <a:lnTo>
                    <a:pt x="49897" y="773796"/>
                  </a:lnTo>
                  <a:cubicBezTo>
                    <a:pt x="48944" y="773796"/>
                    <a:pt x="48212" y="773064"/>
                    <a:pt x="48212" y="772111"/>
                  </a:cubicBezTo>
                  <a:lnTo>
                    <a:pt x="48212" y="49896"/>
                  </a:lnTo>
                  <a:cubicBezTo>
                    <a:pt x="48212" y="48944"/>
                    <a:pt x="48944" y="48211"/>
                    <a:pt x="49897" y="48211"/>
                  </a:cubicBezTo>
                  <a:lnTo>
                    <a:pt x="1262209" y="48211"/>
                  </a:lnTo>
                  <a:cubicBezTo>
                    <a:pt x="1275545" y="48211"/>
                    <a:pt x="1286315" y="37441"/>
                    <a:pt x="1286315" y="24106"/>
                  </a:cubicBezTo>
                  <a:cubicBezTo>
                    <a:pt x="1286315" y="10771"/>
                    <a:pt x="1275545" y="0"/>
                    <a:pt x="1262209" y="0"/>
                  </a:cubicBezTo>
                  <a:lnTo>
                    <a:pt x="49897" y="0"/>
                  </a:lnTo>
                  <a:cubicBezTo>
                    <a:pt x="22347" y="0"/>
                    <a:pt x="0" y="22420"/>
                    <a:pt x="0" y="49896"/>
                  </a:cubicBezTo>
                  <a:lnTo>
                    <a:pt x="0" y="772111"/>
                  </a:lnTo>
                  <a:cubicBezTo>
                    <a:pt x="0" y="799661"/>
                    <a:pt x="22421" y="822008"/>
                    <a:pt x="49897" y="822008"/>
                  </a:cubicBezTo>
                  <a:lnTo>
                    <a:pt x="1262209" y="822008"/>
                  </a:lnTo>
                  <a:cubicBezTo>
                    <a:pt x="1289758" y="822008"/>
                    <a:pt x="1312106" y="799587"/>
                    <a:pt x="1312106" y="772111"/>
                  </a:cubicBezTo>
                  <a:lnTo>
                    <a:pt x="1312106" y="462549"/>
                  </a:lnTo>
                  <a:cubicBezTo>
                    <a:pt x="1312106" y="449214"/>
                    <a:pt x="1301335" y="438443"/>
                    <a:pt x="1288000" y="438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4" name="Google Shape;3274;p54"/>
            <p:cNvSpPr/>
            <p:nvPr/>
          </p:nvSpPr>
          <p:spPr>
            <a:xfrm>
              <a:off x="2406584" y="3400266"/>
              <a:ext cx="290267" cy="161616"/>
            </a:xfrm>
            <a:custGeom>
              <a:rect b="b" l="l" r="r" t="t"/>
              <a:pathLst>
                <a:path extrusionOk="0" h="615681" w="1105778">
                  <a:moveTo>
                    <a:pt x="1079988" y="24106"/>
                  </a:moveTo>
                  <a:cubicBezTo>
                    <a:pt x="1079988" y="10771"/>
                    <a:pt x="1069217" y="0"/>
                    <a:pt x="1055883" y="0"/>
                  </a:cubicBezTo>
                  <a:lnTo>
                    <a:pt x="24105" y="0"/>
                  </a:lnTo>
                  <a:cubicBezTo>
                    <a:pt x="10770" y="0"/>
                    <a:pt x="0" y="10771"/>
                    <a:pt x="0" y="24106"/>
                  </a:cubicBezTo>
                  <a:lnTo>
                    <a:pt x="0" y="591576"/>
                  </a:lnTo>
                  <a:cubicBezTo>
                    <a:pt x="0" y="604911"/>
                    <a:pt x="10770" y="615681"/>
                    <a:pt x="24105" y="615681"/>
                  </a:cubicBezTo>
                  <a:lnTo>
                    <a:pt x="1081674" y="615681"/>
                  </a:lnTo>
                  <a:cubicBezTo>
                    <a:pt x="1095008" y="615681"/>
                    <a:pt x="1105779" y="604911"/>
                    <a:pt x="1105779" y="591576"/>
                  </a:cubicBezTo>
                  <a:lnTo>
                    <a:pt x="1105779" y="436831"/>
                  </a:lnTo>
                  <a:cubicBezTo>
                    <a:pt x="1105779" y="423496"/>
                    <a:pt x="1095008" y="412726"/>
                    <a:pt x="1081674" y="412726"/>
                  </a:cubicBezTo>
                  <a:cubicBezTo>
                    <a:pt x="1068338" y="412726"/>
                    <a:pt x="1057568" y="423496"/>
                    <a:pt x="1057568" y="436831"/>
                  </a:cubicBezTo>
                  <a:lnTo>
                    <a:pt x="1057568" y="567470"/>
                  </a:lnTo>
                  <a:lnTo>
                    <a:pt x="48211" y="567470"/>
                  </a:lnTo>
                  <a:lnTo>
                    <a:pt x="48211" y="48211"/>
                  </a:lnTo>
                  <a:lnTo>
                    <a:pt x="1055883" y="48211"/>
                  </a:lnTo>
                  <a:cubicBezTo>
                    <a:pt x="1069217" y="48211"/>
                    <a:pt x="1079988" y="37440"/>
                    <a:pt x="1079988" y="241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5" name="Google Shape;3275;p54"/>
            <p:cNvSpPr/>
            <p:nvPr/>
          </p:nvSpPr>
          <p:spPr>
            <a:xfrm>
              <a:off x="2629808" y="3339364"/>
              <a:ext cx="181788" cy="181936"/>
            </a:xfrm>
            <a:custGeom>
              <a:rect b="b" l="l" r="r" t="t"/>
              <a:pathLst>
                <a:path extrusionOk="0" h="693090" w="692525">
                  <a:moveTo>
                    <a:pt x="679077" y="31835"/>
                  </a:moveTo>
                  <a:cubicBezTo>
                    <a:pt x="665961" y="13591"/>
                    <a:pt x="645739" y="2088"/>
                    <a:pt x="623538" y="256"/>
                  </a:cubicBezTo>
                  <a:cubicBezTo>
                    <a:pt x="601338" y="-1575"/>
                    <a:pt x="579576" y="6484"/>
                    <a:pt x="563824" y="22164"/>
                  </a:cubicBezTo>
                  <a:lnTo>
                    <a:pt x="80393" y="505594"/>
                  </a:lnTo>
                  <a:cubicBezTo>
                    <a:pt x="66765" y="519222"/>
                    <a:pt x="55921" y="535121"/>
                    <a:pt x="48302" y="552780"/>
                  </a:cubicBezTo>
                  <a:cubicBezTo>
                    <a:pt x="32256" y="589707"/>
                    <a:pt x="1995" y="659386"/>
                    <a:pt x="1995" y="659386"/>
                  </a:cubicBezTo>
                  <a:cubicBezTo>
                    <a:pt x="-1961" y="668472"/>
                    <a:pt x="90" y="679022"/>
                    <a:pt x="7051" y="686056"/>
                  </a:cubicBezTo>
                  <a:cubicBezTo>
                    <a:pt x="11667" y="690672"/>
                    <a:pt x="17822" y="693090"/>
                    <a:pt x="24123" y="693090"/>
                  </a:cubicBezTo>
                  <a:cubicBezTo>
                    <a:pt x="27346" y="693090"/>
                    <a:pt x="30644" y="692431"/>
                    <a:pt x="33721" y="691112"/>
                  </a:cubicBezTo>
                  <a:lnTo>
                    <a:pt x="140328" y="644806"/>
                  </a:lnTo>
                  <a:cubicBezTo>
                    <a:pt x="157986" y="637186"/>
                    <a:pt x="173811" y="626342"/>
                    <a:pt x="187440" y="612714"/>
                  </a:cubicBezTo>
                  <a:lnTo>
                    <a:pt x="668892" y="131262"/>
                  </a:lnTo>
                  <a:cubicBezTo>
                    <a:pt x="696001" y="104152"/>
                    <a:pt x="700325" y="61436"/>
                    <a:pt x="679077" y="31762"/>
                  </a:cubicBezTo>
                  <a:close/>
                  <a:moveTo>
                    <a:pt x="177182" y="554758"/>
                  </a:moveTo>
                  <a:lnTo>
                    <a:pt x="138349" y="515925"/>
                  </a:lnTo>
                  <a:lnTo>
                    <a:pt x="539498" y="114776"/>
                  </a:lnTo>
                  <a:lnTo>
                    <a:pt x="578331" y="153609"/>
                  </a:lnTo>
                  <a:lnTo>
                    <a:pt x="177182" y="554758"/>
                  </a:lnTo>
                  <a:close/>
                  <a:moveTo>
                    <a:pt x="121058" y="600624"/>
                  </a:moveTo>
                  <a:lnTo>
                    <a:pt x="70575" y="622532"/>
                  </a:lnTo>
                  <a:cubicBezTo>
                    <a:pt x="78342" y="604727"/>
                    <a:pt x="86475" y="586044"/>
                    <a:pt x="92483" y="572049"/>
                  </a:cubicBezTo>
                  <a:cubicBezTo>
                    <a:pt x="95780" y="564502"/>
                    <a:pt x="99956" y="557396"/>
                    <a:pt x="104866" y="550801"/>
                  </a:cubicBezTo>
                  <a:lnTo>
                    <a:pt x="142306" y="588242"/>
                  </a:lnTo>
                  <a:cubicBezTo>
                    <a:pt x="135712" y="593224"/>
                    <a:pt x="128605" y="597327"/>
                    <a:pt x="121058" y="600624"/>
                  </a:cubicBezTo>
                  <a:close/>
                  <a:moveTo>
                    <a:pt x="634748" y="97192"/>
                  </a:moveTo>
                  <a:lnTo>
                    <a:pt x="612475" y="119465"/>
                  </a:lnTo>
                  <a:lnTo>
                    <a:pt x="573642" y="80633"/>
                  </a:lnTo>
                  <a:lnTo>
                    <a:pt x="597967" y="56307"/>
                  </a:lnTo>
                  <a:cubicBezTo>
                    <a:pt x="603170" y="51105"/>
                    <a:pt x="610130" y="48247"/>
                    <a:pt x="617384" y="48247"/>
                  </a:cubicBezTo>
                  <a:cubicBezTo>
                    <a:pt x="618116" y="48247"/>
                    <a:pt x="618850" y="48247"/>
                    <a:pt x="619655" y="48321"/>
                  </a:cubicBezTo>
                  <a:cubicBezTo>
                    <a:pt x="627788" y="48980"/>
                    <a:pt x="635042" y="53083"/>
                    <a:pt x="639951" y="59897"/>
                  </a:cubicBezTo>
                  <a:cubicBezTo>
                    <a:pt x="647497" y="70375"/>
                    <a:pt x="645226" y="86714"/>
                    <a:pt x="634822" y="971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6" name="Google Shape;3276;p54"/>
            <p:cNvSpPr/>
            <p:nvPr/>
          </p:nvSpPr>
          <p:spPr>
            <a:xfrm>
              <a:off x="2447149" y="3440848"/>
              <a:ext cx="46506" cy="80356"/>
            </a:xfrm>
            <a:custGeom>
              <a:rect b="b" l="l" r="r" t="t"/>
              <a:pathLst>
                <a:path extrusionOk="0" h="306119" w="177164">
                  <a:moveTo>
                    <a:pt x="88582" y="74002"/>
                  </a:moveTo>
                  <a:cubicBezTo>
                    <a:pt x="88582" y="74002"/>
                    <a:pt x="88582" y="74002"/>
                    <a:pt x="88582" y="74002"/>
                  </a:cubicBezTo>
                  <a:cubicBezTo>
                    <a:pt x="88582" y="74002"/>
                    <a:pt x="88582" y="74002"/>
                    <a:pt x="88582" y="74002"/>
                  </a:cubicBezTo>
                  <a:cubicBezTo>
                    <a:pt x="113201" y="74002"/>
                    <a:pt x="128954" y="86458"/>
                    <a:pt x="128954" y="95030"/>
                  </a:cubicBezTo>
                  <a:cubicBezTo>
                    <a:pt x="128954" y="108365"/>
                    <a:pt x="139724" y="119136"/>
                    <a:pt x="153060" y="119136"/>
                  </a:cubicBezTo>
                  <a:cubicBezTo>
                    <a:pt x="166394" y="119136"/>
                    <a:pt x="177164" y="108365"/>
                    <a:pt x="177164" y="95030"/>
                  </a:cubicBezTo>
                  <a:cubicBezTo>
                    <a:pt x="177164" y="62718"/>
                    <a:pt x="150275" y="36342"/>
                    <a:pt x="112688" y="28282"/>
                  </a:cubicBezTo>
                  <a:lnTo>
                    <a:pt x="112688" y="24105"/>
                  </a:lnTo>
                  <a:cubicBezTo>
                    <a:pt x="112688" y="10770"/>
                    <a:pt x="101917" y="0"/>
                    <a:pt x="88582" y="0"/>
                  </a:cubicBezTo>
                  <a:cubicBezTo>
                    <a:pt x="75248" y="0"/>
                    <a:pt x="64476" y="10770"/>
                    <a:pt x="64476" y="24105"/>
                  </a:cubicBezTo>
                  <a:lnTo>
                    <a:pt x="64476" y="28282"/>
                  </a:lnTo>
                  <a:cubicBezTo>
                    <a:pt x="26889" y="36342"/>
                    <a:pt x="0" y="62718"/>
                    <a:pt x="0" y="95030"/>
                  </a:cubicBezTo>
                  <a:cubicBezTo>
                    <a:pt x="0" y="148956"/>
                    <a:pt x="50702" y="165882"/>
                    <a:pt x="80962" y="175920"/>
                  </a:cubicBezTo>
                  <a:cubicBezTo>
                    <a:pt x="121993" y="189621"/>
                    <a:pt x="128954" y="197827"/>
                    <a:pt x="128954" y="211089"/>
                  </a:cubicBezTo>
                  <a:cubicBezTo>
                    <a:pt x="128954" y="219661"/>
                    <a:pt x="113201" y="232117"/>
                    <a:pt x="88582" y="232117"/>
                  </a:cubicBezTo>
                  <a:cubicBezTo>
                    <a:pt x="63964" y="232117"/>
                    <a:pt x="48211" y="219661"/>
                    <a:pt x="48211" y="211089"/>
                  </a:cubicBezTo>
                  <a:cubicBezTo>
                    <a:pt x="48211" y="197754"/>
                    <a:pt x="37440" y="186983"/>
                    <a:pt x="24105" y="186983"/>
                  </a:cubicBezTo>
                  <a:cubicBezTo>
                    <a:pt x="10770" y="186983"/>
                    <a:pt x="0" y="197754"/>
                    <a:pt x="0" y="211089"/>
                  </a:cubicBezTo>
                  <a:cubicBezTo>
                    <a:pt x="0" y="243400"/>
                    <a:pt x="26889" y="269777"/>
                    <a:pt x="64476" y="277837"/>
                  </a:cubicBezTo>
                  <a:lnTo>
                    <a:pt x="64476" y="282013"/>
                  </a:lnTo>
                  <a:cubicBezTo>
                    <a:pt x="64476" y="295348"/>
                    <a:pt x="75248" y="306119"/>
                    <a:pt x="88582" y="306119"/>
                  </a:cubicBezTo>
                  <a:cubicBezTo>
                    <a:pt x="101917" y="306119"/>
                    <a:pt x="112688" y="295348"/>
                    <a:pt x="112688" y="282013"/>
                  </a:cubicBezTo>
                  <a:lnTo>
                    <a:pt x="112688" y="277837"/>
                  </a:lnTo>
                  <a:cubicBezTo>
                    <a:pt x="150275" y="269777"/>
                    <a:pt x="177164" y="243400"/>
                    <a:pt x="177164" y="211089"/>
                  </a:cubicBezTo>
                  <a:cubicBezTo>
                    <a:pt x="177164" y="157163"/>
                    <a:pt x="126463" y="140237"/>
                    <a:pt x="96203" y="130126"/>
                  </a:cubicBezTo>
                  <a:cubicBezTo>
                    <a:pt x="55171" y="116425"/>
                    <a:pt x="48211" y="108219"/>
                    <a:pt x="48211" y="94957"/>
                  </a:cubicBezTo>
                  <a:cubicBezTo>
                    <a:pt x="48211" y="86384"/>
                    <a:pt x="63964" y="73929"/>
                    <a:pt x="88582" y="739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7" name="Google Shape;3277;p54"/>
            <p:cNvSpPr/>
            <p:nvPr/>
          </p:nvSpPr>
          <p:spPr>
            <a:xfrm>
              <a:off x="2568938" y="3501722"/>
              <a:ext cx="46506" cy="12655"/>
            </a:xfrm>
            <a:custGeom>
              <a:rect b="b" l="l" r="r" t="t"/>
              <a:pathLst>
                <a:path extrusionOk="0" h="48211" w="177164">
                  <a:moveTo>
                    <a:pt x="153060" y="0"/>
                  </a:moveTo>
                  <a:lnTo>
                    <a:pt x="24105" y="0"/>
                  </a:lnTo>
                  <a:cubicBezTo>
                    <a:pt x="10770" y="0"/>
                    <a:pt x="0" y="10771"/>
                    <a:pt x="0" y="24105"/>
                  </a:cubicBezTo>
                  <a:cubicBezTo>
                    <a:pt x="0" y="37440"/>
                    <a:pt x="10770" y="48211"/>
                    <a:pt x="24105" y="48211"/>
                  </a:cubicBezTo>
                  <a:lnTo>
                    <a:pt x="153060" y="48211"/>
                  </a:lnTo>
                  <a:cubicBezTo>
                    <a:pt x="166394" y="48211"/>
                    <a:pt x="177164" y="37440"/>
                    <a:pt x="177164" y="24105"/>
                  </a:cubicBezTo>
                  <a:cubicBezTo>
                    <a:pt x="177164" y="10771"/>
                    <a:pt x="166394" y="0"/>
                    <a:pt x="15306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8" name="Google Shape;3278;p54"/>
            <p:cNvSpPr/>
            <p:nvPr/>
          </p:nvSpPr>
          <p:spPr>
            <a:xfrm>
              <a:off x="2514807" y="3474667"/>
              <a:ext cx="100686" cy="12655"/>
            </a:xfrm>
            <a:custGeom>
              <a:rect b="b" l="l" r="r" t="t"/>
              <a:pathLst>
                <a:path extrusionOk="0" h="48211" w="383564">
                  <a:moveTo>
                    <a:pt x="359459" y="0"/>
                  </a:moveTo>
                  <a:lnTo>
                    <a:pt x="24106" y="0"/>
                  </a:lnTo>
                  <a:cubicBezTo>
                    <a:pt x="10770" y="0"/>
                    <a:pt x="0" y="10771"/>
                    <a:pt x="0" y="24106"/>
                  </a:cubicBezTo>
                  <a:cubicBezTo>
                    <a:pt x="0" y="37441"/>
                    <a:pt x="10770" y="48211"/>
                    <a:pt x="24106" y="48211"/>
                  </a:cubicBezTo>
                  <a:lnTo>
                    <a:pt x="359459" y="48211"/>
                  </a:lnTo>
                  <a:cubicBezTo>
                    <a:pt x="372794" y="48211"/>
                    <a:pt x="383564" y="37441"/>
                    <a:pt x="383564" y="24106"/>
                  </a:cubicBezTo>
                  <a:cubicBezTo>
                    <a:pt x="383564" y="10771"/>
                    <a:pt x="372794" y="0"/>
                    <a:pt x="3594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9" name="Google Shape;3279;p54"/>
            <p:cNvSpPr/>
            <p:nvPr/>
          </p:nvSpPr>
          <p:spPr>
            <a:xfrm>
              <a:off x="2514807" y="3447612"/>
              <a:ext cx="100686" cy="12655"/>
            </a:xfrm>
            <a:custGeom>
              <a:rect b="b" l="l" r="r" t="t"/>
              <a:pathLst>
                <a:path extrusionOk="0" h="48210" w="383564">
                  <a:moveTo>
                    <a:pt x="359459" y="0"/>
                  </a:moveTo>
                  <a:lnTo>
                    <a:pt x="24106" y="0"/>
                  </a:lnTo>
                  <a:cubicBezTo>
                    <a:pt x="10770" y="0"/>
                    <a:pt x="0" y="10770"/>
                    <a:pt x="0" y="24105"/>
                  </a:cubicBezTo>
                  <a:cubicBezTo>
                    <a:pt x="0" y="37440"/>
                    <a:pt x="10770" y="48211"/>
                    <a:pt x="24106" y="48211"/>
                  </a:cubicBezTo>
                  <a:lnTo>
                    <a:pt x="359459" y="48211"/>
                  </a:lnTo>
                  <a:cubicBezTo>
                    <a:pt x="372794" y="48211"/>
                    <a:pt x="383564" y="37440"/>
                    <a:pt x="383564" y="24105"/>
                  </a:cubicBezTo>
                  <a:cubicBezTo>
                    <a:pt x="383564" y="10770"/>
                    <a:pt x="372794" y="0"/>
                    <a:pt x="3594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80" name="Google Shape;3280;p54"/>
          <p:cNvGrpSpPr/>
          <p:nvPr/>
        </p:nvGrpSpPr>
        <p:grpSpPr>
          <a:xfrm>
            <a:off x="2944212" y="3298194"/>
            <a:ext cx="197860" cy="296456"/>
            <a:chOff x="8112509" y="3255456"/>
            <a:chExt cx="935507" cy="1401682"/>
          </a:xfrm>
        </p:grpSpPr>
        <p:sp>
          <p:nvSpPr>
            <p:cNvPr id="3281" name="Google Shape;3281;p54"/>
            <p:cNvSpPr/>
            <p:nvPr/>
          </p:nvSpPr>
          <p:spPr>
            <a:xfrm>
              <a:off x="8327879" y="3255456"/>
              <a:ext cx="720137" cy="943970"/>
            </a:xfrm>
            <a:custGeom>
              <a:rect b="b" l="l" r="r" t="t"/>
              <a:pathLst>
                <a:path extrusionOk="0" h="943970" w="720137">
                  <a:moveTo>
                    <a:pt x="585322" y="139181"/>
                  </a:moveTo>
                  <a:cubicBezTo>
                    <a:pt x="498425" y="51184"/>
                    <a:pt x="382512" y="1727"/>
                    <a:pt x="258907" y="42"/>
                  </a:cubicBezTo>
                  <a:cubicBezTo>
                    <a:pt x="170765" y="-1130"/>
                    <a:pt x="84747" y="22023"/>
                    <a:pt x="10085" y="67084"/>
                  </a:cubicBezTo>
                  <a:cubicBezTo>
                    <a:pt x="267" y="73019"/>
                    <a:pt x="-2957" y="85841"/>
                    <a:pt x="2978" y="95659"/>
                  </a:cubicBezTo>
                  <a:cubicBezTo>
                    <a:pt x="8913" y="105477"/>
                    <a:pt x="21735" y="108701"/>
                    <a:pt x="31553" y="102766"/>
                  </a:cubicBezTo>
                  <a:cubicBezTo>
                    <a:pt x="99547" y="61735"/>
                    <a:pt x="177945" y="40633"/>
                    <a:pt x="258248" y="41733"/>
                  </a:cubicBezTo>
                  <a:cubicBezTo>
                    <a:pt x="370863" y="43271"/>
                    <a:pt x="476444" y="88258"/>
                    <a:pt x="555648" y="168488"/>
                  </a:cubicBezTo>
                  <a:cubicBezTo>
                    <a:pt x="634925" y="248718"/>
                    <a:pt x="678520" y="355105"/>
                    <a:pt x="678520" y="467867"/>
                  </a:cubicBezTo>
                  <a:cubicBezTo>
                    <a:pt x="678520" y="586929"/>
                    <a:pt x="630675" y="697346"/>
                    <a:pt x="543778" y="778821"/>
                  </a:cubicBezTo>
                  <a:cubicBezTo>
                    <a:pt x="514690" y="806077"/>
                    <a:pt x="497985" y="844250"/>
                    <a:pt x="497985" y="883376"/>
                  </a:cubicBezTo>
                  <a:lnTo>
                    <a:pt x="497985" y="923161"/>
                  </a:lnTo>
                  <a:cubicBezTo>
                    <a:pt x="497985" y="934665"/>
                    <a:pt x="507290" y="943970"/>
                    <a:pt x="518794" y="943970"/>
                  </a:cubicBezTo>
                  <a:cubicBezTo>
                    <a:pt x="530297" y="943970"/>
                    <a:pt x="539602" y="934665"/>
                    <a:pt x="539602" y="923161"/>
                  </a:cubicBezTo>
                  <a:lnTo>
                    <a:pt x="539602" y="883376"/>
                  </a:lnTo>
                  <a:cubicBezTo>
                    <a:pt x="539602" y="855680"/>
                    <a:pt x="551472" y="828644"/>
                    <a:pt x="572206" y="809228"/>
                  </a:cubicBezTo>
                  <a:cubicBezTo>
                    <a:pt x="666211" y="721085"/>
                    <a:pt x="720138" y="596674"/>
                    <a:pt x="720138" y="467867"/>
                  </a:cubicBezTo>
                  <a:cubicBezTo>
                    <a:pt x="720138" y="344041"/>
                    <a:pt x="672219" y="227323"/>
                    <a:pt x="585249" y="1391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2" name="Google Shape;3282;p54"/>
            <p:cNvSpPr/>
            <p:nvPr/>
          </p:nvSpPr>
          <p:spPr>
            <a:xfrm>
              <a:off x="8112509" y="3367139"/>
              <a:ext cx="222158" cy="832360"/>
            </a:xfrm>
            <a:custGeom>
              <a:rect b="b" l="l" r="r" t="t"/>
              <a:pathLst>
                <a:path extrusionOk="0" h="832360" w="222158">
                  <a:moveTo>
                    <a:pt x="177025" y="667724"/>
                  </a:moveTo>
                  <a:cubicBezTo>
                    <a:pt x="90347" y="586835"/>
                    <a:pt x="41037" y="472462"/>
                    <a:pt x="41623" y="353985"/>
                  </a:cubicBezTo>
                  <a:cubicBezTo>
                    <a:pt x="42209" y="232212"/>
                    <a:pt x="94597" y="116447"/>
                    <a:pt x="185231" y="36437"/>
                  </a:cubicBezTo>
                  <a:cubicBezTo>
                    <a:pt x="193877" y="28816"/>
                    <a:pt x="194683" y="15628"/>
                    <a:pt x="187063" y="7056"/>
                  </a:cubicBezTo>
                  <a:cubicBezTo>
                    <a:pt x="179442" y="-1590"/>
                    <a:pt x="166254" y="-2396"/>
                    <a:pt x="157681" y="5224"/>
                  </a:cubicBezTo>
                  <a:cubicBezTo>
                    <a:pt x="58109" y="93147"/>
                    <a:pt x="666" y="220196"/>
                    <a:pt x="6" y="353839"/>
                  </a:cubicBezTo>
                  <a:cubicBezTo>
                    <a:pt x="-653" y="483892"/>
                    <a:pt x="53566" y="609475"/>
                    <a:pt x="148669" y="698277"/>
                  </a:cubicBezTo>
                  <a:cubicBezTo>
                    <a:pt x="168965" y="717181"/>
                    <a:pt x="180541" y="744291"/>
                    <a:pt x="180541" y="772573"/>
                  </a:cubicBezTo>
                  <a:lnTo>
                    <a:pt x="180541" y="811552"/>
                  </a:lnTo>
                  <a:cubicBezTo>
                    <a:pt x="180541" y="823055"/>
                    <a:pt x="189847" y="832360"/>
                    <a:pt x="201350" y="832360"/>
                  </a:cubicBezTo>
                  <a:cubicBezTo>
                    <a:pt x="212853" y="832360"/>
                    <a:pt x="222159" y="823055"/>
                    <a:pt x="222159" y="811552"/>
                  </a:cubicBezTo>
                  <a:lnTo>
                    <a:pt x="222159" y="772573"/>
                  </a:lnTo>
                  <a:cubicBezTo>
                    <a:pt x="222159" y="732787"/>
                    <a:pt x="205673" y="694614"/>
                    <a:pt x="177025" y="66787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3" name="Google Shape;3283;p54"/>
            <p:cNvSpPr/>
            <p:nvPr/>
          </p:nvSpPr>
          <p:spPr>
            <a:xfrm>
              <a:off x="8293050" y="4227195"/>
              <a:ext cx="574577" cy="429943"/>
            </a:xfrm>
            <a:custGeom>
              <a:rect b="b" l="l" r="r" t="t"/>
              <a:pathLst>
                <a:path extrusionOk="0" h="429943" w="574577">
                  <a:moveTo>
                    <a:pt x="553696" y="0"/>
                  </a:moveTo>
                  <a:lnTo>
                    <a:pt x="20808" y="0"/>
                  </a:lnTo>
                  <a:cubicBezTo>
                    <a:pt x="9305" y="0"/>
                    <a:pt x="0" y="9305"/>
                    <a:pt x="0" y="20809"/>
                  </a:cubicBezTo>
                  <a:lnTo>
                    <a:pt x="0" y="169398"/>
                  </a:lnTo>
                  <a:cubicBezTo>
                    <a:pt x="0" y="266407"/>
                    <a:pt x="78911" y="345318"/>
                    <a:pt x="175919" y="345318"/>
                  </a:cubicBezTo>
                  <a:lnTo>
                    <a:pt x="183906" y="345318"/>
                  </a:lnTo>
                  <a:cubicBezTo>
                    <a:pt x="193578" y="393529"/>
                    <a:pt x="236293" y="429944"/>
                    <a:pt x="287288" y="429944"/>
                  </a:cubicBezTo>
                  <a:cubicBezTo>
                    <a:pt x="338284" y="429944"/>
                    <a:pt x="381000" y="393529"/>
                    <a:pt x="390672" y="345318"/>
                  </a:cubicBezTo>
                  <a:lnTo>
                    <a:pt x="398658" y="345318"/>
                  </a:lnTo>
                  <a:cubicBezTo>
                    <a:pt x="495667" y="345318"/>
                    <a:pt x="574578" y="266407"/>
                    <a:pt x="574578" y="169398"/>
                  </a:cubicBezTo>
                  <a:lnTo>
                    <a:pt x="574578" y="20809"/>
                  </a:lnTo>
                  <a:cubicBezTo>
                    <a:pt x="574578" y="9305"/>
                    <a:pt x="565272" y="0"/>
                    <a:pt x="553769" y="0"/>
                  </a:cubicBezTo>
                  <a:close/>
                  <a:moveTo>
                    <a:pt x="287288" y="388327"/>
                  </a:moveTo>
                  <a:cubicBezTo>
                    <a:pt x="259373" y="388327"/>
                    <a:pt x="235634" y="370303"/>
                    <a:pt x="226988" y="345318"/>
                  </a:cubicBezTo>
                  <a:lnTo>
                    <a:pt x="347590" y="345318"/>
                  </a:lnTo>
                  <a:cubicBezTo>
                    <a:pt x="338944" y="370303"/>
                    <a:pt x="315204" y="388327"/>
                    <a:pt x="287288" y="388327"/>
                  </a:cubicBezTo>
                  <a:close/>
                  <a:moveTo>
                    <a:pt x="532887" y="169398"/>
                  </a:moveTo>
                  <a:cubicBezTo>
                    <a:pt x="532887" y="243400"/>
                    <a:pt x="472660" y="303628"/>
                    <a:pt x="398658" y="303628"/>
                  </a:cubicBezTo>
                  <a:lnTo>
                    <a:pt x="175919" y="303628"/>
                  </a:lnTo>
                  <a:cubicBezTo>
                    <a:pt x="101918" y="303628"/>
                    <a:pt x="41691" y="243400"/>
                    <a:pt x="41691" y="169398"/>
                  </a:cubicBezTo>
                  <a:lnTo>
                    <a:pt x="41691" y="41617"/>
                  </a:lnTo>
                  <a:lnTo>
                    <a:pt x="532887" y="41617"/>
                  </a:lnTo>
                  <a:lnTo>
                    <a:pt x="532887" y="1693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4" name="Google Shape;3284;p54"/>
            <p:cNvSpPr/>
            <p:nvPr/>
          </p:nvSpPr>
          <p:spPr>
            <a:xfrm>
              <a:off x="8441201" y="3524689"/>
              <a:ext cx="278203" cy="683968"/>
            </a:xfrm>
            <a:custGeom>
              <a:rect b="b" l="l" r="r" t="t"/>
              <a:pathLst>
                <a:path extrusionOk="0" h="683968" w="278203">
                  <a:moveTo>
                    <a:pt x="159947" y="237832"/>
                  </a:moveTo>
                  <a:lnTo>
                    <a:pt x="159947" y="82867"/>
                  </a:lnTo>
                  <a:cubicBezTo>
                    <a:pt x="203689" y="90488"/>
                    <a:pt x="236513" y="121627"/>
                    <a:pt x="236513" y="158775"/>
                  </a:cubicBezTo>
                  <a:cubicBezTo>
                    <a:pt x="236513" y="170278"/>
                    <a:pt x="245819" y="179583"/>
                    <a:pt x="257321" y="179583"/>
                  </a:cubicBezTo>
                  <a:cubicBezTo>
                    <a:pt x="268825" y="179583"/>
                    <a:pt x="278131" y="170278"/>
                    <a:pt x="278131" y="158775"/>
                  </a:cubicBezTo>
                  <a:cubicBezTo>
                    <a:pt x="278131" y="99060"/>
                    <a:pt x="226695" y="49383"/>
                    <a:pt x="159874" y="40738"/>
                  </a:cubicBezTo>
                  <a:lnTo>
                    <a:pt x="159874" y="20808"/>
                  </a:lnTo>
                  <a:cubicBezTo>
                    <a:pt x="159874" y="9305"/>
                    <a:pt x="150569" y="0"/>
                    <a:pt x="139066" y="0"/>
                  </a:cubicBezTo>
                  <a:cubicBezTo>
                    <a:pt x="127562" y="0"/>
                    <a:pt x="118257" y="9305"/>
                    <a:pt x="118257" y="20808"/>
                  </a:cubicBezTo>
                  <a:lnTo>
                    <a:pt x="118257" y="40738"/>
                  </a:lnTo>
                  <a:cubicBezTo>
                    <a:pt x="51435" y="49383"/>
                    <a:pt x="0" y="98987"/>
                    <a:pt x="0" y="158775"/>
                  </a:cubicBezTo>
                  <a:cubicBezTo>
                    <a:pt x="0" y="218562"/>
                    <a:pt x="51435" y="268165"/>
                    <a:pt x="118257" y="276811"/>
                  </a:cubicBezTo>
                  <a:lnTo>
                    <a:pt x="118257" y="431776"/>
                  </a:lnTo>
                  <a:cubicBezTo>
                    <a:pt x="74515" y="424156"/>
                    <a:pt x="41691" y="393016"/>
                    <a:pt x="41691" y="355869"/>
                  </a:cubicBezTo>
                  <a:cubicBezTo>
                    <a:pt x="41691" y="344365"/>
                    <a:pt x="32385" y="335060"/>
                    <a:pt x="20882" y="335060"/>
                  </a:cubicBezTo>
                  <a:cubicBezTo>
                    <a:pt x="9379" y="335060"/>
                    <a:pt x="73" y="344365"/>
                    <a:pt x="73" y="355869"/>
                  </a:cubicBezTo>
                  <a:cubicBezTo>
                    <a:pt x="73" y="415583"/>
                    <a:pt x="51508" y="465260"/>
                    <a:pt x="118330" y="473905"/>
                  </a:cubicBezTo>
                  <a:lnTo>
                    <a:pt x="118330" y="663160"/>
                  </a:lnTo>
                  <a:cubicBezTo>
                    <a:pt x="118330" y="674663"/>
                    <a:pt x="127635" y="683968"/>
                    <a:pt x="139138" y="683968"/>
                  </a:cubicBezTo>
                  <a:cubicBezTo>
                    <a:pt x="150642" y="683968"/>
                    <a:pt x="159947" y="674663"/>
                    <a:pt x="159947" y="663160"/>
                  </a:cubicBezTo>
                  <a:lnTo>
                    <a:pt x="159947" y="473905"/>
                  </a:lnTo>
                  <a:cubicBezTo>
                    <a:pt x="226769" y="465260"/>
                    <a:pt x="278204" y="415656"/>
                    <a:pt x="278204" y="355869"/>
                  </a:cubicBezTo>
                  <a:cubicBezTo>
                    <a:pt x="278204" y="296081"/>
                    <a:pt x="226769" y="246478"/>
                    <a:pt x="159947" y="237832"/>
                  </a:cubicBezTo>
                  <a:close/>
                  <a:moveTo>
                    <a:pt x="118257" y="234682"/>
                  </a:moveTo>
                  <a:cubicBezTo>
                    <a:pt x="74515" y="227061"/>
                    <a:pt x="41691" y="195922"/>
                    <a:pt x="41691" y="158775"/>
                  </a:cubicBezTo>
                  <a:cubicBezTo>
                    <a:pt x="41691" y="121627"/>
                    <a:pt x="74515" y="90488"/>
                    <a:pt x="118257" y="82867"/>
                  </a:cubicBezTo>
                  <a:lnTo>
                    <a:pt x="118257" y="234682"/>
                  </a:lnTo>
                  <a:close/>
                  <a:moveTo>
                    <a:pt x="159947" y="431776"/>
                  </a:moveTo>
                  <a:lnTo>
                    <a:pt x="159947" y="279962"/>
                  </a:lnTo>
                  <a:cubicBezTo>
                    <a:pt x="203689" y="287582"/>
                    <a:pt x="236513" y="318721"/>
                    <a:pt x="236513" y="355869"/>
                  </a:cubicBezTo>
                  <a:cubicBezTo>
                    <a:pt x="236513" y="393016"/>
                    <a:pt x="203689" y="424156"/>
                    <a:pt x="159947" y="4317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5" name="Google Shape;3285;p54"/>
            <p:cNvSpPr/>
            <p:nvPr/>
          </p:nvSpPr>
          <p:spPr>
            <a:xfrm>
              <a:off x="8677251" y="4327037"/>
              <a:ext cx="118890" cy="49187"/>
            </a:xfrm>
            <a:custGeom>
              <a:rect b="b" l="l" r="r" t="t"/>
              <a:pathLst>
                <a:path extrusionOk="0" h="49187" w="118890">
                  <a:moveTo>
                    <a:pt x="100109" y="7644"/>
                  </a:moveTo>
                  <a:lnTo>
                    <a:pt x="22884" y="97"/>
                  </a:lnTo>
                  <a:cubicBezTo>
                    <a:pt x="11380" y="-1002"/>
                    <a:pt x="1269" y="7351"/>
                    <a:pt x="97" y="18781"/>
                  </a:cubicBezTo>
                  <a:cubicBezTo>
                    <a:pt x="-1002" y="30211"/>
                    <a:pt x="7351" y="40395"/>
                    <a:pt x="18780" y="41567"/>
                  </a:cubicBezTo>
                  <a:lnTo>
                    <a:pt x="96006" y="49114"/>
                  </a:lnTo>
                  <a:cubicBezTo>
                    <a:pt x="96666" y="49114"/>
                    <a:pt x="97398" y="49188"/>
                    <a:pt x="98058" y="49188"/>
                  </a:cubicBezTo>
                  <a:cubicBezTo>
                    <a:pt x="108682" y="49188"/>
                    <a:pt x="117694" y="41128"/>
                    <a:pt x="118793" y="30357"/>
                  </a:cubicBezTo>
                  <a:cubicBezTo>
                    <a:pt x="119892" y="18927"/>
                    <a:pt x="111539" y="8743"/>
                    <a:pt x="100109" y="75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6" name="Google Shape;3286;p54"/>
            <p:cNvSpPr/>
            <p:nvPr/>
          </p:nvSpPr>
          <p:spPr>
            <a:xfrm>
              <a:off x="8359116" y="4295897"/>
              <a:ext cx="289241" cy="65892"/>
            </a:xfrm>
            <a:custGeom>
              <a:rect b="b" l="l" r="r" t="t"/>
              <a:pathLst>
                <a:path extrusionOk="0" h="65892" w="289241">
                  <a:moveTo>
                    <a:pt x="270461" y="24349"/>
                  </a:moveTo>
                  <a:lnTo>
                    <a:pt x="22884" y="97"/>
                  </a:lnTo>
                  <a:cubicBezTo>
                    <a:pt x="11453" y="-1002"/>
                    <a:pt x="1270" y="7351"/>
                    <a:pt x="97" y="18781"/>
                  </a:cubicBezTo>
                  <a:cubicBezTo>
                    <a:pt x="-1002" y="30211"/>
                    <a:pt x="7351" y="40395"/>
                    <a:pt x="18780" y="41567"/>
                  </a:cubicBezTo>
                  <a:lnTo>
                    <a:pt x="266357" y="65819"/>
                  </a:lnTo>
                  <a:cubicBezTo>
                    <a:pt x="267016" y="65819"/>
                    <a:pt x="267750" y="65893"/>
                    <a:pt x="268409" y="65893"/>
                  </a:cubicBezTo>
                  <a:cubicBezTo>
                    <a:pt x="279033" y="65893"/>
                    <a:pt x="288045" y="57833"/>
                    <a:pt x="289144" y="47063"/>
                  </a:cubicBezTo>
                  <a:cubicBezTo>
                    <a:pt x="290243" y="35633"/>
                    <a:pt x="281890" y="25448"/>
                    <a:pt x="270461" y="242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7" name="Google Shape;3287;p54"/>
            <p:cNvSpPr/>
            <p:nvPr/>
          </p:nvSpPr>
          <p:spPr>
            <a:xfrm>
              <a:off x="8359116" y="4387703"/>
              <a:ext cx="437025" cy="80326"/>
            </a:xfrm>
            <a:custGeom>
              <a:rect b="b" l="l" r="r" t="t"/>
              <a:pathLst>
                <a:path extrusionOk="0" h="80326" w="437025">
                  <a:moveTo>
                    <a:pt x="418244" y="38783"/>
                  </a:moveTo>
                  <a:lnTo>
                    <a:pt x="22884" y="97"/>
                  </a:lnTo>
                  <a:cubicBezTo>
                    <a:pt x="11453" y="-1002"/>
                    <a:pt x="1270" y="7351"/>
                    <a:pt x="97" y="18781"/>
                  </a:cubicBezTo>
                  <a:cubicBezTo>
                    <a:pt x="-1002" y="30211"/>
                    <a:pt x="7351" y="40395"/>
                    <a:pt x="18780" y="41568"/>
                  </a:cubicBezTo>
                  <a:lnTo>
                    <a:pt x="414142" y="80254"/>
                  </a:lnTo>
                  <a:cubicBezTo>
                    <a:pt x="414801" y="80254"/>
                    <a:pt x="415533" y="80327"/>
                    <a:pt x="416193" y="80327"/>
                  </a:cubicBezTo>
                  <a:cubicBezTo>
                    <a:pt x="426817" y="80327"/>
                    <a:pt x="435829" y="72268"/>
                    <a:pt x="436928" y="61497"/>
                  </a:cubicBezTo>
                  <a:cubicBezTo>
                    <a:pt x="438027" y="50067"/>
                    <a:pt x="429675" y="39882"/>
                    <a:pt x="418244" y="387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88" name="Google Shape;3288;p54"/>
          <p:cNvSpPr/>
          <p:nvPr/>
        </p:nvSpPr>
        <p:spPr>
          <a:xfrm>
            <a:off x="3339113" y="3308749"/>
            <a:ext cx="284211" cy="275346"/>
          </a:xfrm>
          <a:custGeom>
            <a:rect b="b" l="l" r="r" t="t"/>
            <a:pathLst>
              <a:path extrusionOk="0" h="1101383" w="1136845">
                <a:moveTo>
                  <a:pt x="1014852" y="314911"/>
                </a:moveTo>
                <a:lnTo>
                  <a:pt x="1014852" y="269118"/>
                </a:lnTo>
                <a:cubicBezTo>
                  <a:pt x="1014852" y="260033"/>
                  <a:pt x="1007452" y="252632"/>
                  <a:pt x="998367" y="252632"/>
                </a:cubicBezTo>
                <a:cubicBezTo>
                  <a:pt x="989281" y="252632"/>
                  <a:pt x="981881" y="260033"/>
                  <a:pt x="981881" y="269118"/>
                </a:cubicBezTo>
                <a:lnTo>
                  <a:pt x="981881" y="925683"/>
                </a:lnTo>
                <a:cubicBezTo>
                  <a:pt x="981881" y="943415"/>
                  <a:pt x="967447" y="957775"/>
                  <a:pt x="949789" y="957775"/>
                </a:cubicBezTo>
                <a:cubicBezTo>
                  <a:pt x="932132" y="957775"/>
                  <a:pt x="917697" y="943341"/>
                  <a:pt x="917697" y="925683"/>
                </a:cubicBezTo>
                <a:lnTo>
                  <a:pt x="917697" y="65136"/>
                </a:lnTo>
                <a:cubicBezTo>
                  <a:pt x="917697" y="47405"/>
                  <a:pt x="932132" y="33044"/>
                  <a:pt x="949789" y="33044"/>
                </a:cubicBezTo>
                <a:cubicBezTo>
                  <a:pt x="967447" y="33044"/>
                  <a:pt x="981881" y="47478"/>
                  <a:pt x="981881" y="65136"/>
                </a:cubicBezTo>
                <a:lnTo>
                  <a:pt x="981881" y="144340"/>
                </a:lnTo>
                <a:cubicBezTo>
                  <a:pt x="981881" y="153426"/>
                  <a:pt x="989281" y="160826"/>
                  <a:pt x="998367" y="160826"/>
                </a:cubicBezTo>
                <a:cubicBezTo>
                  <a:pt x="1007452" y="160826"/>
                  <a:pt x="1014852" y="153426"/>
                  <a:pt x="1014852" y="144340"/>
                </a:cubicBezTo>
                <a:lnTo>
                  <a:pt x="1014852" y="65136"/>
                </a:lnTo>
                <a:cubicBezTo>
                  <a:pt x="1014852" y="29234"/>
                  <a:pt x="985618" y="0"/>
                  <a:pt x="949716" y="0"/>
                </a:cubicBezTo>
                <a:cubicBezTo>
                  <a:pt x="913815" y="0"/>
                  <a:pt x="884580" y="29234"/>
                  <a:pt x="884580" y="65136"/>
                </a:cubicBezTo>
                <a:lnTo>
                  <a:pt x="884580" y="89901"/>
                </a:lnTo>
                <a:lnTo>
                  <a:pt x="376751" y="287508"/>
                </a:lnTo>
                <a:cubicBezTo>
                  <a:pt x="370376" y="280401"/>
                  <a:pt x="361144" y="275859"/>
                  <a:pt x="350813" y="275859"/>
                </a:cubicBezTo>
                <a:lnTo>
                  <a:pt x="131152" y="275859"/>
                </a:lnTo>
                <a:cubicBezTo>
                  <a:pt x="58835" y="275859"/>
                  <a:pt x="0" y="334694"/>
                  <a:pt x="0" y="407011"/>
                </a:cubicBezTo>
                <a:lnTo>
                  <a:pt x="0" y="583736"/>
                </a:lnTo>
                <a:cubicBezTo>
                  <a:pt x="0" y="656053"/>
                  <a:pt x="58835" y="714888"/>
                  <a:pt x="131152" y="714888"/>
                </a:cubicBezTo>
                <a:lnTo>
                  <a:pt x="132984" y="714888"/>
                </a:lnTo>
                <a:lnTo>
                  <a:pt x="132984" y="852194"/>
                </a:lnTo>
                <a:cubicBezTo>
                  <a:pt x="132984" y="861280"/>
                  <a:pt x="140384" y="868680"/>
                  <a:pt x="149469" y="868680"/>
                </a:cubicBezTo>
                <a:cubicBezTo>
                  <a:pt x="158555" y="868680"/>
                  <a:pt x="165955" y="861280"/>
                  <a:pt x="165955" y="852194"/>
                </a:cubicBezTo>
                <a:lnTo>
                  <a:pt x="165955" y="714888"/>
                </a:lnTo>
                <a:lnTo>
                  <a:pt x="231751" y="714888"/>
                </a:lnTo>
                <a:lnTo>
                  <a:pt x="231751" y="790062"/>
                </a:lnTo>
                <a:cubicBezTo>
                  <a:pt x="231751" y="834317"/>
                  <a:pt x="263696" y="871171"/>
                  <a:pt x="305680" y="879011"/>
                </a:cubicBezTo>
                <a:lnTo>
                  <a:pt x="305680" y="1031997"/>
                </a:lnTo>
                <a:cubicBezTo>
                  <a:pt x="305680" y="1052073"/>
                  <a:pt x="289340" y="1068339"/>
                  <a:pt x="269338" y="1068339"/>
                </a:cubicBezTo>
                <a:lnTo>
                  <a:pt x="202370" y="1068339"/>
                </a:lnTo>
                <a:cubicBezTo>
                  <a:pt x="182294" y="1068339"/>
                  <a:pt x="166028" y="1052000"/>
                  <a:pt x="166028" y="1031997"/>
                </a:cubicBezTo>
                <a:lnTo>
                  <a:pt x="166028" y="978730"/>
                </a:lnTo>
                <a:cubicBezTo>
                  <a:pt x="166028" y="969645"/>
                  <a:pt x="158628" y="962245"/>
                  <a:pt x="149543" y="962245"/>
                </a:cubicBezTo>
                <a:cubicBezTo>
                  <a:pt x="140457" y="962245"/>
                  <a:pt x="133057" y="969645"/>
                  <a:pt x="133057" y="978730"/>
                </a:cubicBezTo>
                <a:lnTo>
                  <a:pt x="133057" y="1031997"/>
                </a:lnTo>
                <a:cubicBezTo>
                  <a:pt x="133057" y="1070244"/>
                  <a:pt x="164197" y="1101383"/>
                  <a:pt x="202443" y="1101383"/>
                </a:cubicBezTo>
                <a:lnTo>
                  <a:pt x="269411" y="1101383"/>
                </a:lnTo>
                <a:cubicBezTo>
                  <a:pt x="307657" y="1101383"/>
                  <a:pt x="338797" y="1070244"/>
                  <a:pt x="338797" y="1031997"/>
                </a:cubicBezTo>
                <a:lnTo>
                  <a:pt x="338797" y="714888"/>
                </a:lnTo>
                <a:lnTo>
                  <a:pt x="350886" y="714888"/>
                </a:lnTo>
                <a:cubicBezTo>
                  <a:pt x="361218" y="714888"/>
                  <a:pt x="370450" y="710345"/>
                  <a:pt x="376824" y="703238"/>
                </a:cubicBezTo>
                <a:lnTo>
                  <a:pt x="884653" y="900845"/>
                </a:lnTo>
                <a:lnTo>
                  <a:pt x="884653" y="925610"/>
                </a:lnTo>
                <a:cubicBezTo>
                  <a:pt x="884653" y="961512"/>
                  <a:pt x="913888" y="990747"/>
                  <a:pt x="949789" y="990747"/>
                </a:cubicBezTo>
                <a:cubicBezTo>
                  <a:pt x="985691" y="990747"/>
                  <a:pt x="1014926" y="961512"/>
                  <a:pt x="1014926" y="925610"/>
                </a:cubicBezTo>
                <a:lnTo>
                  <a:pt x="1014926" y="675835"/>
                </a:lnTo>
                <a:cubicBezTo>
                  <a:pt x="1088341" y="646308"/>
                  <a:pt x="1136846" y="575310"/>
                  <a:pt x="1136846" y="495373"/>
                </a:cubicBezTo>
                <a:cubicBezTo>
                  <a:pt x="1136846" y="415437"/>
                  <a:pt x="1088341" y="344365"/>
                  <a:pt x="1014926" y="314911"/>
                </a:cubicBezTo>
                <a:close/>
                <a:moveTo>
                  <a:pt x="305753" y="845161"/>
                </a:moveTo>
                <a:cubicBezTo>
                  <a:pt x="281647" y="837907"/>
                  <a:pt x="264795" y="815340"/>
                  <a:pt x="264795" y="790135"/>
                </a:cubicBezTo>
                <a:lnTo>
                  <a:pt x="264795" y="714961"/>
                </a:lnTo>
                <a:lnTo>
                  <a:pt x="305753" y="714961"/>
                </a:lnTo>
                <a:lnTo>
                  <a:pt x="305753" y="845161"/>
                </a:lnTo>
                <a:close/>
                <a:moveTo>
                  <a:pt x="352645" y="680085"/>
                </a:moveTo>
                <a:cubicBezTo>
                  <a:pt x="352645" y="680085"/>
                  <a:pt x="352645" y="680158"/>
                  <a:pt x="352645" y="680232"/>
                </a:cubicBezTo>
                <a:cubicBezTo>
                  <a:pt x="352645" y="681184"/>
                  <a:pt x="351839" y="681990"/>
                  <a:pt x="350813" y="681990"/>
                </a:cubicBezTo>
                <a:lnTo>
                  <a:pt x="248310" y="681990"/>
                </a:lnTo>
                <a:cubicBezTo>
                  <a:pt x="248310" y="681990"/>
                  <a:pt x="149469" y="681990"/>
                  <a:pt x="149469" y="681990"/>
                </a:cubicBezTo>
                <a:lnTo>
                  <a:pt x="131152" y="681990"/>
                </a:lnTo>
                <a:cubicBezTo>
                  <a:pt x="77006" y="681990"/>
                  <a:pt x="32971" y="637955"/>
                  <a:pt x="32971" y="583809"/>
                </a:cubicBezTo>
                <a:lnTo>
                  <a:pt x="32971" y="407084"/>
                </a:lnTo>
                <a:cubicBezTo>
                  <a:pt x="32971" y="352938"/>
                  <a:pt x="77006" y="308903"/>
                  <a:pt x="131152" y="308903"/>
                </a:cubicBezTo>
                <a:lnTo>
                  <a:pt x="350813" y="308903"/>
                </a:lnTo>
                <a:cubicBezTo>
                  <a:pt x="351839" y="308903"/>
                  <a:pt x="352645" y="309709"/>
                  <a:pt x="352645" y="310735"/>
                </a:cubicBezTo>
                <a:lnTo>
                  <a:pt x="352645" y="680085"/>
                </a:lnTo>
                <a:close/>
                <a:moveTo>
                  <a:pt x="884580" y="865529"/>
                </a:moveTo>
                <a:lnTo>
                  <a:pt x="385616" y="671366"/>
                </a:lnTo>
                <a:lnTo>
                  <a:pt x="385616" y="319454"/>
                </a:lnTo>
                <a:lnTo>
                  <a:pt x="884580" y="125290"/>
                </a:lnTo>
                <a:lnTo>
                  <a:pt x="884580" y="865529"/>
                </a:lnTo>
                <a:close/>
                <a:moveTo>
                  <a:pt x="1014852" y="639787"/>
                </a:moveTo>
                <a:lnTo>
                  <a:pt x="1014852" y="351106"/>
                </a:lnTo>
                <a:cubicBezTo>
                  <a:pt x="1069731" y="378655"/>
                  <a:pt x="1103728" y="433900"/>
                  <a:pt x="1103728" y="495447"/>
                </a:cubicBezTo>
                <a:cubicBezTo>
                  <a:pt x="1103728" y="556993"/>
                  <a:pt x="1069657" y="612238"/>
                  <a:pt x="1014852" y="6397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89" name="Google Shape;3289;p54"/>
          <p:cNvGrpSpPr/>
          <p:nvPr/>
        </p:nvGrpSpPr>
        <p:grpSpPr>
          <a:xfrm>
            <a:off x="1605716" y="3743931"/>
            <a:ext cx="256132" cy="273838"/>
            <a:chOff x="1539473" y="3700802"/>
            <a:chExt cx="343755" cy="367518"/>
          </a:xfrm>
        </p:grpSpPr>
        <p:sp>
          <p:nvSpPr>
            <p:cNvPr id="3290" name="Google Shape;3290;p54"/>
            <p:cNvSpPr/>
            <p:nvPr/>
          </p:nvSpPr>
          <p:spPr>
            <a:xfrm>
              <a:off x="1616886" y="3831862"/>
              <a:ext cx="189147" cy="189147"/>
            </a:xfrm>
            <a:custGeom>
              <a:rect b="b" l="l" r="r" t="t"/>
              <a:pathLst>
                <a:path extrusionOk="0" h="663672" w="663673">
                  <a:moveTo>
                    <a:pt x="331837" y="0"/>
                  </a:moveTo>
                  <a:cubicBezTo>
                    <a:pt x="148884" y="0"/>
                    <a:pt x="0" y="148883"/>
                    <a:pt x="0" y="331836"/>
                  </a:cubicBezTo>
                  <a:cubicBezTo>
                    <a:pt x="0" y="514790"/>
                    <a:pt x="148884" y="663673"/>
                    <a:pt x="331837" y="663673"/>
                  </a:cubicBezTo>
                  <a:cubicBezTo>
                    <a:pt x="514790" y="663673"/>
                    <a:pt x="663673" y="514790"/>
                    <a:pt x="663673" y="331836"/>
                  </a:cubicBezTo>
                  <a:cubicBezTo>
                    <a:pt x="663673" y="148883"/>
                    <a:pt x="514790" y="0"/>
                    <a:pt x="331837" y="0"/>
                  </a:cubicBezTo>
                  <a:close/>
                  <a:moveTo>
                    <a:pt x="331837" y="625939"/>
                  </a:moveTo>
                  <a:cubicBezTo>
                    <a:pt x="169692" y="625939"/>
                    <a:pt x="37734" y="494055"/>
                    <a:pt x="37734" y="331836"/>
                  </a:cubicBezTo>
                  <a:cubicBezTo>
                    <a:pt x="37734" y="169618"/>
                    <a:pt x="169618" y="37734"/>
                    <a:pt x="331837" y="37734"/>
                  </a:cubicBezTo>
                  <a:cubicBezTo>
                    <a:pt x="494055" y="37734"/>
                    <a:pt x="625939" y="169618"/>
                    <a:pt x="625939" y="331836"/>
                  </a:cubicBezTo>
                  <a:cubicBezTo>
                    <a:pt x="625939" y="494055"/>
                    <a:pt x="494055" y="625939"/>
                    <a:pt x="331837" y="6259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1" name="Google Shape;3291;p54"/>
            <p:cNvSpPr/>
            <p:nvPr/>
          </p:nvSpPr>
          <p:spPr>
            <a:xfrm>
              <a:off x="1688378" y="3879524"/>
              <a:ext cx="46441" cy="94636"/>
            </a:xfrm>
            <a:custGeom>
              <a:rect b="b" l="l" r="r" t="t"/>
              <a:pathLst>
                <a:path extrusionOk="0" h="332056" w="162950">
                  <a:moveTo>
                    <a:pt x="81475" y="58689"/>
                  </a:moveTo>
                  <a:cubicBezTo>
                    <a:pt x="105581" y="58689"/>
                    <a:pt x="125144" y="78325"/>
                    <a:pt x="125144" y="102357"/>
                  </a:cubicBezTo>
                  <a:cubicBezTo>
                    <a:pt x="125144" y="112761"/>
                    <a:pt x="133570" y="121261"/>
                    <a:pt x="144048" y="121261"/>
                  </a:cubicBezTo>
                  <a:cubicBezTo>
                    <a:pt x="154525" y="121261"/>
                    <a:pt x="162951" y="112835"/>
                    <a:pt x="162951" y="102357"/>
                  </a:cubicBezTo>
                  <a:cubicBezTo>
                    <a:pt x="162951" y="63964"/>
                    <a:pt x="136207" y="31652"/>
                    <a:pt x="100378" y="23080"/>
                  </a:cubicBezTo>
                  <a:lnTo>
                    <a:pt x="100378" y="18904"/>
                  </a:lnTo>
                  <a:cubicBezTo>
                    <a:pt x="100378" y="8499"/>
                    <a:pt x="91952" y="0"/>
                    <a:pt x="81475" y="0"/>
                  </a:cubicBezTo>
                  <a:cubicBezTo>
                    <a:pt x="70997" y="0"/>
                    <a:pt x="62571" y="8426"/>
                    <a:pt x="62571" y="18904"/>
                  </a:cubicBezTo>
                  <a:lnTo>
                    <a:pt x="62571" y="23080"/>
                  </a:lnTo>
                  <a:cubicBezTo>
                    <a:pt x="26743" y="31652"/>
                    <a:pt x="0" y="63891"/>
                    <a:pt x="0" y="102357"/>
                  </a:cubicBezTo>
                  <a:cubicBezTo>
                    <a:pt x="0" y="147271"/>
                    <a:pt x="36561" y="183832"/>
                    <a:pt x="81475" y="183832"/>
                  </a:cubicBezTo>
                  <a:cubicBezTo>
                    <a:pt x="105581" y="183832"/>
                    <a:pt x="125144" y="203469"/>
                    <a:pt x="125144" y="227501"/>
                  </a:cubicBezTo>
                  <a:cubicBezTo>
                    <a:pt x="125144" y="251533"/>
                    <a:pt x="105508" y="271170"/>
                    <a:pt x="81475" y="271170"/>
                  </a:cubicBezTo>
                  <a:cubicBezTo>
                    <a:pt x="57443" y="271170"/>
                    <a:pt x="37807" y="251533"/>
                    <a:pt x="37807" y="227501"/>
                  </a:cubicBezTo>
                  <a:cubicBezTo>
                    <a:pt x="37807" y="217097"/>
                    <a:pt x="29381" y="208598"/>
                    <a:pt x="18903" y="208598"/>
                  </a:cubicBezTo>
                  <a:cubicBezTo>
                    <a:pt x="8426" y="208598"/>
                    <a:pt x="0" y="217023"/>
                    <a:pt x="0" y="227501"/>
                  </a:cubicBezTo>
                  <a:cubicBezTo>
                    <a:pt x="0" y="265894"/>
                    <a:pt x="26743" y="298206"/>
                    <a:pt x="62571" y="306778"/>
                  </a:cubicBezTo>
                  <a:lnTo>
                    <a:pt x="62571" y="313153"/>
                  </a:lnTo>
                  <a:cubicBezTo>
                    <a:pt x="62571" y="323557"/>
                    <a:pt x="70997" y="332056"/>
                    <a:pt x="81475" y="332056"/>
                  </a:cubicBezTo>
                  <a:cubicBezTo>
                    <a:pt x="91952" y="332056"/>
                    <a:pt x="100378" y="323630"/>
                    <a:pt x="100378" y="313153"/>
                  </a:cubicBezTo>
                  <a:lnTo>
                    <a:pt x="100378" y="306778"/>
                  </a:lnTo>
                  <a:cubicBezTo>
                    <a:pt x="136207" y="298206"/>
                    <a:pt x="162951" y="265967"/>
                    <a:pt x="162951" y="227501"/>
                  </a:cubicBezTo>
                  <a:cubicBezTo>
                    <a:pt x="162951" y="182587"/>
                    <a:pt x="126389" y="146026"/>
                    <a:pt x="81475" y="146026"/>
                  </a:cubicBezTo>
                  <a:cubicBezTo>
                    <a:pt x="57369" y="146026"/>
                    <a:pt x="37807" y="126389"/>
                    <a:pt x="37807" y="102357"/>
                  </a:cubicBezTo>
                  <a:cubicBezTo>
                    <a:pt x="37807" y="78325"/>
                    <a:pt x="57443" y="58689"/>
                    <a:pt x="81475" y="586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2" name="Google Shape;3292;p54"/>
            <p:cNvSpPr/>
            <p:nvPr/>
          </p:nvSpPr>
          <p:spPr>
            <a:xfrm>
              <a:off x="1640717" y="3855693"/>
              <a:ext cx="141578" cy="141578"/>
            </a:xfrm>
            <a:custGeom>
              <a:rect b="b" l="l" r="r" t="t"/>
              <a:pathLst>
                <a:path extrusionOk="0" h="496765" w="496765">
                  <a:moveTo>
                    <a:pt x="248383" y="0"/>
                  </a:moveTo>
                  <a:cubicBezTo>
                    <a:pt x="111442" y="0"/>
                    <a:pt x="0" y="111442"/>
                    <a:pt x="0" y="248383"/>
                  </a:cubicBezTo>
                  <a:cubicBezTo>
                    <a:pt x="0" y="385323"/>
                    <a:pt x="111442" y="496765"/>
                    <a:pt x="248383" y="496765"/>
                  </a:cubicBezTo>
                  <a:cubicBezTo>
                    <a:pt x="385323" y="496765"/>
                    <a:pt x="496766" y="385323"/>
                    <a:pt x="496766" y="248383"/>
                  </a:cubicBezTo>
                  <a:cubicBezTo>
                    <a:pt x="496766" y="111442"/>
                    <a:pt x="385323" y="0"/>
                    <a:pt x="248383" y="0"/>
                  </a:cubicBezTo>
                  <a:close/>
                  <a:moveTo>
                    <a:pt x="248383" y="459032"/>
                  </a:moveTo>
                  <a:cubicBezTo>
                    <a:pt x="132251" y="459032"/>
                    <a:pt x="37734" y="364514"/>
                    <a:pt x="37734" y="248383"/>
                  </a:cubicBezTo>
                  <a:cubicBezTo>
                    <a:pt x="37734" y="132251"/>
                    <a:pt x="132251" y="37734"/>
                    <a:pt x="248383" y="37734"/>
                  </a:cubicBezTo>
                  <a:cubicBezTo>
                    <a:pt x="364514" y="37734"/>
                    <a:pt x="459032" y="132251"/>
                    <a:pt x="459032" y="248383"/>
                  </a:cubicBezTo>
                  <a:cubicBezTo>
                    <a:pt x="459032" y="364514"/>
                    <a:pt x="364514" y="459032"/>
                    <a:pt x="248383" y="4590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3" name="Google Shape;3293;p54"/>
            <p:cNvSpPr/>
            <p:nvPr/>
          </p:nvSpPr>
          <p:spPr>
            <a:xfrm>
              <a:off x="1539473" y="3700802"/>
              <a:ext cx="343755" cy="367518"/>
            </a:xfrm>
            <a:custGeom>
              <a:rect b="b" l="l" r="r" t="t"/>
              <a:pathLst>
                <a:path extrusionOk="0" h="1289538" w="1206157">
                  <a:moveTo>
                    <a:pt x="1103728" y="83454"/>
                  </a:moveTo>
                  <a:lnTo>
                    <a:pt x="955724" y="83454"/>
                  </a:lnTo>
                  <a:lnTo>
                    <a:pt x="955724" y="60594"/>
                  </a:lnTo>
                  <a:cubicBezTo>
                    <a:pt x="955724" y="27183"/>
                    <a:pt x="928541" y="0"/>
                    <a:pt x="895131" y="0"/>
                  </a:cubicBezTo>
                  <a:cubicBezTo>
                    <a:pt x="861719" y="0"/>
                    <a:pt x="834537" y="27183"/>
                    <a:pt x="834537" y="60594"/>
                  </a:cubicBezTo>
                  <a:lnTo>
                    <a:pt x="834537" y="83454"/>
                  </a:lnTo>
                  <a:lnTo>
                    <a:pt x="371548" y="83454"/>
                  </a:lnTo>
                  <a:lnTo>
                    <a:pt x="371548" y="60594"/>
                  </a:lnTo>
                  <a:cubicBezTo>
                    <a:pt x="371548" y="27183"/>
                    <a:pt x="344365" y="0"/>
                    <a:pt x="310955" y="0"/>
                  </a:cubicBezTo>
                  <a:cubicBezTo>
                    <a:pt x="277544" y="0"/>
                    <a:pt x="250361" y="27183"/>
                    <a:pt x="250361" y="60594"/>
                  </a:cubicBezTo>
                  <a:lnTo>
                    <a:pt x="250361" y="83454"/>
                  </a:lnTo>
                  <a:lnTo>
                    <a:pt x="102357" y="83454"/>
                  </a:lnTo>
                  <a:cubicBezTo>
                    <a:pt x="45940" y="83454"/>
                    <a:pt x="0" y="129393"/>
                    <a:pt x="0" y="185811"/>
                  </a:cubicBezTo>
                  <a:lnTo>
                    <a:pt x="0" y="310955"/>
                  </a:lnTo>
                  <a:cubicBezTo>
                    <a:pt x="0" y="310955"/>
                    <a:pt x="0" y="310955"/>
                    <a:pt x="0" y="310955"/>
                  </a:cubicBezTo>
                  <a:cubicBezTo>
                    <a:pt x="0" y="310955"/>
                    <a:pt x="0" y="310955"/>
                    <a:pt x="0" y="310955"/>
                  </a:cubicBezTo>
                  <a:lnTo>
                    <a:pt x="0" y="394408"/>
                  </a:lnTo>
                  <a:cubicBezTo>
                    <a:pt x="0" y="394408"/>
                    <a:pt x="0" y="394408"/>
                    <a:pt x="0" y="394408"/>
                  </a:cubicBezTo>
                  <a:cubicBezTo>
                    <a:pt x="0" y="394408"/>
                    <a:pt x="0" y="394408"/>
                    <a:pt x="0" y="394408"/>
                  </a:cubicBezTo>
                  <a:lnTo>
                    <a:pt x="0" y="1020274"/>
                  </a:lnTo>
                  <a:cubicBezTo>
                    <a:pt x="0" y="1020274"/>
                    <a:pt x="0" y="1020274"/>
                    <a:pt x="0" y="1020274"/>
                  </a:cubicBezTo>
                  <a:lnTo>
                    <a:pt x="0" y="1187181"/>
                  </a:lnTo>
                  <a:cubicBezTo>
                    <a:pt x="0" y="1243599"/>
                    <a:pt x="45940" y="1289539"/>
                    <a:pt x="102357" y="1289539"/>
                  </a:cubicBezTo>
                  <a:lnTo>
                    <a:pt x="231457" y="1289539"/>
                  </a:lnTo>
                  <a:cubicBezTo>
                    <a:pt x="241862" y="1289539"/>
                    <a:pt x="250361" y="1281113"/>
                    <a:pt x="250361" y="1270635"/>
                  </a:cubicBezTo>
                  <a:cubicBezTo>
                    <a:pt x="250361" y="1260157"/>
                    <a:pt x="241935" y="1251732"/>
                    <a:pt x="231457" y="1251732"/>
                  </a:cubicBezTo>
                  <a:lnTo>
                    <a:pt x="102357" y="1251732"/>
                  </a:lnTo>
                  <a:cubicBezTo>
                    <a:pt x="66748" y="1251732"/>
                    <a:pt x="37807" y="1222790"/>
                    <a:pt x="37807" y="1187181"/>
                  </a:cubicBezTo>
                  <a:lnTo>
                    <a:pt x="37807" y="1183078"/>
                  </a:lnTo>
                  <a:cubicBezTo>
                    <a:pt x="55465" y="1197439"/>
                    <a:pt x="77885" y="1206085"/>
                    <a:pt x="102357" y="1206085"/>
                  </a:cubicBezTo>
                  <a:lnTo>
                    <a:pt x="1103801" y="1206085"/>
                  </a:lnTo>
                  <a:cubicBezTo>
                    <a:pt x="1128273" y="1206085"/>
                    <a:pt x="1150767" y="1197439"/>
                    <a:pt x="1168351" y="1183078"/>
                  </a:cubicBezTo>
                  <a:lnTo>
                    <a:pt x="1168351" y="1187181"/>
                  </a:lnTo>
                  <a:cubicBezTo>
                    <a:pt x="1168351" y="1222790"/>
                    <a:pt x="1139410" y="1251732"/>
                    <a:pt x="1103801" y="1251732"/>
                  </a:cubicBezTo>
                  <a:lnTo>
                    <a:pt x="306998" y="1251732"/>
                  </a:lnTo>
                  <a:cubicBezTo>
                    <a:pt x="296594" y="1251732"/>
                    <a:pt x="288095" y="1260157"/>
                    <a:pt x="288095" y="1270635"/>
                  </a:cubicBezTo>
                  <a:cubicBezTo>
                    <a:pt x="288095" y="1281113"/>
                    <a:pt x="296520" y="1289539"/>
                    <a:pt x="306998" y="1289539"/>
                  </a:cubicBezTo>
                  <a:lnTo>
                    <a:pt x="1103801" y="1289539"/>
                  </a:lnTo>
                  <a:cubicBezTo>
                    <a:pt x="1160218" y="1289539"/>
                    <a:pt x="1206158" y="1243599"/>
                    <a:pt x="1206158" y="1187181"/>
                  </a:cubicBezTo>
                  <a:lnTo>
                    <a:pt x="1206158" y="185664"/>
                  </a:lnTo>
                  <a:cubicBezTo>
                    <a:pt x="1206158" y="129247"/>
                    <a:pt x="1160218" y="83307"/>
                    <a:pt x="1103801" y="83307"/>
                  </a:cubicBezTo>
                  <a:close/>
                  <a:moveTo>
                    <a:pt x="872271" y="60594"/>
                  </a:moveTo>
                  <a:cubicBezTo>
                    <a:pt x="872271" y="47991"/>
                    <a:pt x="882528" y="37734"/>
                    <a:pt x="895131" y="37734"/>
                  </a:cubicBezTo>
                  <a:cubicBezTo>
                    <a:pt x="907733" y="37734"/>
                    <a:pt x="917990" y="47991"/>
                    <a:pt x="917990" y="60594"/>
                  </a:cubicBezTo>
                  <a:lnTo>
                    <a:pt x="917990" y="185811"/>
                  </a:lnTo>
                  <a:cubicBezTo>
                    <a:pt x="917990" y="198413"/>
                    <a:pt x="907733" y="208671"/>
                    <a:pt x="895131" y="208671"/>
                  </a:cubicBezTo>
                  <a:cubicBezTo>
                    <a:pt x="882528" y="208671"/>
                    <a:pt x="872271" y="198413"/>
                    <a:pt x="872271" y="185811"/>
                  </a:cubicBezTo>
                  <a:lnTo>
                    <a:pt x="872271" y="60594"/>
                  </a:lnTo>
                  <a:close/>
                  <a:moveTo>
                    <a:pt x="288095" y="60594"/>
                  </a:moveTo>
                  <a:cubicBezTo>
                    <a:pt x="288095" y="47991"/>
                    <a:pt x="298352" y="37734"/>
                    <a:pt x="310955" y="37734"/>
                  </a:cubicBezTo>
                  <a:cubicBezTo>
                    <a:pt x="323557" y="37734"/>
                    <a:pt x="333815" y="47991"/>
                    <a:pt x="333815" y="60594"/>
                  </a:cubicBezTo>
                  <a:lnTo>
                    <a:pt x="333815" y="185811"/>
                  </a:lnTo>
                  <a:cubicBezTo>
                    <a:pt x="333815" y="198413"/>
                    <a:pt x="323557" y="208671"/>
                    <a:pt x="310955" y="208671"/>
                  </a:cubicBezTo>
                  <a:cubicBezTo>
                    <a:pt x="298352" y="208671"/>
                    <a:pt x="288095" y="198413"/>
                    <a:pt x="288095" y="185811"/>
                  </a:cubicBezTo>
                  <a:lnTo>
                    <a:pt x="288095" y="60594"/>
                  </a:lnTo>
                  <a:close/>
                  <a:moveTo>
                    <a:pt x="102284" y="121187"/>
                  </a:moveTo>
                  <a:lnTo>
                    <a:pt x="250288" y="121187"/>
                  </a:lnTo>
                  <a:lnTo>
                    <a:pt x="250288" y="166834"/>
                  </a:lnTo>
                  <a:lnTo>
                    <a:pt x="227428" y="166834"/>
                  </a:lnTo>
                  <a:cubicBezTo>
                    <a:pt x="217023" y="166834"/>
                    <a:pt x="208524" y="175260"/>
                    <a:pt x="208524" y="185737"/>
                  </a:cubicBezTo>
                  <a:cubicBezTo>
                    <a:pt x="208524" y="196215"/>
                    <a:pt x="216950" y="204641"/>
                    <a:pt x="227428" y="204641"/>
                  </a:cubicBezTo>
                  <a:lnTo>
                    <a:pt x="253292" y="204641"/>
                  </a:lnTo>
                  <a:cubicBezTo>
                    <a:pt x="261278" y="228820"/>
                    <a:pt x="284065" y="246404"/>
                    <a:pt x="310882" y="246404"/>
                  </a:cubicBezTo>
                  <a:cubicBezTo>
                    <a:pt x="337698" y="246404"/>
                    <a:pt x="360485" y="228893"/>
                    <a:pt x="368471" y="204641"/>
                  </a:cubicBezTo>
                  <a:lnTo>
                    <a:pt x="394335" y="204641"/>
                  </a:lnTo>
                  <a:cubicBezTo>
                    <a:pt x="404739" y="204641"/>
                    <a:pt x="413239" y="196215"/>
                    <a:pt x="413239" y="185737"/>
                  </a:cubicBezTo>
                  <a:cubicBezTo>
                    <a:pt x="413239" y="175260"/>
                    <a:pt x="404812" y="166834"/>
                    <a:pt x="394335" y="166834"/>
                  </a:cubicBezTo>
                  <a:lnTo>
                    <a:pt x="371476" y="166834"/>
                  </a:lnTo>
                  <a:lnTo>
                    <a:pt x="371476" y="121187"/>
                  </a:lnTo>
                  <a:lnTo>
                    <a:pt x="834463" y="121187"/>
                  </a:lnTo>
                  <a:lnTo>
                    <a:pt x="834463" y="166834"/>
                  </a:lnTo>
                  <a:lnTo>
                    <a:pt x="811603" y="166834"/>
                  </a:lnTo>
                  <a:cubicBezTo>
                    <a:pt x="801199" y="166834"/>
                    <a:pt x="792700" y="175260"/>
                    <a:pt x="792700" y="185737"/>
                  </a:cubicBezTo>
                  <a:cubicBezTo>
                    <a:pt x="792700" y="196215"/>
                    <a:pt x="801126" y="204641"/>
                    <a:pt x="811603" y="204641"/>
                  </a:cubicBezTo>
                  <a:lnTo>
                    <a:pt x="837468" y="204641"/>
                  </a:lnTo>
                  <a:cubicBezTo>
                    <a:pt x="845454" y="228820"/>
                    <a:pt x="868240" y="246404"/>
                    <a:pt x="895057" y="246404"/>
                  </a:cubicBezTo>
                  <a:cubicBezTo>
                    <a:pt x="921874" y="246404"/>
                    <a:pt x="944661" y="228893"/>
                    <a:pt x="952647" y="204641"/>
                  </a:cubicBezTo>
                  <a:lnTo>
                    <a:pt x="978511" y="204641"/>
                  </a:lnTo>
                  <a:cubicBezTo>
                    <a:pt x="988915" y="204641"/>
                    <a:pt x="997414" y="196215"/>
                    <a:pt x="997414" y="185737"/>
                  </a:cubicBezTo>
                  <a:cubicBezTo>
                    <a:pt x="997414" y="175260"/>
                    <a:pt x="988988" y="166834"/>
                    <a:pt x="978511" y="166834"/>
                  </a:cubicBezTo>
                  <a:lnTo>
                    <a:pt x="955651" y="166834"/>
                  </a:lnTo>
                  <a:lnTo>
                    <a:pt x="955651" y="121187"/>
                  </a:lnTo>
                  <a:lnTo>
                    <a:pt x="1103654" y="121187"/>
                  </a:lnTo>
                  <a:cubicBezTo>
                    <a:pt x="1139263" y="121187"/>
                    <a:pt x="1168205" y="150129"/>
                    <a:pt x="1168205" y="185737"/>
                  </a:cubicBezTo>
                  <a:lnTo>
                    <a:pt x="1168205" y="292051"/>
                  </a:lnTo>
                  <a:lnTo>
                    <a:pt x="932791" y="292051"/>
                  </a:lnTo>
                  <a:cubicBezTo>
                    <a:pt x="922386" y="292051"/>
                    <a:pt x="913887" y="300477"/>
                    <a:pt x="913887" y="310955"/>
                  </a:cubicBezTo>
                  <a:cubicBezTo>
                    <a:pt x="913887" y="321432"/>
                    <a:pt x="922313" y="329858"/>
                    <a:pt x="932791" y="329858"/>
                  </a:cubicBezTo>
                  <a:lnTo>
                    <a:pt x="1168205" y="329858"/>
                  </a:lnTo>
                  <a:lnTo>
                    <a:pt x="1168205" y="375505"/>
                  </a:lnTo>
                  <a:lnTo>
                    <a:pt x="37587" y="375505"/>
                  </a:lnTo>
                  <a:lnTo>
                    <a:pt x="37587" y="329858"/>
                  </a:lnTo>
                  <a:lnTo>
                    <a:pt x="857177" y="329858"/>
                  </a:lnTo>
                  <a:cubicBezTo>
                    <a:pt x="867581" y="329858"/>
                    <a:pt x="876081" y="321432"/>
                    <a:pt x="876081" y="310955"/>
                  </a:cubicBezTo>
                  <a:cubicBezTo>
                    <a:pt x="876081" y="300477"/>
                    <a:pt x="867655" y="292051"/>
                    <a:pt x="857177" y="292051"/>
                  </a:cubicBezTo>
                  <a:lnTo>
                    <a:pt x="37587" y="292051"/>
                  </a:lnTo>
                  <a:lnTo>
                    <a:pt x="37587" y="185737"/>
                  </a:lnTo>
                  <a:cubicBezTo>
                    <a:pt x="37587" y="150129"/>
                    <a:pt x="66529" y="121187"/>
                    <a:pt x="102138" y="121187"/>
                  </a:cubicBezTo>
                  <a:close/>
                  <a:moveTo>
                    <a:pt x="1103728" y="1168351"/>
                  </a:moveTo>
                  <a:lnTo>
                    <a:pt x="102284" y="1168351"/>
                  </a:lnTo>
                  <a:cubicBezTo>
                    <a:pt x="66675" y="1168351"/>
                    <a:pt x="37734" y="1139410"/>
                    <a:pt x="37734" y="1103801"/>
                  </a:cubicBezTo>
                  <a:lnTo>
                    <a:pt x="37734" y="413312"/>
                  </a:lnTo>
                  <a:lnTo>
                    <a:pt x="1168351" y="413312"/>
                  </a:lnTo>
                  <a:lnTo>
                    <a:pt x="1168351" y="1103801"/>
                  </a:lnTo>
                  <a:cubicBezTo>
                    <a:pt x="1168351" y="1139410"/>
                    <a:pt x="1139410" y="1168351"/>
                    <a:pt x="1103801" y="11683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94" name="Google Shape;3294;p54"/>
          <p:cNvGrpSpPr/>
          <p:nvPr/>
        </p:nvGrpSpPr>
        <p:grpSpPr>
          <a:xfrm>
            <a:off x="2461177" y="3785390"/>
            <a:ext cx="291227" cy="190920"/>
            <a:chOff x="7718473" y="1874886"/>
            <a:chExt cx="1706074" cy="1118454"/>
          </a:xfrm>
        </p:grpSpPr>
        <p:sp>
          <p:nvSpPr>
            <p:cNvPr id="3295" name="Google Shape;3295;p54"/>
            <p:cNvSpPr/>
            <p:nvPr/>
          </p:nvSpPr>
          <p:spPr>
            <a:xfrm>
              <a:off x="7718473" y="1874886"/>
              <a:ext cx="1706074" cy="1118454"/>
            </a:xfrm>
            <a:custGeom>
              <a:rect b="b" l="l" r="r" t="t"/>
              <a:pathLst>
                <a:path extrusionOk="0" h="1118454" w="1706074">
                  <a:moveTo>
                    <a:pt x="1600932" y="267140"/>
                  </a:moveTo>
                  <a:lnTo>
                    <a:pt x="1225282" y="267140"/>
                  </a:lnTo>
                  <a:lnTo>
                    <a:pt x="1225282" y="105141"/>
                  </a:lnTo>
                  <a:cubicBezTo>
                    <a:pt x="1225282" y="47185"/>
                    <a:pt x="1178096" y="0"/>
                    <a:pt x="1120140" y="0"/>
                  </a:cubicBezTo>
                  <a:lnTo>
                    <a:pt x="105141" y="0"/>
                  </a:lnTo>
                  <a:cubicBezTo>
                    <a:pt x="47185" y="0"/>
                    <a:pt x="0" y="47185"/>
                    <a:pt x="0" y="105141"/>
                  </a:cubicBezTo>
                  <a:lnTo>
                    <a:pt x="0" y="746174"/>
                  </a:lnTo>
                  <a:cubicBezTo>
                    <a:pt x="0" y="804130"/>
                    <a:pt x="47185" y="851315"/>
                    <a:pt x="105141" y="851315"/>
                  </a:cubicBezTo>
                  <a:lnTo>
                    <a:pt x="398951" y="851315"/>
                  </a:lnTo>
                  <a:cubicBezTo>
                    <a:pt x="412726" y="851315"/>
                    <a:pt x="423936" y="840105"/>
                    <a:pt x="423936" y="826331"/>
                  </a:cubicBezTo>
                  <a:cubicBezTo>
                    <a:pt x="423936" y="812556"/>
                    <a:pt x="412726" y="801346"/>
                    <a:pt x="398951" y="801346"/>
                  </a:cubicBezTo>
                  <a:lnTo>
                    <a:pt x="105141" y="801346"/>
                  </a:lnTo>
                  <a:cubicBezTo>
                    <a:pt x="74735" y="801346"/>
                    <a:pt x="49970" y="776581"/>
                    <a:pt x="49970" y="746174"/>
                  </a:cubicBezTo>
                  <a:lnTo>
                    <a:pt x="49970" y="317109"/>
                  </a:lnTo>
                  <a:lnTo>
                    <a:pt x="496472" y="317109"/>
                  </a:lnTo>
                  <a:cubicBezTo>
                    <a:pt x="486581" y="333155"/>
                    <a:pt x="480793" y="352059"/>
                    <a:pt x="480793" y="372281"/>
                  </a:cubicBezTo>
                  <a:lnTo>
                    <a:pt x="480793" y="400709"/>
                  </a:lnTo>
                  <a:lnTo>
                    <a:pt x="158555" y="400709"/>
                  </a:lnTo>
                  <a:cubicBezTo>
                    <a:pt x="144780" y="400709"/>
                    <a:pt x="133570" y="411920"/>
                    <a:pt x="133570" y="425694"/>
                  </a:cubicBezTo>
                  <a:cubicBezTo>
                    <a:pt x="133570" y="439469"/>
                    <a:pt x="144780" y="450679"/>
                    <a:pt x="158555" y="450679"/>
                  </a:cubicBezTo>
                  <a:lnTo>
                    <a:pt x="480793" y="450679"/>
                  </a:lnTo>
                  <a:lnTo>
                    <a:pt x="480793" y="1013314"/>
                  </a:lnTo>
                  <a:cubicBezTo>
                    <a:pt x="480793" y="1071270"/>
                    <a:pt x="527978" y="1118455"/>
                    <a:pt x="585934" y="1118455"/>
                  </a:cubicBezTo>
                  <a:lnTo>
                    <a:pt x="1600932" y="1118455"/>
                  </a:lnTo>
                  <a:cubicBezTo>
                    <a:pt x="1658888" y="1118455"/>
                    <a:pt x="1706074" y="1071270"/>
                    <a:pt x="1706074" y="1013314"/>
                  </a:cubicBezTo>
                  <a:lnTo>
                    <a:pt x="1706074" y="372281"/>
                  </a:lnTo>
                  <a:cubicBezTo>
                    <a:pt x="1706074" y="314325"/>
                    <a:pt x="1658888" y="267140"/>
                    <a:pt x="1600932" y="267140"/>
                  </a:cubicBezTo>
                  <a:close/>
                  <a:moveTo>
                    <a:pt x="105141" y="50043"/>
                  </a:moveTo>
                  <a:lnTo>
                    <a:pt x="1120140" y="50043"/>
                  </a:lnTo>
                  <a:cubicBezTo>
                    <a:pt x="1150547" y="50043"/>
                    <a:pt x="1175312" y="74808"/>
                    <a:pt x="1175312" y="105215"/>
                  </a:cubicBezTo>
                  <a:lnTo>
                    <a:pt x="1175312" y="106900"/>
                  </a:lnTo>
                  <a:lnTo>
                    <a:pt x="50043" y="106900"/>
                  </a:lnTo>
                  <a:lnTo>
                    <a:pt x="50043" y="105215"/>
                  </a:lnTo>
                  <a:cubicBezTo>
                    <a:pt x="50043" y="74808"/>
                    <a:pt x="74808" y="50043"/>
                    <a:pt x="105215" y="50043"/>
                  </a:cubicBezTo>
                  <a:close/>
                  <a:moveTo>
                    <a:pt x="49970" y="156869"/>
                  </a:moveTo>
                  <a:lnTo>
                    <a:pt x="1175238" y="156869"/>
                  </a:lnTo>
                  <a:lnTo>
                    <a:pt x="1175238" y="267140"/>
                  </a:lnTo>
                  <a:lnTo>
                    <a:pt x="49970" y="267140"/>
                  </a:lnTo>
                  <a:lnTo>
                    <a:pt x="49970" y="156869"/>
                  </a:lnTo>
                  <a:close/>
                  <a:moveTo>
                    <a:pt x="1656031" y="1013314"/>
                  </a:moveTo>
                  <a:cubicBezTo>
                    <a:pt x="1656031" y="1043720"/>
                    <a:pt x="1631266" y="1068485"/>
                    <a:pt x="1600860" y="1068485"/>
                  </a:cubicBezTo>
                  <a:lnTo>
                    <a:pt x="585861" y="1068485"/>
                  </a:lnTo>
                  <a:cubicBezTo>
                    <a:pt x="555454" y="1068485"/>
                    <a:pt x="530689" y="1043720"/>
                    <a:pt x="530689" y="1013314"/>
                  </a:cubicBezTo>
                  <a:lnTo>
                    <a:pt x="530689" y="372281"/>
                  </a:lnTo>
                  <a:cubicBezTo>
                    <a:pt x="530689" y="341874"/>
                    <a:pt x="555454" y="317109"/>
                    <a:pt x="585861" y="317109"/>
                  </a:cubicBezTo>
                  <a:lnTo>
                    <a:pt x="1200077" y="317109"/>
                  </a:lnTo>
                  <a:cubicBezTo>
                    <a:pt x="1200077" y="317109"/>
                    <a:pt x="1200150" y="317109"/>
                    <a:pt x="1200223" y="317109"/>
                  </a:cubicBezTo>
                  <a:cubicBezTo>
                    <a:pt x="1200297" y="317109"/>
                    <a:pt x="1200297" y="317109"/>
                    <a:pt x="1200370" y="317109"/>
                  </a:cubicBezTo>
                  <a:lnTo>
                    <a:pt x="1600860" y="317109"/>
                  </a:lnTo>
                  <a:cubicBezTo>
                    <a:pt x="1631266" y="317109"/>
                    <a:pt x="1656031" y="341874"/>
                    <a:pt x="1656031" y="372281"/>
                  </a:cubicBezTo>
                  <a:lnTo>
                    <a:pt x="1656031" y="10133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6" name="Google Shape;3296;p54"/>
            <p:cNvSpPr/>
            <p:nvPr/>
          </p:nvSpPr>
          <p:spPr>
            <a:xfrm>
              <a:off x="8359506" y="2409019"/>
              <a:ext cx="210282" cy="156869"/>
            </a:xfrm>
            <a:custGeom>
              <a:rect b="b" l="l" r="r" t="t"/>
              <a:pathLst>
                <a:path extrusionOk="0" h="156869" w="210282">
                  <a:moveTo>
                    <a:pt x="51728" y="156869"/>
                  </a:moveTo>
                  <a:lnTo>
                    <a:pt x="158554" y="156869"/>
                  </a:lnTo>
                  <a:cubicBezTo>
                    <a:pt x="187056" y="156869"/>
                    <a:pt x="210282" y="133643"/>
                    <a:pt x="210282" y="105141"/>
                  </a:cubicBezTo>
                  <a:lnTo>
                    <a:pt x="210282" y="51728"/>
                  </a:lnTo>
                  <a:cubicBezTo>
                    <a:pt x="210282" y="23226"/>
                    <a:pt x="187056" y="0"/>
                    <a:pt x="158554" y="0"/>
                  </a:cubicBezTo>
                  <a:lnTo>
                    <a:pt x="51728" y="0"/>
                  </a:lnTo>
                  <a:cubicBezTo>
                    <a:pt x="23226" y="0"/>
                    <a:pt x="0" y="23226"/>
                    <a:pt x="0" y="51728"/>
                  </a:cubicBezTo>
                  <a:lnTo>
                    <a:pt x="0" y="105141"/>
                  </a:lnTo>
                  <a:cubicBezTo>
                    <a:pt x="0" y="133643"/>
                    <a:pt x="23226" y="156869"/>
                    <a:pt x="51728" y="156869"/>
                  </a:cubicBezTo>
                  <a:close/>
                  <a:moveTo>
                    <a:pt x="49969" y="51728"/>
                  </a:moveTo>
                  <a:cubicBezTo>
                    <a:pt x="49969" y="50776"/>
                    <a:pt x="50775" y="50043"/>
                    <a:pt x="51728" y="50043"/>
                  </a:cubicBezTo>
                  <a:lnTo>
                    <a:pt x="158554" y="50043"/>
                  </a:lnTo>
                  <a:cubicBezTo>
                    <a:pt x="159506" y="50043"/>
                    <a:pt x="160240" y="50849"/>
                    <a:pt x="160240" y="51728"/>
                  </a:cubicBezTo>
                  <a:lnTo>
                    <a:pt x="160240" y="105141"/>
                  </a:lnTo>
                  <a:cubicBezTo>
                    <a:pt x="160240" y="106094"/>
                    <a:pt x="159433" y="106826"/>
                    <a:pt x="158554" y="106826"/>
                  </a:cubicBezTo>
                  <a:lnTo>
                    <a:pt x="51728" y="106826"/>
                  </a:lnTo>
                  <a:cubicBezTo>
                    <a:pt x="50775" y="106826"/>
                    <a:pt x="49969" y="106021"/>
                    <a:pt x="49969" y="105141"/>
                  </a:cubicBezTo>
                  <a:lnTo>
                    <a:pt x="49969" y="517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7" name="Google Shape;3297;p54"/>
            <p:cNvSpPr/>
            <p:nvPr/>
          </p:nvSpPr>
          <p:spPr>
            <a:xfrm>
              <a:off x="8359579" y="2649488"/>
              <a:ext cx="183539" cy="49969"/>
            </a:xfrm>
            <a:custGeom>
              <a:rect b="b" l="l" r="r" t="t"/>
              <a:pathLst>
                <a:path extrusionOk="0" h="49969" w="183539">
                  <a:moveTo>
                    <a:pt x="24985" y="0"/>
                  </a:move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lnTo>
                    <a:pt x="2498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8" name="Google Shape;3298;p54"/>
            <p:cNvSpPr/>
            <p:nvPr/>
          </p:nvSpPr>
          <p:spPr>
            <a:xfrm>
              <a:off x="8359506" y="2783058"/>
              <a:ext cx="423935" cy="49969"/>
            </a:xfrm>
            <a:custGeom>
              <a:rect b="b" l="l" r="r" t="t"/>
              <a:pathLst>
                <a:path extrusionOk="0" h="49969" w="423935">
                  <a:moveTo>
                    <a:pt x="398951" y="0"/>
                  </a:moveTo>
                  <a:lnTo>
                    <a:pt x="24984" y="0"/>
                  </a:lnTo>
                  <a:cubicBezTo>
                    <a:pt x="11210" y="0"/>
                    <a:pt x="0" y="11210"/>
                    <a:pt x="0" y="24985"/>
                  </a:cubicBezTo>
                  <a:cubicBezTo>
                    <a:pt x="0" y="38759"/>
                    <a:pt x="11210" y="49970"/>
                    <a:pt x="24984" y="49970"/>
                  </a:cubicBezTo>
                  <a:lnTo>
                    <a:pt x="398951" y="49970"/>
                  </a:lnTo>
                  <a:cubicBezTo>
                    <a:pt x="412725" y="49970"/>
                    <a:pt x="423936" y="38759"/>
                    <a:pt x="423936" y="24985"/>
                  </a:cubicBezTo>
                  <a:cubicBezTo>
                    <a:pt x="423936" y="11210"/>
                    <a:pt x="412725" y="0"/>
                    <a:pt x="3989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9" name="Google Shape;3299;p54"/>
            <p:cNvSpPr/>
            <p:nvPr/>
          </p:nvSpPr>
          <p:spPr>
            <a:xfrm>
              <a:off x="8599902" y="264948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0" name="Google Shape;3300;p54"/>
            <p:cNvSpPr/>
            <p:nvPr/>
          </p:nvSpPr>
          <p:spPr>
            <a:xfrm>
              <a:off x="8840299" y="2649488"/>
              <a:ext cx="183538" cy="49969"/>
            </a:xfrm>
            <a:custGeom>
              <a:rect b="b" l="l" r="r" t="t"/>
              <a:pathLst>
                <a:path extrusionOk="0" h="49969" w="183538">
                  <a:moveTo>
                    <a:pt x="158554" y="0"/>
                  </a:moveTo>
                  <a:lnTo>
                    <a:pt x="24984" y="0"/>
                  </a:lnTo>
                  <a:cubicBezTo>
                    <a:pt x="11210" y="0"/>
                    <a:pt x="0" y="11210"/>
                    <a:pt x="0" y="24985"/>
                  </a:cubicBezTo>
                  <a:cubicBezTo>
                    <a:pt x="0" y="38759"/>
                    <a:pt x="11210" y="49970"/>
                    <a:pt x="24984" y="49970"/>
                  </a:cubicBezTo>
                  <a:lnTo>
                    <a:pt x="158554" y="49970"/>
                  </a:lnTo>
                  <a:cubicBezTo>
                    <a:pt x="172328" y="49970"/>
                    <a:pt x="183539" y="38759"/>
                    <a:pt x="183539" y="24985"/>
                  </a:cubicBezTo>
                  <a:cubicBezTo>
                    <a:pt x="183539" y="11210"/>
                    <a:pt x="172328" y="0"/>
                    <a:pt x="15855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1" name="Google Shape;3301;p54"/>
            <p:cNvSpPr/>
            <p:nvPr/>
          </p:nvSpPr>
          <p:spPr>
            <a:xfrm>
              <a:off x="9080695" y="264948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2" name="Google Shape;3302;p54"/>
            <p:cNvSpPr/>
            <p:nvPr/>
          </p:nvSpPr>
          <p:spPr>
            <a:xfrm>
              <a:off x="9080695" y="2783058"/>
              <a:ext cx="183539" cy="49969"/>
            </a:xfrm>
            <a:custGeom>
              <a:rect b="b" l="l" r="r" t="t"/>
              <a:pathLst>
                <a:path extrusionOk="0" h="49969" w="183539">
                  <a:moveTo>
                    <a:pt x="158555" y="0"/>
                  </a:moveTo>
                  <a:lnTo>
                    <a:pt x="24985" y="0"/>
                  </a:lnTo>
                  <a:cubicBezTo>
                    <a:pt x="11210" y="0"/>
                    <a:pt x="0" y="11210"/>
                    <a:pt x="0" y="24985"/>
                  </a:cubicBezTo>
                  <a:cubicBezTo>
                    <a:pt x="0" y="38759"/>
                    <a:pt x="11210" y="49970"/>
                    <a:pt x="24985" y="49970"/>
                  </a:cubicBezTo>
                  <a:lnTo>
                    <a:pt x="158555" y="49970"/>
                  </a:lnTo>
                  <a:cubicBezTo>
                    <a:pt x="172329" y="49970"/>
                    <a:pt x="183540" y="38759"/>
                    <a:pt x="183540" y="24985"/>
                  </a:cubicBezTo>
                  <a:cubicBezTo>
                    <a:pt x="183540" y="11210"/>
                    <a:pt x="172329" y="0"/>
                    <a:pt x="15855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3" name="Google Shape;3303;p54"/>
            <p:cNvSpPr/>
            <p:nvPr/>
          </p:nvSpPr>
          <p:spPr>
            <a:xfrm>
              <a:off x="9080768" y="2275522"/>
              <a:ext cx="183539" cy="290365"/>
            </a:xfrm>
            <a:custGeom>
              <a:rect b="b" l="l" r="r" t="t"/>
              <a:pathLst>
                <a:path extrusionOk="0" h="290365" w="183539">
                  <a:moveTo>
                    <a:pt x="91733" y="76713"/>
                  </a:moveTo>
                  <a:cubicBezTo>
                    <a:pt x="118257" y="76713"/>
                    <a:pt x="133496" y="88802"/>
                    <a:pt x="133496" y="92612"/>
                  </a:cubicBezTo>
                  <a:cubicBezTo>
                    <a:pt x="133496" y="106387"/>
                    <a:pt x="144707" y="117597"/>
                    <a:pt x="158481" y="117597"/>
                  </a:cubicBezTo>
                  <a:cubicBezTo>
                    <a:pt x="172256" y="117597"/>
                    <a:pt x="183466" y="106387"/>
                    <a:pt x="183466" y="92612"/>
                  </a:cubicBezTo>
                  <a:cubicBezTo>
                    <a:pt x="183466" y="61912"/>
                    <a:pt x="155624" y="36781"/>
                    <a:pt x="116718" y="29088"/>
                  </a:cubicBezTo>
                  <a:lnTo>
                    <a:pt x="116718" y="24985"/>
                  </a:lnTo>
                  <a:cubicBezTo>
                    <a:pt x="116718" y="11210"/>
                    <a:pt x="105508" y="0"/>
                    <a:pt x="91733" y="0"/>
                  </a:cubicBezTo>
                  <a:cubicBezTo>
                    <a:pt x="77959" y="0"/>
                    <a:pt x="66748" y="11210"/>
                    <a:pt x="66748" y="24985"/>
                  </a:cubicBezTo>
                  <a:lnTo>
                    <a:pt x="66748" y="29088"/>
                  </a:lnTo>
                  <a:cubicBezTo>
                    <a:pt x="27843" y="36708"/>
                    <a:pt x="0" y="61912"/>
                    <a:pt x="0" y="92612"/>
                  </a:cubicBezTo>
                  <a:cubicBezTo>
                    <a:pt x="0" y="144487"/>
                    <a:pt x="53047" y="159947"/>
                    <a:pt x="84772" y="169179"/>
                  </a:cubicBezTo>
                  <a:cubicBezTo>
                    <a:pt x="129833" y="182294"/>
                    <a:pt x="133570" y="190207"/>
                    <a:pt x="133570" y="197754"/>
                  </a:cubicBezTo>
                  <a:cubicBezTo>
                    <a:pt x="133570" y="201564"/>
                    <a:pt x="118257" y="213653"/>
                    <a:pt x="91807" y="213653"/>
                  </a:cubicBezTo>
                  <a:cubicBezTo>
                    <a:pt x="65356" y="213653"/>
                    <a:pt x="50043" y="201564"/>
                    <a:pt x="50043" y="197754"/>
                  </a:cubicBezTo>
                  <a:cubicBezTo>
                    <a:pt x="50043" y="183979"/>
                    <a:pt x="38833" y="172769"/>
                    <a:pt x="25058" y="172769"/>
                  </a:cubicBezTo>
                  <a:cubicBezTo>
                    <a:pt x="11284" y="172769"/>
                    <a:pt x="73" y="183979"/>
                    <a:pt x="73" y="197754"/>
                  </a:cubicBezTo>
                  <a:cubicBezTo>
                    <a:pt x="73" y="228453"/>
                    <a:pt x="27916" y="253585"/>
                    <a:pt x="66822" y="261278"/>
                  </a:cubicBezTo>
                  <a:lnTo>
                    <a:pt x="66822" y="265381"/>
                  </a:lnTo>
                  <a:cubicBezTo>
                    <a:pt x="66822" y="279156"/>
                    <a:pt x="78032" y="290366"/>
                    <a:pt x="91807" y="290366"/>
                  </a:cubicBezTo>
                  <a:cubicBezTo>
                    <a:pt x="105581" y="290366"/>
                    <a:pt x="116792" y="279156"/>
                    <a:pt x="116792" y="265381"/>
                  </a:cubicBezTo>
                  <a:lnTo>
                    <a:pt x="116792" y="261278"/>
                  </a:lnTo>
                  <a:cubicBezTo>
                    <a:pt x="155697" y="253658"/>
                    <a:pt x="183540" y="228453"/>
                    <a:pt x="183540" y="197754"/>
                  </a:cubicBezTo>
                  <a:cubicBezTo>
                    <a:pt x="183540" y="145879"/>
                    <a:pt x="130493" y="130419"/>
                    <a:pt x="98767" y="121187"/>
                  </a:cubicBezTo>
                  <a:cubicBezTo>
                    <a:pt x="53706" y="108072"/>
                    <a:pt x="49969" y="100159"/>
                    <a:pt x="49969" y="92612"/>
                  </a:cubicBezTo>
                  <a:cubicBezTo>
                    <a:pt x="49969" y="88802"/>
                    <a:pt x="65283" y="76713"/>
                    <a:pt x="91733" y="767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4" name="Google Shape;3304;p54"/>
          <p:cNvGrpSpPr/>
          <p:nvPr/>
        </p:nvGrpSpPr>
        <p:grpSpPr>
          <a:xfrm>
            <a:off x="727723" y="4179693"/>
            <a:ext cx="261336" cy="281295"/>
            <a:chOff x="736356" y="4623361"/>
            <a:chExt cx="1297598" cy="1397390"/>
          </a:xfrm>
        </p:grpSpPr>
        <p:sp>
          <p:nvSpPr>
            <p:cNvPr id="3305" name="Google Shape;3305;p54"/>
            <p:cNvSpPr/>
            <p:nvPr/>
          </p:nvSpPr>
          <p:spPr>
            <a:xfrm>
              <a:off x="736356" y="4623361"/>
              <a:ext cx="1297598" cy="1397390"/>
            </a:xfrm>
            <a:custGeom>
              <a:rect b="b" l="l" r="r" t="t"/>
              <a:pathLst>
                <a:path extrusionOk="0" h="1397390" w="1297598">
                  <a:moveTo>
                    <a:pt x="1277229" y="1356507"/>
                  </a:moveTo>
                  <a:lnTo>
                    <a:pt x="1272174" y="1356507"/>
                  </a:lnTo>
                  <a:lnTo>
                    <a:pt x="1272174" y="766103"/>
                  </a:lnTo>
                  <a:cubicBezTo>
                    <a:pt x="1272174" y="754820"/>
                    <a:pt x="1263015" y="745661"/>
                    <a:pt x="1251732" y="745661"/>
                  </a:cubicBezTo>
                  <a:cubicBezTo>
                    <a:pt x="1240448" y="745661"/>
                    <a:pt x="1231289" y="754820"/>
                    <a:pt x="1231289" y="766103"/>
                  </a:cubicBezTo>
                  <a:lnTo>
                    <a:pt x="1231289" y="1356507"/>
                  </a:lnTo>
                  <a:lnTo>
                    <a:pt x="851169" y="1356507"/>
                  </a:lnTo>
                  <a:lnTo>
                    <a:pt x="851169" y="1180367"/>
                  </a:lnTo>
                  <a:cubicBezTo>
                    <a:pt x="851169" y="1163149"/>
                    <a:pt x="837174" y="1149154"/>
                    <a:pt x="819956" y="1149154"/>
                  </a:cubicBezTo>
                  <a:lnTo>
                    <a:pt x="478008" y="1149154"/>
                  </a:lnTo>
                  <a:cubicBezTo>
                    <a:pt x="460790" y="1149154"/>
                    <a:pt x="446796" y="1163149"/>
                    <a:pt x="446796" y="1180367"/>
                  </a:cubicBezTo>
                  <a:lnTo>
                    <a:pt x="446796" y="1356507"/>
                  </a:lnTo>
                  <a:lnTo>
                    <a:pt x="66455" y="1356507"/>
                  </a:lnTo>
                  <a:lnTo>
                    <a:pt x="66455" y="292857"/>
                  </a:lnTo>
                  <a:cubicBezTo>
                    <a:pt x="66455" y="290586"/>
                    <a:pt x="68287" y="288754"/>
                    <a:pt x="70558" y="288754"/>
                  </a:cubicBezTo>
                  <a:lnTo>
                    <a:pt x="160313" y="288754"/>
                  </a:lnTo>
                  <a:cubicBezTo>
                    <a:pt x="160313" y="288754"/>
                    <a:pt x="160313" y="288754"/>
                    <a:pt x="160313" y="288754"/>
                  </a:cubicBezTo>
                  <a:lnTo>
                    <a:pt x="1137358" y="288754"/>
                  </a:lnTo>
                  <a:cubicBezTo>
                    <a:pt x="1137358" y="288754"/>
                    <a:pt x="1137358" y="288754"/>
                    <a:pt x="1137358" y="288754"/>
                  </a:cubicBezTo>
                  <a:lnTo>
                    <a:pt x="1227113" y="288754"/>
                  </a:lnTo>
                  <a:cubicBezTo>
                    <a:pt x="1229384" y="288754"/>
                    <a:pt x="1231216" y="290586"/>
                    <a:pt x="1231216" y="292857"/>
                  </a:cubicBezTo>
                  <a:lnTo>
                    <a:pt x="1231216" y="670560"/>
                  </a:lnTo>
                  <a:cubicBezTo>
                    <a:pt x="1231216" y="681843"/>
                    <a:pt x="1240375" y="691002"/>
                    <a:pt x="1251658" y="691002"/>
                  </a:cubicBezTo>
                  <a:cubicBezTo>
                    <a:pt x="1262942" y="691002"/>
                    <a:pt x="1272100" y="681843"/>
                    <a:pt x="1272100" y="670560"/>
                  </a:cubicBezTo>
                  <a:lnTo>
                    <a:pt x="1272100" y="292857"/>
                  </a:lnTo>
                  <a:cubicBezTo>
                    <a:pt x="1272100" y="268019"/>
                    <a:pt x="1251878" y="247797"/>
                    <a:pt x="1227040" y="247797"/>
                  </a:cubicBezTo>
                  <a:lnTo>
                    <a:pt x="1157727" y="247797"/>
                  </a:lnTo>
                  <a:lnTo>
                    <a:pt x="1157727" y="127928"/>
                  </a:lnTo>
                  <a:cubicBezTo>
                    <a:pt x="1170989" y="121481"/>
                    <a:pt x="1180221" y="107925"/>
                    <a:pt x="1180221" y="92246"/>
                  </a:cubicBezTo>
                  <a:lnTo>
                    <a:pt x="1180221" y="39712"/>
                  </a:lnTo>
                  <a:cubicBezTo>
                    <a:pt x="1180221" y="17804"/>
                    <a:pt x="1162416" y="0"/>
                    <a:pt x="1140509" y="0"/>
                  </a:cubicBezTo>
                  <a:lnTo>
                    <a:pt x="696497" y="0"/>
                  </a:lnTo>
                  <a:cubicBezTo>
                    <a:pt x="685214" y="0"/>
                    <a:pt x="676055" y="9159"/>
                    <a:pt x="676055" y="20442"/>
                  </a:cubicBezTo>
                  <a:cubicBezTo>
                    <a:pt x="676055" y="31726"/>
                    <a:pt x="685214" y="40884"/>
                    <a:pt x="696497" y="40884"/>
                  </a:cubicBezTo>
                  <a:lnTo>
                    <a:pt x="1139263" y="40884"/>
                  </a:lnTo>
                  <a:lnTo>
                    <a:pt x="1139263" y="90854"/>
                  </a:lnTo>
                  <a:lnTo>
                    <a:pt x="158335" y="90854"/>
                  </a:lnTo>
                  <a:lnTo>
                    <a:pt x="158335" y="40884"/>
                  </a:lnTo>
                  <a:lnTo>
                    <a:pt x="601101" y="40884"/>
                  </a:lnTo>
                  <a:cubicBezTo>
                    <a:pt x="612384" y="40884"/>
                    <a:pt x="621543" y="31726"/>
                    <a:pt x="621543" y="20442"/>
                  </a:cubicBezTo>
                  <a:cubicBezTo>
                    <a:pt x="621543" y="9159"/>
                    <a:pt x="612384" y="0"/>
                    <a:pt x="601101" y="0"/>
                  </a:cubicBezTo>
                  <a:lnTo>
                    <a:pt x="157089" y="0"/>
                  </a:lnTo>
                  <a:cubicBezTo>
                    <a:pt x="135182" y="0"/>
                    <a:pt x="117377" y="17804"/>
                    <a:pt x="117377" y="39712"/>
                  </a:cubicBezTo>
                  <a:lnTo>
                    <a:pt x="117377" y="92246"/>
                  </a:lnTo>
                  <a:cubicBezTo>
                    <a:pt x="117377" y="107925"/>
                    <a:pt x="126536" y="121481"/>
                    <a:pt x="139871" y="127928"/>
                  </a:cubicBezTo>
                  <a:lnTo>
                    <a:pt x="139871" y="247797"/>
                  </a:lnTo>
                  <a:lnTo>
                    <a:pt x="70558" y="247797"/>
                  </a:lnTo>
                  <a:cubicBezTo>
                    <a:pt x="45720" y="247797"/>
                    <a:pt x="25498" y="268019"/>
                    <a:pt x="25498" y="292857"/>
                  </a:cubicBezTo>
                  <a:lnTo>
                    <a:pt x="25498" y="1356507"/>
                  </a:lnTo>
                  <a:lnTo>
                    <a:pt x="20442" y="1356507"/>
                  </a:lnTo>
                  <a:cubicBezTo>
                    <a:pt x="9159" y="1356507"/>
                    <a:pt x="0" y="1365665"/>
                    <a:pt x="0" y="1376949"/>
                  </a:cubicBezTo>
                  <a:cubicBezTo>
                    <a:pt x="0" y="1388232"/>
                    <a:pt x="9159" y="1397391"/>
                    <a:pt x="20442" y="1397391"/>
                  </a:cubicBezTo>
                  <a:lnTo>
                    <a:pt x="1277156" y="1397391"/>
                  </a:lnTo>
                  <a:cubicBezTo>
                    <a:pt x="1288439" y="1397391"/>
                    <a:pt x="1297598" y="1388232"/>
                    <a:pt x="1297598" y="1376949"/>
                  </a:cubicBezTo>
                  <a:cubicBezTo>
                    <a:pt x="1297598" y="1365665"/>
                    <a:pt x="1288439" y="1356507"/>
                    <a:pt x="1277156" y="1356507"/>
                  </a:cubicBezTo>
                  <a:close/>
                  <a:moveTo>
                    <a:pt x="180755" y="131958"/>
                  </a:moveTo>
                  <a:lnTo>
                    <a:pt x="1116843" y="131958"/>
                  </a:lnTo>
                  <a:lnTo>
                    <a:pt x="1116843" y="247797"/>
                  </a:lnTo>
                  <a:lnTo>
                    <a:pt x="180755" y="247797"/>
                  </a:lnTo>
                  <a:lnTo>
                    <a:pt x="180755" y="131958"/>
                  </a:lnTo>
                  <a:close/>
                  <a:moveTo>
                    <a:pt x="487533" y="1190039"/>
                  </a:moveTo>
                  <a:lnTo>
                    <a:pt x="628357" y="1190039"/>
                  </a:lnTo>
                  <a:lnTo>
                    <a:pt x="628357" y="1356507"/>
                  </a:lnTo>
                  <a:lnTo>
                    <a:pt x="487533" y="1356507"/>
                  </a:lnTo>
                  <a:lnTo>
                    <a:pt x="487533" y="1190039"/>
                  </a:lnTo>
                  <a:close/>
                  <a:moveTo>
                    <a:pt x="669314" y="1356507"/>
                  </a:moveTo>
                  <a:lnTo>
                    <a:pt x="669314" y="1190039"/>
                  </a:lnTo>
                  <a:lnTo>
                    <a:pt x="810138" y="1190039"/>
                  </a:lnTo>
                  <a:lnTo>
                    <a:pt x="810138" y="1356507"/>
                  </a:lnTo>
                  <a:lnTo>
                    <a:pt x="669314" y="13565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6" name="Google Shape;3306;p54"/>
            <p:cNvSpPr/>
            <p:nvPr/>
          </p:nvSpPr>
          <p:spPr>
            <a:xfrm>
              <a:off x="1098892"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7" name="Google Shape;3307;p54"/>
            <p:cNvSpPr/>
            <p:nvPr/>
          </p:nvSpPr>
          <p:spPr>
            <a:xfrm>
              <a:off x="1305877"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8" name="Google Shape;3308;p54"/>
            <p:cNvSpPr/>
            <p:nvPr/>
          </p:nvSpPr>
          <p:spPr>
            <a:xfrm>
              <a:off x="891833"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9" name="Google Shape;3309;p54"/>
            <p:cNvSpPr/>
            <p:nvPr/>
          </p:nvSpPr>
          <p:spPr>
            <a:xfrm>
              <a:off x="1512936"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0" name="Google Shape;3310;p54"/>
            <p:cNvSpPr/>
            <p:nvPr/>
          </p:nvSpPr>
          <p:spPr>
            <a:xfrm>
              <a:off x="1719995" y="4997987"/>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1" name="Google Shape;3311;p54"/>
            <p:cNvSpPr/>
            <p:nvPr/>
          </p:nvSpPr>
          <p:spPr>
            <a:xfrm>
              <a:off x="1098892"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2" name="Google Shape;3312;p54"/>
            <p:cNvSpPr/>
            <p:nvPr/>
          </p:nvSpPr>
          <p:spPr>
            <a:xfrm>
              <a:off x="1305877"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3" name="Google Shape;3313;p54"/>
            <p:cNvSpPr/>
            <p:nvPr/>
          </p:nvSpPr>
          <p:spPr>
            <a:xfrm>
              <a:off x="891833"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4" name="Google Shape;3314;p54"/>
            <p:cNvSpPr/>
            <p:nvPr/>
          </p:nvSpPr>
          <p:spPr>
            <a:xfrm>
              <a:off x="1512936"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5" name="Google Shape;3315;p54"/>
            <p:cNvSpPr/>
            <p:nvPr/>
          </p:nvSpPr>
          <p:spPr>
            <a:xfrm>
              <a:off x="1719995" y="5558497"/>
              <a:ext cx="158554" cy="131884"/>
            </a:xfrm>
            <a:custGeom>
              <a:rect b="b" l="l" r="r" t="t"/>
              <a:pathLst>
                <a:path extrusionOk="0" h="131884" w="158554">
                  <a:moveTo>
                    <a:pt x="126609" y="0"/>
                  </a:move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ubicBezTo>
                    <a:pt x="158555" y="14360"/>
                    <a:pt x="144194" y="0"/>
                    <a:pt x="126609" y="0"/>
                  </a:cubicBez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6" name="Google Shape;3316;p54"/>
            <p:cNvSpPr/>
            <p:nvPr/>
          </p:nvSpPr>
          <p:spPr>
            <a:xfrm>
              <a:off x="1098892"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7" name="Google Shape;3317;p54"/>
            <p:cNvSpPr/>
            <p:nvPr/>
          </p:nvSpPr>
          <p:spPr>
            <a:xfrm>
              <a:off x="1305877"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8" name="Google Shape;3318;p54"/>
            <p:cNvSpPr/>
            <p:nvPr/>
          </p:nvSpPr>
          <p:spPr>
            <a:xfrm>
              <a:off x="891833"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9" name="Google Shape;3319;p54"/>
            <p:cNvSpPr/>
            <p:nvPr/>
          </p:nvSpPr>
          <p:spPr>
            <a:xfrm>
              <a:off x="1512936"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0" name="Google Shape;3320;p54"/>
            <p:cNvSpPr/>
            <p:nvPr/>
          </p:nvSpPr>
          <p:spPr>
            <a:xfrm>
              <a:off x="1719995" y="5371660"/>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1" name="Google Shape;3321;p54"/>
            <p:cNvSpPr/>
            <p:nvPr/>
          </p:nvSpPr>
          <p:spPr>
            <a:xfrm>
              <a:off x="1098892"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2" name="Google Shape;3322;p54"/>
            <p:cNvSpPr/>
            <p:nvPr/>
          </p:nvSpPr>
          <p:spPr>
            <a:xfrm>
              <a:off x="1305877"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3" name="Google Shape;3323;p54"/>
            <p:cNvSpPr/>
            <p:nvPr/>
          </p:nvSpPr>
          <p:spPr>
            <a:xfrm>
              <a:off x="891833"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4" name="Google Shape;3324;p54"/>
            <p:cNvSpPr/>
            <p:nvPr/>
          </p:nvSpPr>
          <p:spPr>
            <a:xfrm>
              <a:off x="1512936"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8" y="90927"/>
                  </a:lnTo>
                  <a:lnTo>
                    <a:pt x="40958"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5" name="Google Shape;3325;p54"/>
            <p:cNvSpPr/>
            <p:nvPr/>
          </p:nvSpPr>
          <p:spPr>
            <a:xfrm>
              <a:off x="1719995" y="5184823"/>
              <a:ext cx="158554" cy="131884"/>
            </a:xfrm>
            <a:custGeom>
              <a:rect b="b" l="l" r="r" t="t"/>
              <a:pathLst>
                <a:path extrusionOk="0" h="131884" w="158554">
                  <a:moveTo>
                    <a:pt x="158555" y="31945"/>
                  </a:moveTo>
                  <a:cubicBezTo>
                    <a:pt x="158555" y="14360"/>
                    <a:pt x="144194" y="0"/>
                    <a:pt x="126609" y="0"/>
                  </a:cubicBezTo>
                  <a:lnTo>
                    <a:pt x="31945" y="0"/>
                  </a:lnTo>
                  <a:cubicBezTo>
                    <a:pt x="14361" y="0"/>
                    <a:pt x="0" y="14360"/>
                    <a:pt x="0" y="31945"/>
                  </a:cubicBezTo>
                  <a:lnTo>
                    <a:pt x="0" y="99939"/>
                  </a:lnTo>
                  <a:cubicBezTo>
                    <a:pt x="0" y="117524"/>
                    <a:pt x="14361" y="131885"/>
                    <a:pt x="31945" y="131885"/>
                  </a:cubicBezTo>
                  <a:lnTo>
                    <a:pt x="126609" y="131885"/>
                  </a:lnTo>
                  <a:cubicBezTo>
                    <a:pt x="144194" y="131885"/>
                    <a:pt x="158555" y="117524"/>
                    <a:pt x="158555" y="99939"/>
                  </a:cubicBezTo>
                  <a:lnTo>
                    <a:pt x="158555" y="31945"/>
                  </a:lnTo>
                  <a:close/>
                  <a:moveTo>
                    <a:pt x="117597" y="90927"/>
                  </a:moveTo>
                  <a:lnTo>
                    <a:pt x="40957" y="90927"/>
                  </a:lnTo>
                  <a:lnTo>
                    <a:pt x="40957" y="40957"/>
                  </a:lnTo>
                  <a:lnTo>
                    <a:pt x="117597" y="40957"/>
                  </a:lnTo>
                  <a:lnTo>
                    <a:pt x="117597" y="909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26" name="Google Shape;3326;p54"/>
          <p:cNvGrpSpPr/>
          <p:nvPr/>
        </p:nvGrpSpPr>
        <p:grpSpPr>
          <a:xfrm>
            <a:off x="3343375" y="3743174"/>
            <a:ext cx="275689" cy="275353"/>
            <a:chOff x="2487490" y="5007025"/>
            <a:chExt cx="1286461" cy="1284895"/>
          </a:xfrm>
        </p:grpSpPr>
        <p:sp>
          <p:nvSpPr>
            <p:cNvPr id="3327" name="Google Shape;3327;p54"/>
            <p:cNvSpPr/>
            <p:nvPr/>
          </p:nvSpPr>
          <p:spPr>
            <a:xfrm>
              <a:off x="2487490" y="5007025"/>
              <a:ext cx="615754" cy="1205912"/>
            </a:xfrm>
            <a:custGeom>
              <a:rect b="b" l="l" r="r" t="t"/>
              <a:pathLst>
                <a:path extrusionOk="0" h="1205912" w="615754">
                  <a:moveTo>
                    <a:pt x="339236" y="1205913"/>
                  </a:moveTo>
                  <a:cubicBezTo>
                    <a:pt x="336086" y="1205913"/>
                    <a:pt x="332862" y="1205106"/>
                    <a:pt x="330078" y="1203495"/>
                  </a:cubicBezTo>
                  <a:cubicBezTo>
                    <a:pt x="231751" y="1148543"/>
                    <a:pt x="149176" y="1068460"/>
                    <a:pt x="91220" y="971891"/>
                  </a:cubicBezTo>
                  <a:cubicBezTo>
                    <a:pt x="31579" y="872391"/>
                    <a:pt x="0" y="758164"/>
                    <a:pt x="0" y="641520"/>
                  </a:cubicBezTo>
                  <a:cubicBezTo>
                    <a:pt x="0" y="477983"/>
                    <a:pt x="61400" y="322212"/>
                    <a:pt x="172915" y="202710"/>
                  </a:cubicBezTo>
                  <a:cubicBezTo>
                    <a:pt x="283845" y="83868"/>
                    <a:pt x="433974" y="11917"/>
                    <a:pt x="595532" y="48"/>
                  </a:cubicBezTo>
                  <a:cubicBezTo>
                    <a:pt x="600734" y="-319"/>
                    <a:pt x="605937" y="1440"/>
                    <a:pt x="609747" y="5030"/>
                  </a:cubicBezTo>
                  <a:cubicBezTo>
                    <a:pt x="613556" y="8620"/>
                    <a:pt x="615755" y="13602"/>
                    <a:pt x="615755" y="18804"/>
                  </a:cubicBezTo>
                  <a:lnTo>
                    <a:pt x="615755" y="250482"/>
                  </a:lnTo>
                  <a:cubicBezTo>
                    <a:pt x="615755" y="260007"/>
                    <a:pt x="608574" y="268067"/>
                    <a:pt x="599122" y="269165"/>
                  </a:cubicBezTo>
                  <a:cubicBezTo>
                    <a:pt x="460131" y="285431"/>
                    <a:pt x="339236" y="380974"/>
                    <a:pt x="291099" y="512566"/>
                  </a:cubicBezTo>
                  <a:cubicBezTo>
                    <a:pt x="287508" y="522310"/>
                    <a:pt x="276738" y="527366"/>
                    <a:pt x="266920" y="523776"/>
                  </a:cubicBezTo>
                  <a:cubicBezTo>
                    <a:pt x="257102" y="520186"/>
                    <a:pt x="252119" y="509415"/>
                    <a:pt x="255710" y="499597"/>
                  </a:cubicBezTo>
                  <a:cubicBezTo>
                    <a:pt x="281647" y="428673"/>
                    <a:pt x="326781" y="366101"/>
                    <a:pt x="386129" y="318769"/>
                  </a:cubicBezTo>
                  <a:cubicBezTo>
                    <a:pt x="441960" y="274294"/>
                    <a:pt x="507975" y="245133"/>
                    <a:pt x="578094" y="233996"/>
                  </a:cubicBezTo>
                  <a:lnTo>
                    <a:pt x="578094" y="39320"/>
                  </a:lnTo>
                  <a:cubicBezTo>
                    <a:pt x="273441" y="71998"/>
                    <a:pt x="37660" y="332617"/>
                    <a:pt x="37660" y="641373"/>
                  </a:cubicBezTo>
                  <a:cubicBezTo>
                    <a:pt x="37660" y="853854"/>
                    <a:pt x="149469" y="1050801"/>
                    <a:pt x="330811" y="1160266"/>
                  </a:cubicBezTo>
                  <a:lnTo>
                    <a:pt x="412725" y="983614"/>
                  </a:lnTo>
                  <a:cubicBezTo>
                    <a:pt x="360118" y="948078"/>
                    <a:pt x="316084" y="900673"/>
                    <a:pt x="284651" y="845501"/>
                  </a:cubicBezTo>
                  <a:cubicBezTo>
                    <a:pt x="249335" y="783662"/>
                    <a:pt x="230725" y="713030"/>
                    <a:pt x="230725" y="641373"/>
                  </a:cubicBezTo>
                  <a:cubicBezTo>
                    <a:pt x="230725" y="623202"/>
                    <a:pt x="231970" y="604665"/>
                    <a:pt x="234388" y="586348"/>
                  </a:cubicBezTo>
                  <a:cubicBezTo>
                    <a:pt x="235780" y="576017"/>
                    <a:pt x="245232" y="568763"/>
                    <a:pt x="255563" y="570155"/>
                  </a:cubicBezTo>
                  <a:cubicBezTo>
                    <a:pt x="265894" y="571548"/>
                    <a:pt x="273148" y="580999"/>
                    <a:pt x="271756" y="591330"/>
                  </a:cubicBezTo>
                  <a:cubicBezTo>
                    <a:pt x="269558" y="608036"/>
                    <a:pt x="268459" y="624887"/>
                    <a:pt x="268459" y="641446"/>
                  </a:cubicBezTo>
                  <a:cubicBezTo>
                    <a:pt x="268459" y="772378"/>
                    <a:pt x="335060" y="891734"/>
                    <a:pt x="446723" y="960680"/>
                  </a:cubicBezTo>
                  <a:cubicBezTo>
                    <a:pt x="454855" y="965663"/>
                    <a:pt x="457933" y="975994"/>
                    <a:pt x="453903" y="984640"/>
                  </a:cubicBezTo>
                  <a:lnTo>
                    <a:pt x="356382" y="1194922"/>
                  </a:lnTo>
                  <a:cubicBezTo>
                    <a:pt x="354183" y="1199685"/>
                    <a:pt x="350080" y="1203275"/>
                    <a:pt x="345098" y="1204887"/>
                  </a:cubicBezTo>
                  <a:cubicBezTo>
                    <a:pt x="343193" y="1205473"/>
                    <a:pt x="341215" y="1205839"/>
                    <a:pt x="339310" y="12058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8" name="Google Shape;3328;p54"/>
            <p:cNvSpPr/>
            <p:nvPr/>
          </p:nvSpPr>
          <p:spPr>
            <a:xfrm>
              <a:off x="2892086" y="5222247"/>
              <a:ext cx="881865" cy="1069673"/>
            </a:xfrm>
            <a:custGeom>
              <a:rect b="b" l="l" r="r" t="t"/>
              <a:pathLst>
                <a:path extrusionOk="0" h="1069673" w="881865">
                  <a:moveTo>
                    <a:pt x="238635" y="1069601"/>
                  </a:moveTo>
                  <a:cubicBezTo>
                    <a:pt x="160823" y="1069601"/>
                    <a:pt x="84623" y="1055753"/>
                    <a:pt x="12159" y="1028497"/>
                  </a:cubicBezTo>
                  <a:cubicBezTo>
                    <a:pt x="7250" y="1026665"/>
                    <a:pt x="3367" y="1022855"/>
                    <a:pt x="1389" y="1018019"/>
                  </a:cubicBezTo>
                  <a:cubicBezTo>
                    <a:pt x="-589" y="1013184"/>
                    <a:pt x="-443" y="1007689"/>
                    <a:pt x="1755" y="1002926"/>
                  </a:cubicBezTo>
                  <a:lnTo>
                    <a:pt x="99203" y="792643"/>
                  </a:lnTo>
                  <a:cubicBezTo>
                    <a:pt x="103233" y="783997"/>
                    <a:pt x="113051" y="779674"/>
                    <a:pt x="122137" y="782679"/>
                  </a:cubicBezTo>
                  <a:cubicBezTo>
                    <a:pt x="159650" y="794988"/>
                    <a:pt x="198923" y="801215"/>
                    <a:pt x="238708" y="801215"/>
                  </a:cubicBezTo>
                  <a:cubicBezTo>
                    <a:pt x="347513" y="801215"/>
                    <a:pt x="450822" y="754030"/>
                    <a:pt x="522113" y="671676"/>
                  </a:cubicBezTo>
                  <a:cubicBezTo>
                    <a:pt x="528927" y="663836"/>
                    <a:pt x="540797" y="662956"/>
                    <a:pt x="548710" y="669770"/>
                  </a:cubicBezTo>
                  <a:cubicBezTo>
                    <a:pt x="556550" y="676585"/>
                    <a:pt x="557429" y="688454"/>
                    <a:pt x="550615" y="696367"/>
                  </a:cubicBezTo>
                  <a:cubicBezTo>
                    <a:pt x="472144" y="786928"/>
                    <a:pt x="358503" y="838949"/>
                    <a:pt x="238708" y="838949"/>
                  </a:cubicBezTo>
                  <a:cubicBezTo>
                    <a:pt x="200535" y="838949"/>
                    <a:pt x="162874" y="833747"/>
                    <a:pt x="126459" y="823490"/>
                  </a:cubicBezTo>
                  <a:lnTo>
                    <a:pt x="44618" y="1000142"/>
                  </a:lnTo>
                  <a:cubicBezTo>
                    <a:pt x="107116" y="1021317"/>
                    <a:pt x="172326" y="1032014"/>
                    <a:pt x="238708" y="1032014"/>
                  </a:cubicBezTo>
                  <a:cubicBezTo>
                    <a:pt x="572669" y="1032014"/>
                    <a:pt x="844351" y="760332"/>
                    <a:pt x="844351" y="426370"/>
                  </a:cubicBezTo>
                  <a:cubicBezTo>
                    <a:pt x="844351" y="288038"/>
                    <a:pt x="797019" y="154102"/>
                    <a:pt x="710562" y="46762"/>
                  </a:cubicBezTo>
                  <a:lnTo>
                    <a:pt x="572889" y="184435"/>
                  </a:lnTo>
                  <a:cubicBezTo>
                    <a:pt x="624251" y="255140"/>
                    <a:pt x="651287" y="338374"/>
                    <a:pt x="651287" y="426370"/>
                  </a:cubicBezTo>
                  <a:cubicBezTo>
                    <a:pt x="651287" y="495023"/>
                    <a:pt x="634069" y="563018"/>
                    <a:pt x="601464" y="623025"/>
                  </a:cubicBezTo>
                  <a:cubicBezTo>
                    <a:pt x="596482" y="632184"/>
                    <a:pt x="585052" y="635554"/>
                    <a:pt x="575893" y="630572"/>
                  </a:cubicBezTo>
                  <a:cubicBezTo>
                    <a:pt x="566734" y="625589"/>
                    <a:pt x="563364" y="614159"/>
                    <a:pt x="568346" y="605001"/>
                  </a:cubicBezTo>
                  <a:cubicBezTo>
                    <a:pt x="597947" y="550488"/>
                    <a:pt x="613553" y="488722"/>
                    <a:pt x="613553" y="426297"/>
                  </a:cubicBezTo>
                  <a:cubicBezTo>
                    <a:pt x="613553" y="341231"/>
                    <a:pt x="585711" y="261002"/>
                    <a:pt x="533104" y="194327"/>
                  </a:cubicBezTo>
                  <a:cubicBezTo>
                    <a:pt x="527169" y="186853"/>
                    <a:pt x="527828" y="176083"/>
                    <a:pt x="534569" y="169342"/>
                  </a:cubicBezTo>
                  <a:lnTo>
                    <a:pt x="698399" y="5512"/>
                  </a:lnTo>
                  <a:cubicBezTo>
                    <a:pt x="702136" y="1775"/>
                    <a:pt x="707191" y="-203"/>
                    <a:pt x="712394" y="17"/>
                  </a:cubicBezTo>
                  <a:cubicBezTo>
                    <a:pt x="717596" y="237"/>
                    <a:pt x="722578" y="2581"/>
                    <a:pt x="725948" y="6538"/>
                  </a:cubicBezTo>
                  <a:cubicBezTo>
                    <a:pt x="826474" y="123109"/>
                    <a:pt x="881865" y="272212"/>
                    <a:pt x="881865" y="426370"/>
                  </a:cubicBezTo>
                  <a:cubicBezTo>
                    <a:pt x="881865" y="598187"/>
                    <a:pt x="814970" y="759745"/>
                    <a:pt x="693417" y="881226"/>
                  </a:cubicBezTo>
                  <a:cubicBezTo>
                    <a:pt x="571936" y="1002706"/>
                    <a:pt x="410378" y="1069674"/>
                    <a:pt x="238561" y="10696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9" name="Google Shape;3329;p54"/>
            <p:cNvSpPr/>
            <p:nvPr/>
          </p:nvSpPr>
          <p:spPr>
            <a:xfrm>
              <a:off x="3158270" y="5007098"/>
              <a:ext cx="398893" cy="351080"/>
            </a:xfrm>
            <a:custGeom>
              <a:rect b="b" l="l" r="r" t="t"/>
              <a:pathLst>
                <a:path extrusionOk="0" h="351080" w="398893">
                  <a:moveTo>
                    <a:pt x="216144" y="351080"/>
                  </a:moveTo>
                  <a:cubicBezTo>
                    <a:pt x="212041" y="351080"/>
                    <a:pt x="207938" y="349761"/>
                    <a:pt x="204494" y="347051"/>
                  </a:cubicBezTo>
                  <a:cubicBezTo>
                    <a:pt x="188742" y="334668"/>
                    <a:pt x="171816" y="323385"/>
                    <a:pt x="154159" y="313566"/>
                  </a:cubicBezTo>
                  <a:cubicBezTo>
                    <a:pt x="145073" y="308511"/>
                    <a:pt x="141776" y="297081"/>
                    <a:pt x="146832" y="287922"/>
                  </a:cubicBezTo>
                  <a:cubicBezTo>
                    <a:pt x="151887" y="278837"/>
                    <a:pt x="163391" y="275540"/>
                    <a:pt x="172476" y="280595"/>
                  </a:cubicBezTo>
                  <a:cubicBezTo>
                    <a:pt x="186983" y="288655"/>
                    <a:pt x="201051" y="297594"/>
                    <a:pt x="214459" y="307339"/>
                  </a:cubicBezTo>
                  <a:lnTo>
                    <a:pt x="352205" y="169666"/>
                  </a:lnTo>
                  <a:cubicBezTo>
                    <a:pt x="261425" y="96396"/>
                    <a:pt x="153426" y="51629"/>
                    <a:pt x="37734" y="39393"/>
                  </a:cubicBezTo>
                  <a:lnTo>
                    <a:pt x="37734" y="234069"/>
                  </a:lnTo>
                  <a:cubicBezTo>
                    <a:pt x="55465" y="236854"/>
                    <a:pt x="73049" y="240883"/>
                    <a:pt x="90121" y="245939"/>
                  </a:cubicBezTo>
                  <a:cubicBezTo>
                    <a:pt x="100086" y="248943"/>
                    <a:pt x="105801" y="259420"/>
                    <a:pt x="102797" y="269385"/>
                  </a:cubicBezTo>
                  <a:cubicBezTo>
                    <a:pt x="99793" y="279350"/>
                    <a:pt x="89315" y="285065"/>
                    <a:pt x="79351" y="282061"/>
                  </a:cubicBezTo>
                  <a:cubicBezTo>
                    <a:pt x="58982" y="275979"/>
                    <a:pt x="37880" y="271657"/>
                    <a:pt x="16632" y="269165"/>
                  </a:cubicBezTo>
                  <a:cubicBezTo>
                    <a:pt x="7107" y="268066"/>
                    <a:pt x="0" y="260007"/>
                    <a:pt x="0" y="250482"/>
                  </a:cubicBezTo>
                  <a:lnTo>
                    <a:pt x="0" y="18804"/>
                  </a:lnTo>
                  <a:cubicBezTo>
                    <a:pt x="0" y="13602"/>
                    <a:pt x="2198" y="8547"/>
                    <a:pt x="6008" y="5030"/>
                  </a:cubicBezTo>
                  <a:cubicBezTo>
                    <a:pt x="9818" y="1440"/>
                    <a:pt x="14947" y="-319"/>
                    <a:pt x="20222" y="48"/>
                  </a:cubicBezTo>
                  <a:cubicBezTo>
                    <a:pt x="158408" y="10159"/>
                    <a:pt x="287142" y="63425"/>
                    <a:pt x="392357" y="154206"/>
                  </a:cubicBezTo>
                  <a:cubicBezTo>
                    <a:pt x="396313" y="157650"/>
                    <a:pt x="398658" y="162559"/>
                    <a:pt x="398878" y="167761"/>
                  </a:cubicBezTo>
                  <a:cubicBezTo>
                    <a:pt x="399098" y="172963"/>
                    <a:pt x="397046" y="178092"/>
                    <a:pt x="393383" y="181755"/>
                  </a:cubicBezTo>
                  <a:lnTo>
                    <a:pt x="229479" y="345585"/>
                  </a:lnTo>
                  <a:cubicBezTo>
                    <a:pt x="225816" y="349249"/>
                    <a:pt x="220980" y="351080"/>
                    <a:pt x="216144" y="3510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0" name="Google Shape;3330;p54"/>
            <p:cNvSpPr/>
            <p:nvPr/>
          </p:nvSpPr>
          <p:spPr>
            <a:xfrm>
              <a:off x="2810901" y="5328724"/>
              <a:ext cx="639713" cy="639713"/>
            </a:xfrm>
            <a:custGeom>
              <a:rect b="b" l="l" r="r" t="t"/>
              <a:pathLst>
                <a:path extrusionOk="0" h="639713" w="639713">
                  <a:moveTo>
                    <a:pt x="319820" y="639714"/>
                  </a:moveTo>
                  <a:cubicBezTo>
                    <a:pt x="143461" y="639714"/>
                    <a:pt x="0" y="496179"/>
                    <a:pt x="0" y="319820"/>
                  </a:cubicBezTo>
                  <a:cubicBezTo>
                    <a:pt x="0" y="143461"/>
                    <a:pt x="143461" y="0"/>
                    <a:pt x="319820" y="0"/>
                  </a:cubicBezTo>
                  <a:cubicBezTo>
                    <a:pt x="496179" y="0"/>
                    <a:pt x="639714" y="143461"/>
                    <a:pt x="639714" y="319820"/>
                  </a:cubicBezTo>
                  <a:cubicBezTo>
                    <a:pt x="639714" y="496179"/>
                    <a:pt x="496179" y="639714"/>
                    <a:pt x="319820" y="639714"/>
                  </a:cubicBezTo>
                  <a:close/>
                  <a:moveTo>
                    <a:pt x="319820" y="37660"/>
                  </a:moveTo>
                  <a:cubicBezTo>
                    <a:pt x="164269" y="37660"/>
                    <a:pt x="37660" y="164269"/>
                    <a:pt x="37660" y="319820"/>
                  </a:cubicBezTo>
                  <a:cubicBezTo>
                    <a:pt x="37660" y="475370"/>
                    <a:pt x="164269" y="602053"/>
                    <a:pt x="319820" y="602053"/>
                  </a:cubicBezTo>
                  <a:cubicBezTo>
                    <a:pt x="475371" y="602053"/>
                    <a:pt x="602053" y="475444"/>
                    <a:pt x="602053" y="319820"/>
                  </a:cubicBezTo>
                  <a:cubicBezTo>
                    <a:pt x="602053" y="164196"/>
                    <a:pt x="475444" y="37660"/>
                    <a:pt x="319820" y="376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1" name="Google Shape;3331;p54"/>
            <p:cNvSpPr/>
            <p:nvPr/>
          </p:nvSpPr>
          <p:spPr>
            <a:xfrm>
              <a:off x="3025468" y="5420238"/>
              <a:ext cx="214199" cy="456686"/>
            </a:xfrm>
            <a:custGeom>
              <a:rect b="b" l="l" r="r" t="t"/>
              <a:pathLst>
                <a:path extrusionOk="0" h="456686" w="214199">
                  <a:moveTo>
                    <a:pt x="104959" y="456687"/>
                  </a:moveTo>
                  <a:cubicBezTo>
                    <a:pt x="94555" y="456687"/>
                    <a:pt x="86129" y="448261"/>
                    <a:pt x="86129" y="437857"/>
                  </a:cubicBezTo>
                  <a:lnTo>
                    <a:pt x="86129" y="408842"/>
                  </a:lnTo>
                  <a:cubicBezTo>
                    <a:pt x="58873" y="407743"/>
                    <a:pt x="38724" y="402541"/>
                    <a:pt x="8537" y="382832"/>
                  </a:cubicBezTo>
                  <a:cubicBezTo>
                    <a:pt x="-182" y="377117"/>
                    <a:pt x="-2600" y="365467"/>
                    <a:pt x="3042" y="356748"/>
                  </a:cubicBezTo>
                  <a:cubicBezTo>
                    <a:pt x="8684" y="348029"/>
                    <a:pt x="20407" y="345611"/>
                    <a:pt x="29126" y="351253"/>
                  </a:cubicBezTo>
                  <a:cubicBezTo>
                    <a:pt x="51913" y="366126"/>
                    <a:pt x="65028" y="370229"/>
                    <a:pt x="86129" y="371182"/>
                  </a:cubicBezTo>
                  <a:lnTo>
                    <a:pt x="86129" y="225449"/>
                  </a:lnTo>
                  <a:cubicBezTo>
                    <a:pt x="64588" y="216071"/>
                    <a:pt x="49128" y="207205"/>
                    <a:pt x="36819" y="197534"/>
                  </a:cubicBezTo>
                  <a:cubicBezTo>
                    <a:pt x="15205" y="180608"/>
                    <a:pt x="5387" y="150934"/>
                    <a:pt x="11248" y="120088"/>
                  </a:cubicBezTo>
                  <a:cubicBezTo>
                    <a:pt x="17622" y="86091"/>
                    <a:pt x="41215" y="59055"/>
                    <a:pt x="72721" y="49603"/>
                  </a:cubicBezTo>
                  <a:cubicBezTo>
                    <a:pt x="77337" y="48211"/>
                    <a:pt x="81806" y="47112"/>
                    <a:pt x="86203" y="46306"/>
                  </a:cubicBezTo>
                  <a:lnTo>
                    <a:pt x="86203" y="18830"/>
                  </a:lnTo>
                  <a:cubicBezTo>
                    <a:pt x="86203" y="8426"/>
                    <a:pt x="94628" y="0"/>
                    <a:pt x="105033" y="0"/>
                  </a:cubicBezTo>
                  <a:cubicBezTo>
                    <a:pt x="115437" y="0"/>
                    <a:pt x="123863" y="8426"/>
                    <a:pt x="123863" y="18830"/>
                  </a:cubicBezTo>
                  <a:lnTo>
                    <a:pt x="123863" y="44841"/>
                  </a:lnTo>
                  <a:cubicBezTo>
                    <a:pt x="160864" y="49237"/>
                    <a:pt x="183431" y="69606"/>
                    <a:pt x="184750" y="70778"/>
                  </a:cubicBezTo>
                  <a:cubicBezTo>
                    <a:pt x="192370" y="77812"/>
                    <a:pt x="192883" y="89755"/>
                    <a:pt x="185849" y="97375"/>
                  </a:cubicBezTo>
                  <a:cubicBezTo>
                    <a:pt x="178815" y="104994"/>
                    <a:pt x="167019" y="105507"/>
                    <a:pt x="159325" y="98547"/>
                  </a:cubicBezTo>
                  <a:cubicBezTo>
                    <a:pt x="158373" y="97668"/>
                    <a:pt x="145477" y="86531"/>
                    <a:pt x="123863" y="82867"/>
                  </a:cubicBezTo>
                  <a:lnTo>
                    <a:pt x="123863" y="200172"/>
                  </a:lnTo>
                  <a:cubicBezTo>
                    <a:pt x="130970" y="202883"/>
                    <a:pt x="138736" y="205740"/>
                    <a:pt x="147089" y="208671"/>
                  </a:cubicBezTo>
                  <a:cubicBezTo>
                    <a:pt x="195227" y="225669"/>
                    <a:pt x="220945" y="268385"/>
                    <a:pt x="212665" y="317549"/>
                  </a:cubicBezTo>
                  <a:cubicBezTo>
                    <a:pt x="208635" y="341727"/>
                    <a:pt x="196400" y="364148"/>
                    <a:pt x="178375" y="380780"/>
                  </a:cubicBezTo>
                  <a:cubicBezTo>
                    <a:pt x="162989" y="394921"/>
                    <a:pt x="144378" y="404006"/>
                    <a:pt x="123790" y="407523"/>
                  </a:cubicBezTo>
                  <a:lnTo>
                    <a:pt x="123790" y="437857"/>
                  </a:lnTo>
                  <a:cubicBezTo>
                    <a:pt x="123790" y="448261"/>
                    <a:pt x="115364" y="456687"/>
                    <a:pt x="104959" y="456687"/>
                  </a:cubicBezTo>
                  <a:close/>
                  <a:moveTo>
                    <a:pt x="123790" y="240396"/>
                  </a:moveTo>
                  <a:lnTo>
                    <a:pt x="123790" y="368984"/>
                  </a:lnTo>
                  <a:cubicBezTo>
                    <a:pt x="153830" y="361071"/>
                    <a:pt x="171415" y="335426"/>
                    <a:pt x="175518" y="311321"/>
                  </a:cubicBezTo>
                  <a:cubicBezTo>
                    <a:pt x="177496" y="299671"/>
                    <a:pt x="180280" y="260399"/>
                    <a:pt x="134560" y="244206"/>
                  </a:cubicBezTo>
                  <a:cubicBezTo>
                    <a:pt x="130897" y="242887"/>
                    <a:pt x="127307" y="241642"/>
                    <a:pt x="123863" y="240396"/>
                  </a:cubicBezTo>
                  <a:close/>
                  <a:moveTo>
                    <a:pt x="86129" y="84919"/>
                  </a:moveTo>
                  <a:cubicBezTo>
                    <a:pt x="85250" y="85139"/>
                    <a:pt x="84371" y="85432"/>
                    <a:pt x="83565" y="85652"/>
                  </a:cubicBezTo>
                  <a:cubicBezTo>
                    <a:pt x="62097" y="92099"/>
                    <a:pt x="51253" y="111296"/>
                    <a:pt x="48249" y="127049"/>
                  </a:cubicBezTo>
                  <a:cubicBezTo>
                    <a:pt x="45025" y="144047"/>
                    <a:pt x="49568" y="159654"/>
                    <a:pt x="60045" y="167860"/>
                  </a:cubicBezTo>
                  <a:cubicBezTo>
                    <a:pt x="66859" y="173208"/>
                    <a:pt x="75359" y="178410"/>
                    <a:pt x="86129" y="183832"/>
                  </a:cubicBezTo>
                  <a:lnTo>
                    <a:pt x="86129" y="848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2" name="Google Shape;3332;p54"/>
          <p:cNvGrpSpPr/>
          <p:nvPr/>
        </p:nvGrpSpPr>
        <p:grpSpPr>
          <a:xfrm>
            <a:off x="1156066" y="4182940"/>
            <a:ext cx="274800" cy="274800"/>
            <a:chOff x="4351020" y="4981355"/>
            <a:chExt cx="1875765" cy="1875765"/>
          </a:xfrm>
        </p:grpSpPr>
        <p:sp>
          <p:nvSpPr>
            <p:cNvPr id="3333" name="Google Shape;3333;p54"/>
            <p:cNvSpPr/>
            <p:nvPr/>
          </p:nvSpPr>
          <p:spPr>
            <a:xfrm>
              <a:off x="4351020" y="4981355"/>
              <a:ext cx="1875765" cy="1875765"/>
            </a:xfrm>
            <a:custGeom>
              <a:rect b="b" l="l" r="r" t="t"/>
              <a:pathLst>
                <a:path extrusionOk="0" h="1875765" w="1875765">
                  <a:moveTo>
                    <a:pt x="937846" y="1875766"/>
                  </a:moveTo>
                  <a:cubicBezTo>
                    <a:pt x="687339" y="1875766"/>
                    <a:pt x="451851" y="1778244"/>
                    <a:pt x="274687" y="1601079"/>
                  </a:cubicBezTo>
                  <a:cubicBezTo>
                    <a:pt x="97521" y="1423914"/>
                    <a:pt x="0" y="1188427"/>
                    <a:pt x="0" y="937920"/>
                  </a:cubicBezTo>
                  <a:cubicBezTo>
                    <a:pt x="0" y="708514"/>
                    <a:pt x="83820" y="487607"/>
                    <a:pt x="235927" y="316010"/>
                  </a:cubicBezTo>
                  <a:cubicBezTo>
                    <a:pt x="245965" y="304654"/>
                    <a:pt x="263330" y="303628"/>
                    <a:pt x="274687" y="313666"/>
                  </a:cubicBezTo>
                  <a:cubicBezTo>
                    <a:pt x="286043" y="323703"/>
                    <a:pt x="287069" y="341068"/>
                    <a:pt x="277031" y="352425"/>
                  </a:cubicBezTo>
                  <a:cubicBezTo>
                    <a:pt x="133790" y="513984"/>
                    <a:pt x="54952" y="721849"/>
                    <a:pt x="54952" y="937846"/>
                  </a:cubicBezTo>
                  <a:cubicBezTo>
                    <a:pt x="54952" y="1424647"/>
                    <a:pt x="451046" y="1820740"/>
                    <a:pt x="937846" y="1820740"/>
                  </a:cubicBezTo>
                  <a:cubicBezTo>
                    <a:pt x="1424647" y="1820740"/>
                    <a:pt x="1820741" y="1424647"/>
                    <a:pt x="1820741" y="937846"/>
                  </a:cubicBezTo>
                  <a:cubicBezTo>
                    <a:pt x="1820741" y="451045"/>
                    <a:pt x="1424647" y="54952"/>
                    <a:pt x="937846" y="54952"/>
                  </a:cubicBezTo>
                  <a:cubicBezTo>
                    <a:pt x="721848" y="54952"/>
                    <a:pt x="513910" y="133790"/>
                    <a:pt x="352425" y="277031"/>
                  </a:cubicBezTo>
                  <a:cubicBezTo>
                    <a:pt x="341068" y="287069"/>
                    <a:pt x="323704" y="286043"/>
                    <a:pt x="313666" y="274686"/>
                  </a:cubicBezTo>
                  <a:cubicBezTo>
                    <a:pt x="303628" y="263330"/>
                    <a:pt x="304653" y="245965"/>
                    <a:pt x="316010" y="235927"/>
                  </a:cubicBezTo>
                  <a:cubicBezTo>
                    <a:pt x="487607" y="83820"/>
                    <a:pt x="708440" y="0"/>
                    <a:pt x="937919" y="0"/>
                  </a:cubicBezTo>
                  <a:cubicBezTo>
                    <a:pt x="1188427" y="0"/>
                    <a:pt x="1423914" y="97521"/>
                    <a:pt x="1601079" y="274686"/>
                  </a:cubicBezTo>
                  <a:cubicBezTo>
                    <a:pt x="1778244" y="451851"/>
                    <a:pt x="1875765" y="687339"/>
                    <a:pt x="1875765" y="937846"/>
                  </a:cubicBezTo>
                  <a:cubicBezTo>
                    <a:pt x="1875765" y="1188354"/>
                    <a:pt x="1778244" y="1423841"/>
                    <a:pt x="1601079" y="1601006"/>
                  </a:cubicBezTo>
                  <a:cubicBezTo>
                    <a:pt x="1423914" y="1778171"/>
                    <a:pt x="1188427" y="1875692"/>
                    <a:pt x="937919" y="18756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4" name="Google Shape;3334;p54"/>
            <p:cNvSpPr/>
            <p:nvPr/>
          </p:nvSpPr>
          <p:spPr>
            <a:xfrm>
              <a:off x="4570827" y="5201236"/>
              <a:ext cx="1436076" cy="1436076"/>
            </a:xfrm>
            <a:custGeom>
              <a:rect b="b" l="l" r="r" t="t"/>
              <a:pathLst>
                <a:path extrusionOk="0" h="1436076" w="1436076">
                  <a:moveTo>
                    <a:pt x="718038" y="1436077"/>
                  </a:moveTo>
                  <a:cubicBezTo>
                    <a:pt x="547394" y="1436077"/>
                    <a:pt x="382025" y="1375190"/>
                    <a:pt x="252339" y="1264553"/>
                  </a:cubicBezTo>
                  <a:cubicBezTo>
                    <a:pt x="240763" y="1254736"/>
                    <a:pt x="239444" y="1237371"/>
                    <a:pt x="249262" y="1225794"/>
                  </a:cubicBezTo>
                  <a:cubicBezTo>
                    <a:pt x="259080" y="1214218"/>
                    <a:pt x="276445" y="1212899"/>
                    <a:pt x="288021" y="1222717"/>
                  </a:cubicBezTo>
                  <a:cubicBezTo>
                    <a:pt x="407743" y="1324854"/>
                    <a:pt x="560510" y="1381125"/>
                    <a:pt x="718038" y="1381125"/>
                  </a:cubicBezTo>
                  <a:cubicBezTo>
                    <a:pt x="1083652" y="1381125"/>
                    <a:pt x="1381125" y="1083652"/>
                    <a:pt x="1381125" y="718038"/>
                  </a:cubicBezTo>
                  <a:cubicBezTo>
                    <a:pt x="1381125" y="352425"/>
                    <a:pt x="1083652" y="54952"/>
                    <a:pt x="718038" y="54952"/>
                  </a:cubicBezTo>
                  <a:cubicBezTo>
                    <a:pt x="352425" y="54952"/>
                    <a:pt x="54952" y="352425"/>
                    <a:pt x="54952" y="718038"/>
                  </a:cubicBezTo>
                  <a:cubicBezTo>
                    <a:pt x="54952" y="875567"/>
                    <a:pt x="111223" y="1028334"/>
                    <a:pt x="213360" y="1148056"/>
                  </a:cubicBezTo>
                  <a:cubicBezTo>
                    <a:pt x="223178" y="1159632"/>
                    <a:pt x="221859" y="1176924"/>
                    <a:pt x="210282" y="1186815"/>
                  </a:cubicBezTo>
                  <a:cubicBezTo>
                    <a:pt x="198706" y="1196633"/>
                    <a:pt x="181414" y="1195314"/>
                    <a:pt x="171523" y="1183738"/>
                  </a:cubicBezTo>
                  <a:cubicBezTo>
                    <a:pt x="60887" y="1054051"/>
                    <a:pt x="0" y="888682"/>
                    <a:pt x="0" y="718038"/>
                  </a:cubicBezTo>
                  <a:cubicBezTo>
                    <a:pt x="0" y="322092"/>
                    <a:pt x="322091" y="0"/>
                    <a:pt x="718038" y="0"/>
                  </a:cubicBezTo>
                  <a:cubicBezTo>
                    <a:pt x="1113985" y="0"/>
                    <a:pt x="1436077" y="322092"/>
                    <a:pt x="1436077" y="718038"/>
                  </a:cubicBezTo>
                  <a:cubicBezTo>
                    <a:pt x="1436077" y="1113985"/>
                    <a:pt x="1113985" y="1436077"/>
                    <a:pt x="718038" y="14360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5" name="Google Shape;3335;p54"/>
            <p:cNvSpPr/>
            <p:nvPr/>
          </p:nvSpPr>
          <p:spPr>
            <a:xfrm>
              <a:off x="4683319" y="5313507"/>
              <a:ext cx="1211239" cy="1211263"/>
            </a:xfrm>
            <a:custGeom>
              <a:rect b="b" l="l" r="r" t="t"/>
              <a:pathLst>
                <a:path extrusionOk="0" h="1211263" w="1211239">
                  <a:moveTo>
                    <a:pt x="550595" y="1211264"/>
                  </a:moveTo>
                  <a:cubicBezTo>
                    <a:pt x="549715" y="1211264"/>
                    <a:pt x="548909" y="1211264"/>
                    <a:pt x="548030" y="1211117"/>
                  </a:cubicBezTo>
                  <a:cubicBezTo>
                    <a:pt x="257811" y="1183861"/>
                    <a:pt x="27379" y="953429"/>
                    <a:pt x="123" y="663210"/>
                  </a:cubicBezTo>
                  <a:cubicBezTo>
                    <a:pt x="-610" y="655516"/>
                    <a:pt x="1955" y="647897"/>
                    <a:pt x="7157" y="642108"/>
                  </a:cubicBezTo>
                  <a:cubicBezTo>
                    <a:pt x="12359" y="636393"/>
                    <a:pt x="19759" y="633096"/>
                    <a:pt x="27452" y="633096"/>
                  </a:cubicBezTo>
                  <a:lnTo>
                    <a:pt x="110467" y="633096"/>
                  </a:lnTo>
                  <a:lnTo>
                    <a:pt x="110467" y="578144"/>
                  </a:lnTo>
                  <a:lnTo>
                    <a:pt x="27452" y="578144"/>
                  </a:lnTo>
                  <a:cubicBezTo>
                    <a:pt x="19686" y="578144"/>
                    <a:pt x="12359" y="574920"/>
                    <a:pt x="7157" y="569132"/>
                  </a:cubicBezTo>
                  <a:cubicBezTo>
                    <a:pt x="1955" y="563417"/>
                    <a:pt x="-610" y="555797"/>
                    <a:pt x="123" y="548031"/>
                  </a:cubicBezTo>
                  <a:cubicBezTo>
                    <a:pt x="27379" y="257811"/>
                    <a:pt x="257811" y="27379"/>
                    <a:pt x="548030" y="123"/>
                  </a:cubicBezTo>
                  <a:cubicBezTo>
                    <a:pt x="555723" y="-610"/>
                    <a:pt x="563344" y="1955"/>
                    <a:pt x="569132" y="7157"/>
                  </a:cubicBezTo>
                  <a:cubicBezTo>
                    <a:pt x="574847" y="12359"/>
                    <a:pt x="578144" y="19760"/>
                    <a:pt x="578144" y="27453"/>
                  </a:cubicBezTo>
                  <a:lnTo>
                    <a:pt x="578144" y="110467"/>
                  </a:lnTo>
                  <a:lnTo>
                    <a:pt x="633096" y="110467"/>
                  </a:lnTo>
                  <a:lnTo>
                    <a:pt x="633096" y="27453"/>
                  </a:lnTo>
                  <a:cubicBezTo>
                    <a:pt x="633096" y="19686"/>
                    <a:pt x="636320" y="12359"/>
                    <a:pt x="642108" y="7157"/>
                  </a:cubicBezTo>
                  <a:cubicBezTo>
                    <a:pt x="647823" y="1955"/>
                    <a:pt x="655443" y="-610"/>
                    <a:pt x="663210" y="123"/>
                  </a:cubicBezTo>
                  <a:cubicBezTo>
                    <a:pt x="953429" y="27379"/>
                    <a:pt x="1183861" y="257811"/>
                    <a:pt x="1211117" y="548031"/>
                  </a:cubicBezTo>
                  <a:cubicBezTo>
                    <a:pt x="1211850" y="555724"/>
                    <a:pt x="1209285" y="563344"/>
                    <a:pt x="1204083" y="569132"/>
                  </a:cubicBezTo>
                  <a:cubicBezTo>
                    <a:pt x="1198881" y="574847"/>
                    <a:pt x="1191481" y="578144"/>
                    <a:pt x="1183787" y="578144"/>
                  </a:cubicBezTo>
                  <a:lnTo>
                    <a:pt x="1100773" y="578144"/>
                  </a:lnTo>
                  <a:lnTo>
                    <a:pt x="1100773" y="633096"/>
                  </a:lnTo>
                  <a:lnTo>
                    <a:pt x="1183787" y="633096"/>
                  </a:lnTo>
                  <a:cubicBezTo>
                    <a:pt x="1191554" y="633096"/>
                    <a:pt x="1198881" y="636320"/>
                    <a:pt x="1204083" y="642108"/>
                  </a:cubicBezTo>
                  <a:cubicBezTo>
                    <a:pt x="1209285" y="647823"/>
                    <a:pt x="1211850" y="655443"/>
                    <a:pt x="1211117" y="663210"/>
                  </a:cubicBezTo>
                  <a:cubicBezTo>
                    <a:pt x="1183861" y="953429"/>
                    <a:pt x="953429" y="1183861"/>
                    <a:pt x="663210" y="1211117"/>
                  </a:cubicBezTo>
                  <a:cubicBezTo>
                    <a:pt x="655443" y="1211850"/>
                    <a:pt x="647823" y="1209285"/>
                    <a:pt x="642108" y="1204083"/>
                  </a:cubicBezTo>
                  <a:cubicBezTo>
                    <a:pt x="636393" y="1198881"/>
                    <a:pt x="633096" y="1191481"/>
                    <a:pt x="633096" y="1183788"/>
                  </a:cubicBezTo>
                  <a:lnTo>
                    <a:pt x="633096" y="1100774"/>
                  </a:lnTo>
                  <a:lnTo>
                    <a:pt x="578144" y="1100774"/>
                  </a:lnTo>
                  <a:lnTo>
                    <a:pt x="578144" y="1183788"/>
                  </a:lnTo>
                  <a:cubicBezTo>
                    <a:pt x="578144" y="1191554"/>
                    <a:pt x="574920" y="1198881"/>
                    <a:pt x="569132" y="1204083"/>
                  </a:cubicBezTo>
                  <a:cubicBezTo>
                    <a:pt x="564076" y="1208699"/>
                    <a:pt x="557482" y="1211264"/>
                    <a:pt x="550668" y="1211264"/>
                  </a:cubicBezTo>
                  <a:close/>
                  <a:moveTo>
                    <a:pt x="58518" y="688195"/>
                  </a:moveTo>
                  <a:cubicBezTo>
                    <a:pt x="94274" y="927931"/>
                    <a:pt x="283382" y="1117039"/>
                    <a:pt x="523119" y="1152795"/>
                  </a:cubicBezTo>
                  <a:lnTo>
                    <a:pt x="523119" y="1073298"/>
                  </a:lnTo>
                  <a:cubicBezTo>
                    <a:pt x="523119" y="1058131"/>
                    <a:pt x="535428" y="1045822"/>
                    <a:pt x="550595" y="1045822"/>
                  </a:cubicBezTo>
                  <a:lnTo>
                    <a:pt x="660499" y="1045822"/>
                  </a:lnTo>
                  <a:cubicBezTo>
                    <a:pt x="675665" y="1045822"/>
                    <a:pt x="687975" y="1058131"/>
                    <a:pt x="687975" y="1073298"/>
                  </a:cubicBezTo>
                  <a:lnTo>
                    <a:pt x="687975" y="1152795"/>
                  </a:lnTo>
                  <a:cubicBezTo>
                    <a:pt x="927711" y="1117039"/>
                    <a:pt x="1116819" y="927931"/>
                    <a:pt x="1152575" y="688195"/>
                  </a:cubicBezTo>
                  <a:lnTo>
                    <a:pt x="1073078" y="688195"/>
                  </a:lnTo>
                  <a:cubicBezTo>
                    <a:pt x="1057911" y="688195"/>
                    <a:pt x="1045602" y="675885"/>
                    <a:pt x="1045602" y="660719"/>
                  </a:cubicBezTo>
                  <a:lnTo>
                    <a:pt x="1045602" y="550815"/>
                  </a:lnTo>
                  <a:cubicBezTo>
                    <a:pt x="1045602" y="535648"/>
                    <a:pt x="1057911" y="523339"/>
                    <a:pt x="1073078" y="523339"/>
                  </a:cubicBezTo>
                  <a:lnTo>
                    <a:pt x="1152575" y="523339"/>
                  </a:lnTo>
                  <a:cubicBezTo>
                    <a:pt x="1116819" y="283602"/>
                    <a:pt x="927711" y="94494"/>
                    <a:pt x="687975" y="58738"/>
                  </a:cubicBezTo>
                  <a:lnTo>
                    <a:pt x="687975" y="138236"/>
                  </a:lnTo>
                  <a:cubicBezTo>
                    <a:pt x="687975" y="153403"/>
                    <a:pt x="675665" y="165712"/>
                    <a:pt x="660499" y="165712"/>
                  </a:cubicBezTo>
                  <a:lnTo>
                    <a:pt x="550595" y="165712"/>
                  </a:lnTo>
                  <a:cubicBezTo>
                    <a:pt x="535428" y="165712"/>
                    <a:pt x="523119" y="153403"/>
                    <a:pt x="523119" y="138236"/>
                  </a:cubicBezTo>
                  <a:lnTo>
                    <a:pt x="523119" y="58738"/>
                  </a:lnTo>
                  <a:cubicBezTo>
                    <a:pt x="283382" y="94494"/>
                    <a:pt x="94274" y="283602"/>
                    <a:pt x="58518" y="523339"/>
                  </a:cubicBezTo>
                  <a:lnTo>
                    <a:pt x="138016" y="523339"/>
                  </a:lnTo>
                  <a:cubicBezTo>
                    <a:pt x="153182" y="523339"/>
                    <a:pt x="165492" y="535648"/>
                    <a:pt x="165492" y="550815"/>
                  </a:cubicBezTo>
                  <a:lnTo>
                    <a:pt x="165492" y="660719"/>
                  </a:lnTo>
                  <a:cubicBezTo>
                    <a:pt x="165492" y="675885"/>
                    <a:pt x="153182" y="688195"/>
                    <a:pt x="138016" y="688195"/>
                  </a:cubicBezTo>
                  <a:lnTo>
                    <a:pt x="58518" y="6881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6" name="Google Shape;3336;p54"/>
            <p:cNvSpPr/>
            <p:nvPr/>
          </p:nvSpPr>
          <p:spPr>
            <a:xfrm>
              <a:off x="5096534" y="5534611"/>
              <a:ext cx="384663" cy="384663"/>
            </a:xfrm>
            <a:custGeom>
              <a:rect b="b" l="l" r="r" t="t"/>
              <a:pathLst>
                <a:path extrusionOk="0" h="384663" w="384663">
                  <a:moveTo>
                    <a:pt x="192332" y="384663"/>
                  </a:moveTo>
                  <a:cubicBezTo>
                    <a:pt x="86311" y="384663"/>
                    <a:pt x="0" y="298352"/>
                    <a:pt x="0" y="192332"/>
                  </a:cubicBezTo>
                  <a:cubicBezTo>
                    <a:pt x="0" y="86311"/>
                    <a:pt x="86311" y="0"/>
                    <a:pt x="192332" y="0"/>
                  </a:cubicBezTo>
                  <a:cubicBezTo>
                    <a:pt x="298352" y="0"/>
                    <a:pt x="384663" y="86311"/>
                    <a:pt x="384663" y="192332"/>
                  </a:cubicBezTo>
                  <a:cubicBezTo>
                    <a:pt x="384663" y="298352"/>
                    <a:pt x="298352" y="384663"/>
                    <a:pt x="192332" y="384663"/>
                  </a:cubicBezTo>
                  <a:close/>
                  <a:moveTo>
                    <a:pt x="192332" y="54952"/>
                  </a:moveTo>
                  <a:cubicBezTo>
                    <a:pt x="116571" y="54952"/>
                    <a:pt x="54952" y="116571"/>
                    <a:pt x="54952" y="192332"/>
                  </a:cubicBezTo>
                  <a:cubicBezTo>
                    <a:pt x="54952" y="268092"/>
                    <a:pt x="116571" y="329712"/>
                    <a:pt x="192332" y="329712"/>
                  </a:cubicBezTo>
                  <a:cubicBezTo>
                    <a:pt x="268092" y="329712"/>
                    <a:pt x="329712" y="268092"/>
                    <a:pt x="329712" y="192332"/>
                  </a:cubicBezTo>
                  <a:cubicBezTo>
                    <a:pt x="329712" y="116571"/>
                    <a:pt x="268092" y="54952"/>
                    <a:pt x="192332" y="549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7" name="Google Shape;3337;p54"/>
            <p:cNvSpPr/>
            <p:nvPr/>
          </p:nvSpPr>
          <p:spPr>
            <a:xfrm>
              <a:off x="4960400" y="5974226"/>
              <a:ext cx="657005" cy="329711"/>
            </a:xfrm>
            <a:custGeom>
              <a:rect b="b" l="l" r="r" t="t"/>
              <a:pathLst>
                <a:path extrusionOk="0" h="329711" w="657005">
                  <a:moveTo>
                    <a:pt x="328466" y="329712"/>
                  </a:moveTo>
                  <a:cubicBezTo>
                    <a:pt x="196654" y="329712"/>
                    <a:pt x="75467" y="263330"/>
                    <a:pt x="4323" y="152180"/>
                  </a:cubicBezTo>
                  <a:cubicBezTo>
                    <a:pt x="1465" y="147784"/>
                    <a:pt x="0" y="142582"/>
                    <a:pt x="0" y="137380"/>
                  </a:cubicBezTo>
                  <a:cubicBezTo>
                    <a:pt x="0" y="61619"/>
                    <a:pt x="61619" y="0"/>
                    <a:pt x="137380" y="0"/>
                  </a:cubicBezTo>
                  <a:lnTo>
                    <a:pt x="519625" y="0"/>
                  </a:lnTo>
                  <a:cubicBezTo>
                    <a:pt x="595386" y="0"/>
                    <a:pt x="657005" y="61619"/>
                    <a:pt x="657005" y="137380"/>
                  </a:cubicBezTo>
                  <a:cubicBezTo>
                    <a:pt x="657005" y="142655"/>
                    <a:pt x="655466" y="147784"/>
                    <a:pt x="652682" y="152180"/>
                  </a:cubicBezTo>
                  <a:cubicBezTo>
                    <a:pt x="581538" y="263330"/>
                    <a:pt x="460351" y="329712"/>
                    <a:pt x="328539" y="329712"/>
                  </a:cubicBezTo>
                  <a:close/>
                  <a:moveTo>
                    <a:pt x="55245" y="129687"/>
                  </a:moveTo>
                  <a:cubicBezTo>
                    <a:pt x="116791" y="220687"/>
                    <a:pt x="218269" y="274760"/>
                    <a:pt x="328466" y="274760"/>
                  </a:cubicBezTo>
                  <a:cubicBezTo>
                    <a:pt x="438663" y="274760"/>
                    <a:pt x="540141" y="220687"/>
                    <a:pt x="601687" y="129687"/>
                  </a:cubicBezTo>
                  <a:cubicBezTo>
                    <a:pt x="597803" y="87850"/>
                    <a:pt x="562488" y="54952"/>
                    <a:pt x="519625" y="54952"/>
                  </a:cubicBezTo>
                  <a:lnTo>
                    <a:pt x="137380" y="54952"/>
                  </a:lnTo>
                  <a:cubicBezTo>
                    <a:pt x="94517" y="54952"/>
                    <a:pt x="59202" y="87850"/>
                    <a:pt x="55318" y="129687"/>
                  </a:cubicBezTo>
                  <a:close/>
                  <a:moveTo>
                    <a:pt x="629456" y="137380"/>
                  </a:moveTo>
                  <a:lnTo>
                    <a:pt x="629456" y="137380"/>
                  </a:lnTo>
                  <a:lnTo>
                    <a:pt x="629456" y="1373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8" name="Google Shape;3338;p54"/>
          <p:cNvGrpSpPr/>
          <p:nvPr/>
        </p:nvGrpSpPr>
        <p:grpSpPr>
          <a:xfrm>
            <a:off x="3775207" y="2438968"/>
            <a:ext cx="287731" cy="265567"/>
            <a:chOff x="3657600" y="1176337"/>
            <a:chExt cx="4876799" cy="4501133"/>
          </a:xfrm>
        </p:grpSpPr>
        <p:sp>
          <p:nvSpPr>
            <p:cNvPr id="3339" name="Google Shape;3339;p54"/>
            <p:cNvSpPr/>
            <p:nvPr/>
          </p:nvSpPr>
          <p:spPr>
            <a:xfrm>
              <a:off x="3657600" y="1176337"/>
              <a:ext cx="3558921" cy="4501133"/>
            </a:xfrm>
            <a:custGeom>
              <a:rect b="b" l="l" r="r" t="t"/>
              <a:pathLst>
                <a:path extrusionOk="0" h="4501133" w="3558921">
                  <a:moveTo>
                    <a:pt x="3269647" y="871061"/>
                  </a:moveTo>
                  <a:lnTo>
                    <a:pt x="3131915" y="871061"/>
                  </a:lnTo>
                  <a:cubicBezTo>
                    <a:pt x="3156204" y="828770"/>
                    <a:pt x="3170206" y="779717"/>
                    <a:pt x="3170206" y="727520"/>
                  </a:cubicBezTo>
                  <a:lnTo>
                    <a:pt x="3170206" y="289274"/>
                  </a:lnTo>
                  <a:cubicBezTo>
                    <a:pt x="3170206" y="129731"/>
                    <a:pt x="3040475" y="0"/>
                    <a:pt x="2880932" y="0"/>
                  </a:cubicBezTo>
                  <a:lnTo>
                    <a:pt x="289274" y="0"/>
                  </a:lnTo>
                  <a:cubicBezTo>
                    <a:pt x="129731" y="0"/>
                    <a:pt x="0" y="129826"/>
                    <a:pt x="0" y="289370"/>
                  </a:cubicBezTo>
                  <a:lnTo>
                    <a:pt x="0" y="727615"/>
                  </a:lnTo>
                  <a:cubicBezTo>
                    <a:pt x="0" y="887159"/>
                    <a:pt x="129731" y="1016889"/>
                    <a:pt x="289274" y="1016889"/>
                  </a:cubicBezTo>
                  <a:lnTo>
                    <a:pt x="427006" y="1016889"/>
                  </a:lnTo>
                  <a:cubicBezTo>
                    <a:pt x="402717" y="1059180"/>
                    <a:pt x="388715" y="1108234"/>
                    <a:pt x="388715" y="1160431"/>
                  </a:cubicBezTo>
                  <a:lnTo>
                    <a:pt x="388715" y="1598676"/>
                  </a:lnTo>
                  <a:cubicBezTo>
                    <a:pt x="388715" y="1650873"/>
                    <a:pt x="402717" y="1699832"/>
                    <a:pt x="427006" y="1742218"/>
                  </a:cubicBezTo>
                  <a:lnTo>
                    <a:pt x="289274" y="1742218"/>
                  </a:lnTo>
                  <a:cubicBezTo>
                    <a:pt x="129731" y="1742218"/>
                    <a:pt x="0" y="1871948"/>
                    <a:pt x="0" y="2031492"/>
                  </a:cubicBezTo>
                  <a:lnTo>
                    <a:pt x="0" y="2469737"/>
                  </a:lnTo>
                  <a:cubicBezTo>
                    <a:pt x="0" y="2595848"/>
                    <a:pt x="81153" y="2703386"/>
                    <a:pt x="194024" y="2742819"/>
                  </a:cubicBezTo>
                  <a:cubicBezTo>
                    <a:pt x="163544" y="2788634"/>
                    <a:pt x="145828" y="2843498"/>
                    <a:pt x="145828" y="2902553"/>
                  </a:cubicBezTo>
                  <a:lnTo>
                    <a:pt x="145828" y="3340799"/>
                  </a:lnTo>
                  <a:cubicBezTo>
                    <a:pt x="145828" y="3399854"/>
                    <a:pt x="163640" y="3454718"/>
                    <a:pt x="194024" y="3500533"/>
                  </a:cubicBezTo>
                  <a:cubicBezTo>
                    <a:pt x="81153" y="3539966"/>
                    <a:pt x="0" y="3647504"/>
                    <a:pt x="0" y="3773615"/>
                  </a:cubicBezTo>
                  <a:lnTo>
                    <a:pt x="0" y="4211860"/>
                  </a:lnTo>
                  <a:cubicBezTo>
                    <a:pt x="0" y="4371404"/>
                    <a:pt x="129731" y="4501134"/>
                    <a:pt x="289274" y="4501134"/>
                  </a:cubicBezTo>
                  <a:lnTo>
                    <a:pt x="2511647" y="4501134"/>
                  </a:lnTo>
                  <a:cubicBezTo>
                    <a:pt x="2551938" y="4501134"/>
                    <a:pt x="2584514" y="4468464"/>
                    <a:pt x="2584514" y="4428268"/>
                  </a:cubicBezTo>
                  <a:cubicBezTo>
                    <a:pt x="2584514" y="4388073"/>
                    <a:pt x="2551843" y="4355402"/>
                    <a:pt x="2511647" y="4355402"/>
                  </a:cubicBezTo>
                  <a:lnTo>
                    <a:pt x="289274" y="4355402"/>
                  </a:lnTo>
                  <a:cubicBezTo>
                    <a:pt x="210122" y="4355402"/>
                    <a:pt x="145733" y="4291013"/>
                    <a:pt x="145733" y="4211860"/>
                  </a:cubicBezTo>
                  <a:lnTo>
                    <a:pt x="145733" y="3773615"/>
                  </a:lnTo>
                  <a:cubicBezTo>
                    <a:pt x="145733" y="3694462"/>
                    <a:pt x="210122" y="3630073"/>
                    <a:pt x="289274" y="3630073"/>
                  </a:cubicBezTo>
                  <a:lnTo>
                    <a:pt x="1698593" y="3630073"/>
                  </a:lnTo>
                  <a:cubicBezTo>
                    <a:pt x="1738884" y="3630073"/>
                    <a:pt x="1771460" y="3597402"/>
                    <a:pt x="1771460" y="3557207"/>
                  </a:cubicBezTo>
                  <a:cubicBezTo>
                    <a:pt x="1771460" y="3517011"/>
                    <a:pt x="1738789" y="3484340"/>
                    <a:pt x="1698593" y="3484340"/>
                  </a:cubicBezTo>
                  <a:lnTo>
                    <a:pt x="435007" y="3484340"/>
                  </a:lnTo>
                  <a:cubicBezTo>
                    <a:pt x="355854" y="3484340"/>
                    <a:pt x="291465" y="3419951"/>
                    <a:pt x="291465" y="3340799"/>
                  </a:cubicBezTo>
                  <a:lnTo>
                    <a:pt x="291465" y="2902553"/>
                  </a:lnTo>
                  <a:cubicBezTo>
                    <a:pt x="291465" y="2823401"/>
                    <a:pt x="355854" y="2759012"/>
                    <a:pt x="435007" y="2759012"/>
                  </a:cubicBezTo>
                  <a:lnTo>
                    <a:pt x="1565815" y="2759012"/>
                  </a:lnTo>
                  <a:cubicBezTo>
                    <a:pt x="1606106" y="2759012"/>
                    <a:pt x="1638681" y="2726341"/>
                    <a:pt x="1638681" y="2686145"/>
                  </a:cubicBezTo>
                  <a:cubicBezTo>
                    <a:pt x="1638681" y="2645950"/>
                    <a:pt x="1606010" y="2613279"/>
                    <a:pt x="1565815" y="2613279"/>
                  </a:cubicBezTo>
                  <a:lnTo>
                    <a:pt x="289274" y="2613279"/>
                  </a:lnTo>
                  <a:cubicBezTo>
                    <a:pt x="210122" y="2613279"/>
                    <a:pt x="145733" y="2548890"/>
                    <a:pt x="145733" y="2469737"/>
                  </a:cubicBezTo>
                  <a:lnTo>
                    <a:pt x="145733" y="2031492"/>
                  </a:lnTo>
                  <a:cubicBezTo>
                    <a:pt x="145733" y="1952339"/>
                    <a:pt x="210122" y="1887950"/>
                    <a:pt x="289274" y="1887950"/>
                  </a:cubicBezTo>
                  <a:lnTo>
                    <a:pt x="1978819" y="1887950"/>
                  </a:lnTo>
                  <a:cubicBezTo>
                    <a:pt x="2019110" y="1887950"/>
                    <a:pt x="2051685" y="1855280"/>
                    <a:pt x="2051685" y="1815084"/>
                  </a:cubicBezTo>
                  <a:cubicBezTo>
                    <a:pt x="2051685" y="1774889"/>
                    <a:pt x="2019014" y="1742218"/>
                    <a:pt x="1978819" y="1742218"/>
                  </a:cubicBezTo>
                  <a:lnTo>
                    <a:pt x="677990" y="1742218"/>
                  </a:lnTo>
                  <a:cubicBezTo>
                    <a:pt x="598837" y="1742218"/>
                    <a:pt x="534448" y="1677829"/>
                    <a:pt x="534448" y="1598676"/>
                  </a:cubicBezTo>
                  <a:lnTo>
                    <a:pt x="534448" y="1160431"/>
                  </a:lnTo>
                  <a:cubicBezTo>
                    <a:pt x="534448" y="1081278"/>
                    <a:pt x="598837" y="1016889"/>
                    <a:pt x="677990" y="1016889"/>
                  </a:cubicBezTo>
                  <a:lnTo>
                    <a:pt x="3269647" y="1016889"/>
                  </a:lnTo>
                  <a:cubicBezTo>
                    <a:pt x="3348799" y="1016889"/>
                    <a:pt x="3413189" y="1081278"/>
                    <a:pt x="3413189" y="1160431"/>
                  </a:cubicBezTo>
                  <a:lnTo>
                    <a:pt x="3413189" y="1214819"/>
                  </a:lnTo>
                  <a:cubicBezTo>
                    <a:pt x="3413189" y="1255109"/>
                    <a:pt x="3445764" y="1287685"/>
                    <a:pt x="3486055" y="1287685"/>
                  </a:cubicBezTo>
                  <a:cubicBezTo>
                    <a:pt x="3526346" y="1287685"/>
                    <a:pt x="3558921" y="1255014"/>
                    <a:pt x="3558921" y="1214819"/>
                  </a:cubicBezTo>
                  <a:lnTo>
                    <a:pt x="3558921" y="1160431"/>
                  </a:lnTo>
                  <a:cubicBezTo>
                    <a:pt x="3558921" y="1000887"/>
                    <a:pt x="3429191" y="871157"/>
                    <a:pt x="3269647" y="871157"/>
                  </a:cubicBezTo>
                  <a:close/>
                  <a:moveTo>
                    <a:pt x="3024473" y="727615"/>
                  </a:moveTo>
                  <a:cubicBezTo>
                    <a:pt x="3024473" y="806768"/>
                    <a:pt x="2960084" y="871157"/>
                    <a:pt x="2880932" y="871157"/>
                  </a:cubicBezTo>
                  <a:lnTo>
                    <a:pt x="289274" y="871157"/>
                  </a:lnTo>
                  <a:cubicBezTo>
                    <a:pt x="210122" y="871157"/>
                    <a:pt x="145733" y="806768"/>
                    <a:pt x="145733" y="727615"/>
                  </a:cubicBezTo>
                  <a:lnTo>
                    <a:pt x="145733" y="289370"/>
                  </a:lnTo>
                  <a:cubicBezTo>
                    <a:pt x="145733" y="210217"/>
                    <a:pt x="210122" y="145828"/>
                    <a:pt x="289274" y="145828"/>
                  </a:cubicBezTo>
                  <a:lnTo>
                    <a:pt x="2880932" y="145828"/>
                  </a:lnTo>
                  <a:cubicBezTo>
                    <a:pt x="2960084" y="145828"/>
                    <a:pt x="3024473" y="210217"/>
                    <a:pt x="3024473" y="289370"/>
                  </a:cubicBezTo>
                  <a:lnTo>
                    <a:pt x="3024473" y="727615"/>
                  </a:lnTo>
                  <a:lnTo>
                    <a:pt x="3024473" y="72761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0" name="Google Shape;3340;p54"/>
            <p:cNvSpPr/>
            <p:nvPr/>
          </p:nvSpPr>
          <p:spPr>
            <a:xfrm>
              <a:off x="5364099" y="2507170"/>
              <a:ext cx="3170300" cy="3170110"/>
            </a:xfrm>
            <a:custGeom>
              <a:rect b="b" l="l" r="r" t="t"/>
              <a:pathLst>
                <a:path extrusionOk="0" h="3170110" w="3170300">
                  <a:moveTo>
                    <a:pt x="2449544" y="256222"/>
                  </a:moveTo>
                  <a:cubicBezTo>
                    <a:pt x="2415826" y="234220"/>
                    <a:pt x="2370677" y="243745"/>
                    <a:pt x="2348674" y="277463"/>
                  </a:cubicBezTo>
                  <a:cubicBezTo>
                    <a:pt x="2326672" y="311182"/>
                    <a:pt x="2336197" y="356330"/>
                    <a:pt x="2369915" y="378333"/>
                  </a:cubicBezTo>
                  <a:cubicBezTo>
                    <a:pt x="2779776" y="645414"/>
                    <a:pt x="3024473" y="1096613"/>
                    <a:pt x="3024473" y="1585151"/>
                  </a:cubicBezTo>
                  <a:cubicBezTo>
                    <a:pt x="3024473" y="2378774"/>
                    <a:pt x="2378774" y="3024473"/>
                    <a:pt x="1585150" y="3024473"/>
                  </a:cubicBezTo>
                  <a:cubicBezTo>
                    <a:pt x="791528" y="3024473"/>
                    <a:pt x="145828" y="2378774"/>
                    <a:pt x="145828" y="1585151"/>
                  </a:cubicBezTo>
                  <a:cubicBezTo>
                    <a:pt x="145828" y="791528"/>
                    <a:pt x="791528" y="145828"/>
                    <a:pt x="1585150" y="145828"/>
                  </a:cubicBezTo>
                  <a:cubicBezTo>
                    <a:pt x="1793557" y="145828"/>
                    <a:pt x="1994535" y="189357"/>
                    <a:pt x="2182463" y="275177"/>
                  </a:cubicBezTo>
                  <a:cubicBezTo>
                    <a:pt x="2219135" y="291941"/>
                    <a:pt x="2262283" y="275749"/>
                    <a:pt x="2279047" y="239173"/>
                  </a:cubicBezTo>
                  <a:cubicBezTo>
                    <a:pt x="2295811" y="202597"/>
                    <a:pt x="2279618" y="159353"/>
                    <a:pt x="2243042" y="142589"/>
                  </a:cubicBezTo>
                  <a:cubicBezTo>
                    <a:pt x="2035969" y="48006"/>
                    <a:pt x="1814608" y="0"/>
                    <a:pt x="1585150" y="0"/>
                  </a:cubicBezTo>
                  <a:cubicBezTo>
                    <a:pt x="711137" y="0"/>
                    <a:pt x="0" y="711041"/>
                    <a:pt x="0" y="1585055"/>
                  </a:cubicBezTo>
                  <a:cubicBezTo>
                    <a:pt x="0" y="2459070"/>
                    <a:pt x="711041" y="3170111"/>
                    <a:pt x="1585150" y="3170111"/>
                  </a:cubicBezTo>
                  <a:cubicBezTo>
                    <a:pt x="2459260" y="3170111"/>
                    <a:pt x="3170301" y="2459070"/>
                    <a:pt x="3170301" y="1585055"/>
                  </a:cubicBezTo>
                  <a:cubicBezTo>
                    <a:pt x="3170301" y="1047083"/>
                    <a:pt x="2900839" y="550259"/>
                    <a:pt x="2449544" y="2561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1" name="Google Shape;3341;p54"/>
            <p:cNvSpPr/>
            <p:nvPr/>
          </p:nvSpPr>
          <p:spPr>
            <a:xfrm>
              <a:off x="5807418" y="2950082"/>
              <a:ext cx="2283521" cy="2283904"/>
            </a:xfrm>
            <a:custGeom>
              <a:rect b="b" l="l" r="r" t="t"/>
              <a:pathLst>
                <a:path extrusionOk="0" h="2283904" w="2283521">
                  <a:moveTo>
                    <a:pt x="1949551" y="334518"/>
                  </a:moveTo>
                  <a:cubicBezTo>
                    <a:pt x="1733810" y="118777"/>
                    <a:pt x="1447012" y="0"/>
                    <a:pt x="1141926" y="0"/>
                  </a:cubicBezTo>
                  <a:cubicBezTo>
                    <a:pt x="836841" y="0"/>
                    <a:pt x="550043" y="118777"/>
                    <a:pt x="334301" y="334518"/>
                  </a:cubicBezTo>
                  <a:cubicBezTo>
                    <a:pt x="45885" y="622935"/>
                    <a:pt x="-67082" y="1046893"/>
                    <a:pt x="39408" y="1441037"/>
                  </a:cubicBezTo>
                  <a:cubicBezTo>
                    <a:pt x="49885" y="1479899"/>
                    <a:pt x="89890" y="1502855"/>
                    <a:pt x="128752" y="1492377"/>
                  </a:cubicBezTo>
                  <a:cubicBezTo>
                    <a:pt x="167614" y="1481899"/>
                    <a:pt x="190569" y="1441895"/>
                    <a:pt x="180092" y="1403032"/>
                  </a:cubicBezTo>
                  <a:cubicBezTo>
                    <a:pt x="87223" y="1059085"/>
                    <a:pt x="185807" y="689229"/>
                    <a:pt x="437362" y="437579"/>
                  </a:cubicBezTo>
                  <a:cubicBezTo>
                    <a:pt x="625576" y="249364"/>
                    <a:pt x="875798" y="145733"/>
                    <a:pt x="1141926" y="145733"/>
                  </a:cubicBezTo>
                  <a:cubicBezTo>
                    <a:pt x="1408055" y="145733"/>
                    <a:pt x="1658277" y="249364"/>
                    <a:pt x="1846491" y="437579"/>
                  </a:cubicBezTo>
                  <a:cubicBezTo>
                    <a:pt x="2235015" y="826103"/>
                    <a:pt x="2235015" y="1458278"/>
                    <a:pt x="1846491" y="1846802"/>
                  </a:cubicBezTo>
                  <a:cubicBezTo>
                    <a:pt x="1457966" y="2235327"/>
                    <a:pt x="825887" y="2235327"/>
                    <a:pt x="437362" y="1846802"/>
                  </a:cubicBezTo>
                  <a:cubicBezTo>
                    <a:pt x="367544" y="1776984"/>
                    <a:pt x="308775" y="1697831"/>
                    <a:pt x="262674" y="1611630"/>
                  </a:cubicBezTo>
                  <a:cubicBezTo>
                    <a:pt x="243719" y="1576102"/>
                    <a:pt x="199618" y="1562672"/>
                    <a:pt x="164090" y="1581722"/>
                  </a:cubicBezTo>
                  <a:cubicBezTo>
                    <a:pt x="128562" y="1600676"/>
                    <a:pt x="115227" y="1644872"/>
                    <a:pt x="134181" y="1680401"/>
                  </a:cubicBezTo>
                  <a:cubicBezTo>
                    <a:pt x="187045" y="1779270"/>
                    <a:pt x="254387" y="1869948"/>
                    <a:pt x="334301" y="1949863"/>
                  </a:cubicBezTo>
                  <a:cubicBezTo>
                    <a:pt x="556996" y="2172557"/>
                    <a:pt x="849509" y="2283905"/>
                    <a:pt x="1141926" y="2283905"/>
                  </a:cubicBezTo>
                  <a:cubicBezTo>
                    <a:pt x="1434344" y="2283905"/>
                    <a:pt x="1726952" y="2172557"/>
                    <a:pt x="1949551" y="1949863"/>
                  </a:cubicBezTo>
                  <a:cubicBezTo>
                    <a:pt x="2394845" y="1504569"/>
                    <a:pt x="2394845" y="779907"/>
                    <a:pt x="1949551" y="3345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2" name="Google Shape;3342;p54"/>
            <p:cNvSpPr/>
            <p:nvPr/>
          </p:nvSpPr>
          <p:spPr>
            <a:xfrm>
              <a:off x="6546723" y="3359848"/>
              <a:ext cx="805243" cy="1464754"/>
            </a:xfrm>
            <a:custGeom>
              <a:rect b="b" l="l" r="r" t="t"/>
              <a:pathLst>
                <a:path extrusionOk="0" h="1464754" w="805243">
                  <a:moveTo>
                    <a:pt x="475488" y="665321"/>
                  </a:moveTo>
                  <a:lnTo>
                    <a:pt x="475488" y="263938"/>
                  </a:lnTo>
                  <a:cubicBezTo>
                    <a:pt x="581787" y="288703"/>
                    <a:pt x="659511" y="366141"/>
                    <a:pt x="659511" y="457581"/>
                  </a:cubicBezTo>
                  <a:cubicBezTo>
                    <a:pt x="659511" y="497872"/>
                    <a:pt x="692087" y="530447"/>
                    <a:pt x="732377" y="530447"/>
                  </a:cubicBezTo>
                  <a:cubicBezTo>
                    <a:pt x="772668" y="530447"/>
                    <a:pt x="805243" y="497776"/>
                    <a:pt x="805243" y="457581"/>
                  </a:cubicBezTo>
                  <a:cubicBezTo>
                    <a:pt x="805243" y="287369"/>
                    <a:pt x="662845" y="145447"/>
                    <a:pt x="475488" y="115729"/>
                  </a:cubicBezTo>
                  <a:lnTo>
                    <a:pt x="475488" y="72866"/>
                  </a:lnTo>
                  <a:cubicBezTo>
                    <a:pt x="475488" y="32575"/>
                    <a:pt x="442913" y="0"/>
                    <a:pt x="402622" y="0"/>
                  </a:cubicBezTo>
                  <a:cubicBezTo>
                    <a:pt x="362331" y="0"/>
                    <a:pt x="329755" y="32671"/>
                    <a:pt x="329755" y="72866"/>
                  </a:cubicBezTo>
                  <a:lnTo>
                    <a:pt x="329755" y="115729"/>
                  </a:lnTo>
                  <a:cubicBezTo>
                    <a:pt x="142399" y="145447"/>
                    <a:pt x="0" y="287369"/>
                    <a:pt x="0" y="457581"/>
                  </a:cubicBezTo>
                  <a:cubicBezTo>
                    <a:pt x="0" y="627793"/>
                    <a:pt x="142399" y="769715"/>
                    <a:pt x="329755" y="799433"/>
                  </a:cubicBezTo>
                  <a:lnTo>
                    <a:pt x="329755" y="1200817"/>
                  </a:lnTo>
                  <a:cubicBezTo>
                    <a:pt x="223456" y="1176052"/>
                    <a:pt x="145732" y="1098613"/>
                    <a:pt x="145732" y="1007174"/>
                  </a:cubicBezTo>
                  <a:cubicBezTo>
                    <a:pt x="145732" y="966883"/>
                    <a:pt x="113157" y="934307"/>
                    <a:pt x="72866" y="934307"/>
                  </a:cubicBezTo>
                  <a:cubicBezTo>
                    <a:pt x="32575" y="934307"/>
                    <a:pt x="0" y="966978"/>
                    <a:pt x="0" y="1007174"/>
                  </a:cubicBezTo>
                  <a:cubicBezTo>
                    <a:pt x="0" y="1177385"/>
                    <a:pt x="142399" y="1319308"/>
                    <a:pt x="329755" y="1349026"/>
                  </a:cubicBezTo>
                  <a:lnTo>
                    <a:pt x="329755" y="1391888"/>
                  </a:lnTo>
                  <a:cubicBezTo>
                    <a:pt x="329755" y="1432179"/>
                    <a:pt x="362331" y="1464754"/>
                    <a:pt x="402622" y="1464754"/>
                  </a:cubicBezTo>
                  <a:cubicBezTo>
                    <a:pt x="442913" y="1464754"/>
                    <a:pt x="475488" y="1432084"/>
                    <a:pt x="475488" y="1391888"/>
                  </a:cubicBezTo>
                  <a:lnTo>
                    <a:pt x="475488" y="1349026"/>
                  </a:lnTo>
                  <a:cubicBezTo>
                    <a:pt x="662845" y="1319308"/>
                    <a:pt x="805243" y="1177385"/>
                    <a:pt x="805243" y="1007174"/>
                  </a:cubicBezTo>
                  <a:cubicBezTo>
                    <a:pt x="805243" y="836962"/>
                    <a:pt x="662845" y="695039"/>
                    <a:pt x="475488" y="665321"/>
                  </a:cubicBezTo>
                  <a:close/>
                  <a:moveTo>
                    <a:pt x="329755" y="651224"/>
                  </a:moveTo>
                  <a:cubicBezTo>
                    <a:pt x="223456" y="626459"/>
                    <a:pt x="145732" y="549021"/>
                    <a:pt x="145732" y="457581"/>
                  </a:cubicBezTo>
                  <a:cubicBezTo>
                    <a:pt x="145732" y="366141"/>
                    <a:pt x="223456" y="288703"/>
                    <a:pt x="329755" y="263938"/>
                  </a:cubicBezTo>
                  <a:lnTo>
                    <a:pt x="329755" y="651129"/>
                  </a:lnTo>
                  <a:lnTo>
                    <a:pt x="329755" y="651129"/>
                  </a:lnTo>
                  <a:close/>
                  <a:moveTo>
                    <a:pt x="475488" y="1200817"/>
                  </a:moveTo>
                  <a:lnTo>
                    <a:pt x="475488" y="813626"/>
                  </a:lnTo>
                  <a:cubicBezTo>
                    <a:pt x="581787" y="838391"/>
                    <a:pt x="659511" y="915829"/>
                    <a:pt x="659511" y="1007269"/>
                  </a:cubicBezTo>
                  <a:cubicBezTo>
                    <a:pt x="659511" y="1098709"/>
                    <a:pt x="581787" y="1176147"/>
                    <a:pt x="475488" y="12009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43" name="Google Shape;3343;p54"/>
          <p:cNvGrpSpPr/>
          <p:nvPr/>
        </p:nvGrpSpPr>
        <p:grpSpPr>
          <a:xfrm>
            <a:off x="2905732" y="3743336"/>
            <a:ext cx="274821" cy="275029"/>
            <a:chOff x="10026527" y="4488766"/>
            <a:chExt cx="1432853" cy="1434684"/>
          </a:xfrm>
        </p:grpSpPr>
        <p:sp>
          <p:nvSpPr>
            <p:cNvPr id="3344" name="Google Shape;3344;p54"/>
            <p:cNvSpPr/>
            <p:nvPr/>
          </p:nvSpPr>
          <p:spPr>
            <a:xfrm>
              <a:off x="10026527" y="4488766"/>
              <a:ext cx="1432853" cy="1430361"/>
            </a:xfrm>
            <a:custGeom>
              <a:rect b="b" l="l" r="r" t="t"/>
              <a:pathLst>
                <a:path extrusionOk="0" h="1430361" w="1432853">
                  <a:moveTo>
                    <a:pt x="1251512" y="318941"/>
                  </a:moveTo>
                  <a:cubicBezTo>
                    <a:pt x="1243819" y="310295"/>
                    <a:pt x="1230484" y="309489"/>
                    <a:pt x="1221838" y="317182"/>
                  </a:cubicBezTo>
                  <a:cubicBezTo>
                    <a:pt x="1213193" y="324876"/>
                    <a:pt x="1212387" y="338211"/>
                    <a:pt x="1220079" y="346856"/>
                  </a:cubicBezTo>
                  <a:cubicBezTo>
                    <a:pt x="1319213" y="458299"/>
                    <a:pt x="1378195" y="598756"/>
                    <a:pt x="1388745" y="746687"/>
                  </a:cubicBezTo>
                  <a:cubicBezTo>
                    <a:pt x="1331009" y="701553"/>
                    <a:pt x="1266752" y="677887"/>
                    <a:pt x="1200736" y="677887"/>
                  </a:cubicBezTo>
                  <a:cubicBezTo>
                    <a:pt x="1134721" y="677887"/>
                    <a:pt x="1068632" y="702212"/>
                    <a:pt x="1010310" y="748592"/>
                  </a:cubicBezTo>
                  <a:cubicBezTo>
                    <a:pt x="1005328" y="582783"/>
                    <a:pt x="973968" y="423349"/>
                    <a:pt x="920555" y="295202"/>
                  </a:cubicBezTo>
                  <a:cubicBezTo>
                    <a:pt x="890002" y="221859"/>
                    <a:pt x="854612" y="165222"/>
                    <a:pt x="817245" y="128294"/>
                  </a:cubicBezTo>
                  <a:cubicBezTo>
                    <a:pt x="945027" y="147564"/>
                    <a:pt x="1065188" y="203322"/>
                    <a:pt x="1163076" y="289926"/>
                  </a:cubicBezTo>
                  <a:cubicBezTo>
                    <a:pt x="1171795" y="297620"/>
                    <a:pt x="1185056" y="296814"/>
                    <a:pt x="1192750" y="288095"/>
                  </a:cubicBezTo>
                  <a:cubicBezTo>
                    <a:pt x="1200444" y="279376"/>
                    <a:pt x="1199638" y="266114"/>
                    <a:pt x="1190918" y="258420"/>
                  </a:cubicBezTo>
                  <a:cubicBezTo>
                    <a:pt x="1075739" y="156430"/>
                    <a:pt x="931472" y="94810"/>
                    <a:pt x="779292" y="81402"/>
                  </a:cubicBezTo>
                  <a:lnTo>
                    <a:pt x="779292" y="63011"/>
                  </a:lnTo>
                  <a:cubicBezTo>
                    <a:pt x="779292" y="28282"/>
                    <a:pt x="751010" y="0"/>
                    <a:pt x="716280" y="0"/>
                  </a:cubicBezTo>
                  <a:cubicBezTo>
                    <a:pt x="681551" y="0"/>
                    <a:pt x="653269" y="28282"/>
                    <a:pt x="653269" y="63011"/>
                  </a:cubicBezTo>
                  <a:lnTo>
                    <a:pt x="653269" y="81402"/>
                  </a:lnTo>
                  <a:cubicBezTo>
                    <a:pt x="485702" y="95909"/>
                    <a:pt x="330152" y="168080"/>
                    <a:pt x="209770" y="288388"/>
                  </a:cubicBezTo>
                  <a:cubicBezTo>
                    <a:pt x="74515" y="423643"/>
                    <a:pt x="0" y="603519"/>
                    <a:pt x="0" y="794825"/>
                  </a:cubicBezTo>
                  <a:cubicBezTo>
                    <a:pt x="0" y="803324"/>
                    <a:pt x="5129" y="811017"/>
                    <a:pt x="12969" y="814241"/>
                  </a:cubicBezTo>
                  <a:cubicBezTo>
                    <a:pt x="20809" y="817465"/>
                    <a:pt x="29894" y="815706"/>
                    <a:pt x="35902" y="809698"/>
                  </a:cubicBezTo>
                  <a:cubicBezTo>
                    <a:pt x="94664" y="750936"/>
                    <a:pt x="162438" y="719870"/>
                    <a:pt x="231824" y="719870"/>
                  </a:cubicBezTo>
                  <a:cubicBezTo>
                    <a:pt x="301211" y="719870"/>
                    <a:pt x="368985" y="750936"/>
                    <a:pt x="427746" y="809698"/>
                  </a:cubicBezTo>
                  <a:cubicBezTo>
                    <a:pt x="427966" y="809918"/>
                    <a:pt x="428186" y="810065"/>
                    <a:pt x="428406" y="810284"/>
                  </a:cubicBezTo>
                  <a:cubicBezTo>
                    <a:pt x="428698" y="810578"/>
                    <a:pt x="428992" y="810797"/>
                    <a:pt x="429285" y="811091"/>
                  </a:cubicBezTo>
                  <a:cubicBezTo>
                    <a:pt x="429504" y="811237"/>
                    <a:pt x="429724" y="811457"/>
                    <a:pt x="429944" y="811603"/>
                  </a:cubicBezTo>
                  <a:cubicBezTo>
                    <a:pt x="430238" y="811823"/>
                    <a:pt x="430603" y="812116"/>
                    <a:pt x="430897" y="812336"/>
                  </a:cubicBezTo>
                  <a:cubicBezTo>
                    <a:pt x="431117" y="812483"/>
                    <a:pt x="431263" y="812556"/>
                    <a:pt x="431483" y="812702"/>
                  </a:cubicBezTo>
                  <a:cubicBezTo>
                    <a:pt x="431849" y="812922"/>
                    <a:pt x="432288" y="813215"/>
                    <a:pt x="432655" y="813435"/>
                  </a:cubicBezTo>
                  <a:cubicBezTo>
                    <a:pt x="432802" y="813508"/>
                    <a:pt x="432949" y="813581"/>
                    <a:pt x="433095" y="813655"/>
                  </a:cubicBezTo>
                  <a:cubicBezTo>
                    <a:pt x="433534" y="813874"/>
                    <a:pt x="433974" y="814094"/>
                    <a:pt x="434487" y="814314"/>
                  </a:cubicBezTo>
                  <a:cubicBezTo>
                    <a:pt x="434634" y="814314"/>
                    <a:pt x="434780" y="814387"/>
                    <a:pt x="434927" y="814461"/>
                  </a:cubicBezTo>
                  <a:cubicBezTo>
                    <a:pt x="435439" y="814681"/>
                    <a:pt x="435952" y="814827"/>
                    <a:pt x="436465" y="814974"/>
                  </a:cubicBezTo>
                  <a:cubicBezTo>
                    <a:pt x="436612" y="814974"/>
                    <a:pt x="436831" y="815047"/>
                    <a:pt x="436978" y="815120"/>
                  </a:cubicBezTo>
                  <a:cubicBezTo>
                    <a:pt x="437491" y="815266"/>
                    <a:pt x="437930" y="815413"/>
                    <a:pt x="438444" y="815486"/>
                  </a:cubicBezTo>
                  <a:cubicBezTo>
                    <a:pt x="438810" y="815486"/>
                    <a:pt x="439176" y="815633"/>
                    <a:pt x="439542" y="815633"/>
                  </a:cubicBezTo>
                  <a:cubicBezTo>
                    <a:pt x="439835" y="815633"/>
                    <a:pt x="440202" y="815779"/>
                    <a:pt x="440495" y="815779"/>
                  </a:cubicBezTo>
                  <a:cubicBezTo>
                    <a:pt x="441228" y="815779"/>
                    <a:pt x="441887" y="815853"/>
                    <a:pt x="442620" y="815853"/>
                  </a:cubicBezTo>
                  <a:cubicBezTo>
                    <a:pt x="443352" y="815853"/>
                    <a:pt x="444012" y="815853"/>
                    <a:pt x="444745" y="815779"/>
                  </a:cubicBezTo>
                  <a:cubicBezTo>
                    <a:pt x="445037" y="815779"/>
                    <a:pt x="445331" y="815706"/>
                    <a:pt x="445624" y="815633"/>
                  </a:cubicBezTo>
                  <a:cubicBezTo>
                    <a:pt x="445990" y="815633"/>
                    <a:pt x="446430" y="815560"/>
                    <a:pt x="446797" y="815486"/>
                  </a:cubicBezTo>
                  <a:cubicBezTo>
                    <a:pt x="447236" y="815413"/>
                    <a:pt x="447676" y="815266"/>
                    <a:pt x="448188" y="815120"/>
                  </a:cubicBezTo>
                  <a:cubicBezTo>
                    <a:pt x="448408" y="815120"/>
                    <a:pt x="448628" y="815047"/>
                    <a:pt x="448847" y="814974"/>
                  </a:cubicBezTo>
                  <a:cubicBezTo>
                    <a:pt x="449361" y="814827"/>
                    <a:pt x="449800" y="814681"/>
                    <a:pt x="450240" y="814461"/>
                  </a:cubicBezTo>
                  <a:cubicBezTo>
                    <a:pt x="450387" y="814461"/>
                    <a:pt x="450606" y="814314"/>
                    <a:pt x="450752" y="814241"/>
                  </a:cubicBezTo>
                  <a:cubicBezTo>
                    <a:pt x="451192" y="814094"/>
                    <a:pt x="451632" y="813874"/>
                    <a:pt x="452072" y="813655"/>
                  </a:cubicBezTo>
                  <a:cubicBezTo>
                    <a:pt x="452292" y="813581"/>
                    <a:pt x="452437" y="813508"/>
                    <a:pt x="452658" y="813362"/>
                  </a:cubicBezTo>
                  <a:cubicBezTo>
                    <a:pt x="453024" y="813142"/>
                    <a:pt x="453390" y="812922"/>
                    <a:pt x="453757" y="812702"/>
                  </a:cubicBezTo>
                  <a:cubicBezTo>
                    <a:pt x="453977" y="812556"/>
                    <a:pt x="454196" y="812409"/>
                    <a:pt x="454489" y="812263"/>
                  </a:cubicBezTo>
                  <a:cubicBezTo>
                    <a:pt x="454783" y="812043"/>
                    <a:pt x="455003" y="811896"/>
                    <a:pt x="455295" y="811676"/>
                  </a:cubicBezTo>
                  <a:cubicBezTo>
                    <a:pt x="455588" y="811457"/>
                    <a:pt x="455882" y="811237"/>
                    <a:pt x="456101" y="811017"/>
                  </a:cubicBezTo>
                  <a:cubicBezTo>
                    <a:pt x="456248" y="810870"/>
                    <a:pt x="456468" y="810724"/>
                    <a:pt x="456614" y="810578"/>
                  </a:cubicBezTo>
                  <a:cubicBezTo>
                    <a:pt x="456980" y="810284"/>
                    <a:pt x="457274" y="809991"/>
                    <a:pt x="457640" y="809698"/>
                  </a:cubicBezTo>
                  <a:cubicBezTo>
                    <a:pt x="502481" y="764858"/>
                    <a:pt x="573113" y="734451"/>
                    <a:pt x="653489" y="723973"/>
                  </a:cubicBezTo>
                  <a:lnTo>
                    <a:pt x="653489" y="1030678"/>
                  </a:lnTo>
                  <a:cubicBezTo>
                    <a:pt x="636271" y="1047237"/>
                    <a:pt x="625499" y="1070463"/>
                    <a:pt x="625499" y="1096181"/>
                  </a:cubicBezTo>
                  <a:lnTo>
                    <a:pt x="625499" y="1236052"/>
                  </a:lnTo>
                  <a:cubicBezTo>
                    <a:pt x="625499" y="1242939"/>
                    <a:pt x="619932" y="1248507"/>
                    <a:pt x="613044" y="1248507"/>
                  </a:cubicBezTo>
                  <a:cubicBezTo>
                    <a:pt x="606157" y="1248507"/>
                    <a:pt x="600589" y="1242939"/>
                    <a:pt x="600589" y="1236052"/>
                  </a:cubicBezTo>
                  <a:cubicBezTo>
                    <a:pt x="600589" y="1185862"/>
                    <a:pt x="559777" y="1145125"/>
                    <a:pt x="509661" y="1145125"/>
                  </a:cubicBezTo>
                  <a:cubicBezTo>
                    <a:pt x="459545" y="1145125"/>
                    <a:pt x="418734" y="1185936"/>
                    <a:pt x="418734" y="1236052"/>
                  </a:cubicBezTo>
                  <a:cubicBezTo>
                    <a:pt x="418734" y="1275104"/>
                    <a:pt x="430311" y="1312838"/>
                    <a:pt x="452292" y="1345076"/>
                  </a:cubicBezTo>
                  <a:cubicBezTo>
                    <a:pt x="458812" y="1354675"/>
                    <a:pt x="471927" y="1357166"/>
                    <a:pt x="481453" y="1350645"/>
                  </a:cubicBezTo>
                  <a:cubicBezTo>
                    <a:pt x="491051" y="1344124"/>
                    <a:pt x="493542" y="1331082"/>
                    <a:pt x="487021" y="1321410"/>
                  </a:cubicBezTo>
                  <a:cubicBezTo>
                    <a:pt x="469802" y="1296132"/>
                    <a:pt x="460790" y="1266605"/>
                    <a:pt x="460790" y="1235979"/>
                  </a:cubicBezTo>
                  <a:cubicBezTo>
                    <a:pt x="460790" y="1209016"/>
                    <a:pt x="482771" y="1187035"/>
                    <a:pt x="509735" y="1187035"/>
                  </a:cubicBezTo>
                  <a:cubicBezTo>
                    <a:pt x="536697" y="1187035"/>
                    <a:pt x="558605" y="1209016"/>
                    <a:pt x="558605" y="1235979"/>
                  </a:cubicBezTo>
                  <a:cubicBezTo>
                    <a:pt x="558605" y="1266019"/>
                    <a:pt x="583077" y="1290491"/>
                    <a:pt x="613117" y="1290491"/>
                  </a:cubicBezTo>
                  <a:cubicBezTo>
                    <a:pt x="643158" y="1290491"/>
                    <a:pt x="667629" y="1266019"/>
                    <a:pt x="667629" y="1235979"/>
                  </a:cubicBezTo>
                  <a:lnTo>
                    <a:pt x="667629" y="1096108"/>
                  </a:lnTo>
                  <a:cubicBezTo>
                    <a:pt x="667629" y="1069145"/>
                    <a:pt x="689610" y="1047164"/>
                    <a:pt x="716573" y="1047164"/>
                  </a:cubicBezTo>
                  <a:cubicBezTo>
                    <a:pt x="743537" y="1047164"/>
                    <a:pt x="765518" y="1069145"/>
                    <a:pt x="765518" y="1096108"/>
                  </a:cubicBezTo>
                  <a:lnTo>
                    <a:pt x="765518" y="1235979"/>
                  </a:lnTo>
                  <a:cubicBezTo>
                    <a:pt x="765518" y="1319945"/>
                    <a:pt x="697157" y="1388305"/>
                    <a:pt x="613191" y="1388305"/>
                  </a:cubicBezTo>
                  <a:cubicBezTo>
                    <a:pt x="587840" y="1388305"/>
                    <a:pt x="562781" y="1381931"/>
                    <a:pt x="540581" y="1369841"/>
                  </a:cubicBezTo>
                  <a:cubicBezTo>
                    <a:pt x="530396" y="1364273"/>
                    <a:pt x="517647" y="1368010"/>
                    <a:pt x="512079" y="1378267"/>
                  </a:cubicBezTo>
                  <a:cubicBezTo>
                    <a:pt x="506510" y="1388452"/>
                    <a:pt x="510320" y="1401201"/>
                    <a:pt x="520505" y="1406769"/>
                  </a:cubicBezTo>
                  <a:cubicBezTo>
                    <a:pt x="548787" y="1422229"/>
                    <a:pt x="580879" y="1430362"/>
                    <a:pt x="613191" y="1430362"/>
                  </a:cubicBezTo>
                  <a:cubicBezTo>
                    <a:pt x="720384" y="1430362"/>
                    <a:pt x="807574" y="1343172"/>
                    <a:pt x="807574" y="1235979"/>
                  </a:cubicBezTo>
                  <a:lnTo>
                    <a:pt x="807574" y="1096108"/>
                  </a:lnTo>
                  <a:cubicBezTo>
                    <a:pt x="807574" y="1070390"/>
                    <a:pt x="796803" y="1047164"/>
                    <a:pt x="779585" y="1030605"/>
                  </a:cubicBezTo>
                  <a:lnTo>
                    <a:pt x="779585" y="723900"/>
                  </a:lnTo>
                  <a:cubicBezTo>
                    <a:pt x="859961" y="734377"/>
                    <a:pt x="930593" y="764784"/>
                    <a:pt x="975433" y="809625"/>
                  </a:cubicBezTo>
                  <a:cubicBezTo>
                    <a:pt x="976239" y="810431"/>
                    <a:pt x="977046" y="811091"/>
                    <a:pt x="977925" y="811750"/>
                  </a:cubicBezTo>
                  <a:cubicBezTo>
                    <a:pt x="978144" y="811896"/>
                    <a:pt x="978364" y="812116"/>
                    <a:pt x="978584" y="812263"/>
                  </a:cubicBezTo>
                  <a:cubicBezTo>
                    <a:pt x="978878" y="812409"/>
                    <a:pt x="979097" y="812556"/>
                    <a:pt x="979390" y="812776"/>
                  </a:cubicBezTo>
                  <a:cubicBezTo>
                    <a:pt x="979683" y="812995"/>
                    <a:pt x="980049" y="813142"/>
                    <a:pt x="980343" y="813362"/>
                  </a:cubicBezTo>
                  <a:cubicBezTo>
                    <a:pt x="980563" y="813508"/>
                    <a:pt x="980783" y="813581"/>
                    <a:pt x="981002" y="813655"/>
                  </a:cubicBezTo>
                  <a:cubicBezTo>
                    <a:pt x="981369" y="813874"/>
                    <a:pt x="981808" y="814021"/>
                    <a:pt x="982174" y="814241"/>
                  </a:cubicBezTo>
                  <a:cubicBezTo>
                    <a:pt x="982394" y="814314"/>
                    <a:pt x="982541" y="814387"/>
                    <a:pt x="982760" y="814461"/>
                  </a:cubicBezTo>
                  <a:cubicBezTo>
                    <a:pt x="983200" y="814607"/>
                    <a:pt x="983639" y="814827"/>
                    <a:pt x="984079" y="814974"/>
                  </a:cubicBezTo>
                  <a:cubicBezTo>
                    <a:pt x="984299" y="814974"/>
                    <a:pt x="984519" y="815120"/>
                    <a:pt x="984739" y="815120"/>
                  </a:cubicBezTo>
                  <a:cubicBezTo>
                    <a:pt x="985179" y="815266"/>
                    <a:pt x="985618" y="815340"/>
                    <a:pt x="986058" y="815413"/>
                  </a:cubicBezTo>
                  <a:cubicBezTo>
                    <a:pt x="986497" y="815486"/>
                    <a:pt x="986864" y="815560"/>
                    <a:pt x="987303" y="815633"/>
                  </a:cubicBezTo>
                  <a:cubicBezTo>
                    <a:pt x="987596" y="815633"/>
                    <a:pt x="987816" y="815706"/>
                    <a:pt x="988110" y="815779"/>
                  </a:cubicBezTo>
                  <a:cubicBezTo>
                    <a:pt x="988842" y="815779"/>
                    <a:pt x="989501" y="815853"/>
                    <a:pt x="990234" y="815853"/>
                  </a:cubicBezTo>
                  <a:cubicBezTo>
                    <a:pt x="990966" y="815853"/>
                    <a:pt x="991626" y="815853"/>
                    <a:pt x="992359" y="815779"/>
                  </a:cubicBezTo>
                  <a:cubicBezTo>
                    <a:pt x="992725" y="815779"/>
                    <a:pt x="993018" y="815706"/>
                    <a:pt x="993385" y="815633"/>
                  </a:cubicBezTo>
                  <a:cubicBezTo>
                    <a:pt x="993751" y="815633"/>
                    <a:pt x="994044" y="815560"/>
                    <a:pt x="994411" y="815486"/>
                  </a:cubicBezTo>
                  <a:cubicBezTo>
                    <a:pt x="994923" y="815413"/>
                    <a:pt x="995437" y="815266"/>
                    <a:pt x="995876" y="815120"/>
                  </a:cubicBezTo>
                  <a:cubicBezTo>
                    <a:pt x="996022" y="815120"/>
                    <a:pt x="996169" y="815047"/>
                    <a:pt x="996388" y="814974"/>
                  </a:cubicBezTo>
                  <a:cubicBezTo>
                    <a:pt x="996902" y="814827"/>
                    <a:pt x="997414" y="814607"/>
                    <a:pt x="997927" y="814387"/>
                  </a:cubicBezTo>
                  <a:cubicBezTo>
                    <a:pt x="998074" y="814387"/>
                    <a:pt x="998147" y="814314"/>
                    <a:pt x="998293" y="814241"/>
                  </a:cubicBezTo>
                  <a:cubicBezTo>
                    <a:pt x="998807" y="814021"/>
                    <a:pt x="999246" y="813801"/>
                    <a:pt x="999759" y="813581"/>
                  </a:cubicBezTo>
                  <a:cubicBezTo>
                    <a:pt x="999906" y="813581"/>
                    <a:pt x="1000052" y="813435"/>
                    <a:pt x="1000198" y="813362"/>
                  </a:cubicBezTo>
                  <a:cubicBezTo>
                    <a:pt x="1000638" y="813142"/>
                    <a:pt x="1001004" y="812849"/>
                    <a:pt x="1001444" y="812629"/>
                  </a:cubicBezTo>
                  <a:cubicBezTo>
                    <a:pt x="1001591" y="812556"/>
                    <a:pt x="1001811" y="812409"/>
                    <a:pt x="1001957" y="812336"/>
                  </a:cubicBezTo>
                  <a:cubicBezTo>
                    <a:pt x="1002323" y="812116"/>
                    <a:pt x="1002690" y="811823"/>
                    <a:pt x="1003056" y="811530"/>
                  </a:cubicBezTo>
                  <a:cubicBezTo>
                    <a:pt x="1003276" y="811383"/>
                    <a:pt x="1003423" y="811237"/>
                    <a:pt x="1003643" y="811091"/>
                  </a:cubicBezTo>
                  <a:cubicBezTo>
                    <a:pt x="1004008" y="810797"/>
                    <a:pt x="1004375" y="810431"/>
                    <a:pt x="1004668" y="810138"/>
                  </a:cubicBezTo>
                  <a:cubicBezTo>
                    <a:pt x="1004814" y="809991"/>
                    <a:pt x="1004961" y="809845"/>
                    <a:pt x="1005108" y="809698"/>
                  </a:cubicBezTo>
                  <a:cubicBezTo>
                    <a:pt x="1063870" y="750936"/>
                    <a:pt x="1131644" y="719870"/>
                    <a:pt x="1201030" y="719870"/>
                  </a:cubicBezTo>
                  <a:cubicBezTo>
                    <a:pt x="1270415" y="719870"/>
                    <a:pt x="1338189" y="750936"/>
                    <a:pt x="1396951" y="809698"/>
                  </a:cubicBezTo>
                  <a:cubicBezTo>
                    <a:pt x="1400982" y="813728"/>
                    <a:pt x="1406330" y="815853"/>
                    <a:pt x="1411825" y="815853"/>
                  </a:cubicBezTo>
                  <a:cubicBezTo>
                    <a:pt x="1414536" y="815853"/>
                    <a:pt x="1417247" y="815340"/>
                    <a:pt x="1419885" y="814241"/>
                  </a:cubicBezTo>
                  <a:cubicBezTo>
                    <a:pt x="1427725" y="811017"/>
                    <a:pt x="1432854" y="803324"/>
                    <a:pt x="1432854" y="794825"/>
                  </a:cubicBezTo>
                  <a:cubicBezTo>
                    <a:pt x="1432854" y="619052"/>
                    <a:pt x="1368523" y="450020"/>
                    <a:pt x="1251806" y="318867"/>
                  </a:cubicBezTo>
                  <a:close/>
                  <a:moveTo>
                    <a:pt x="881796" y="311394"/>
                  </a:moveTo>
                  <a:cubicBezTo>
                    <a:pt x="933230" y="434779"/>
                    <a:pt x="963490" y="588938"/>
                    <a:pt x="968326" y="749544"/>
                  </a:cubicBezTo>
                  <a:cubicBezTo>
                    <a:pt x="913741" y="711225"/>
                    <a:pt x="840545" y="686533"/>
                    <a:pt x="760755" y="679792"/>
                  </a:cubicBezTo>
                  <a:cubicBezTo>
                    <a:pt x="760462" y="679792"/>
                    <a:pt x="760095" y="679792"/>
                    <a:pt x="759802" y="679718"/>
                  </a:cubicBezTo>
                  <a:cubicBezTo>
                    <a:pt x="745514" y="678546"/>
                    <a:pt x="731007" y="677887"/>
                    <a:pt x="716353" y="677887"/>
                  </a:cubicBezTo>
                  <a:cubicBezTo>
                    <a:pt x="701700" y="677887"/>
                    <a:pt x="687192" y="678473"/>
                    <a:pt x="672905" y="679718"/>
                  </a:cubicBezTo>
                  <a:cubicBezTo>
                    <a:pt x="672612" y="679718"/>
                    <a:pt x="672245" y="679718"/>
                    <a:pt x="671953" y="679792"/>
                  </a:cubicBezTo>
                  <a:cubicBezTo>
                    <a:pt x="592236" y="686533"/>
                    <a:pt x="519040" y="711151"/>
                    <a:pt x="464380" y="749544"/>
                  </a:cubicBezTo>
                  <a:cubicBezTo>
                    <a:pt x="469216" y="588938"/>
                    <a:pt x="499477" y="434853"/>
                    <a:pt x="550912" y="311394"/>
                  </a:cubicBezTo>
                  <a:cubicBezTo>
                    <a:pt x="599929" y="193797"/>
                    <a:pt x="663307" y="120674"/>
                    <a:pt x="716353" y="120674"/>
                  </a:cubicBezTo>
                  <a:cubicBezTo>
                    <a:pt x="769400" y="120674"/>
                    <a:pt x="832778" y="193724"/>
                    <a:pt x="881796" y="311394"/>
                  </a:cubicBezTo>
                  <a:close/>
                  <a:moveTo>
                    <a:pt x="695399" y="63011"/>
                  </a:moveTo>
                  <a:cubicBezTo>
                    <a:pt x="695399" y="51435"/>
                    <a:pt x="704777" y="42056"/>
                    <a:pt x="716353" y="42056"/>
                  </a:cubicBezTo>
                  <a:cubicBezTo>
                    <a:pt x="727931" y="42056"/>
                    <a:pt x="737308" y="51435"/>
                    <a:pt x="737308" y="63011"/>
                  </a:cubicBezTo>
                  <a:lnTo>
                    <a:pt x="737308" y="78984"/>
                  </a:lnTo>
                  <a:cubicBezTo>
                    <a:pt x="730348" y="78764"/>
                    <a:pt x="723388" y="78618"/>
                    <a:pt x="716353" y="78618"/>
                  </a:cubicBezTo>
                  <a:cubicBezTo>
                    <a:pt x="709320" y="78618"/>
                    <a:pt x="702360" y="78764"/>
                    <a:pt x="695399" y="78911"/>
                  </a:cubicBezTo>
                  <a:lnTo>
                    <a:pt x="695399" y="62938"/>
                  </a:lnTo>
                  <a:close/>
                  <a:moveTo>
                    <a:pt x="43888" y="746687"/>
                  </a:moveTo>
                  <a:cubicBezTo>
                    <a:pt x="66309" y="431043"/>
                    <a:pt x="306998" y="174747"/>
                    <a:pt x="615535" y="128294"/>
                  </a:cubicBezTo>
                  <a:cubicBezTo>
                    <a:pt x="578168" y="165222"/>
                    <a:pt x="542706" y="221932"/>
                    <a:pt x="512152" y="295275"/>
                  </a:cubicBezTo>
                  <a:cubicBezTo>
                    <a:pt x="458739" y="423423"/>
                    <a:pt x="427380" y="582857"/>
                    <a:pt x="422397" y="748665"/>
                  </a:cubicBezTo>
                  <a:cubicBezTo>
                    <a:pt x="364002" y="702285"/>
                    <a:pt x="298939" y="677960"/>
                    <a:pt x="231971" y="677960"/>
                  </a:cubicBezTo>
                  <a:cubicBezTo>
                    <a:pt x="165002" y="677960"/>
                    <a:pt x="101698" y="701553"/>
                    <a:pt x="43962" y="746760"/>
                  </a:cubicBezTo>
                  <a:close/>
                  <a:moveTo>
                    <a:pt x="737308" y="1007745"/>
                  </a:moveTo>
                  <a:cubicBezTo>
                    <a:pt x="730568" y="1006133"/>
                    <a:pt x="723607" y="1005254"/>
                    <a:pt x="716353" y="1005254"/>
                  </a:cubicBezTo>
                  <a:cubicBezTo>
                    <a:pt x="709100" y="1005254"/>
                    <a:pt x="702140" y="1006133"/>
                    <a:pt x="695399" y="1007745"/>
                  </a:cubicBezTo>
                  <a:lnTo>
                    <a:pt x="695399" y="720383"/>
                  </a:lnTo>
                  <a:cubicBezTo>
                    <a:pt x="702360" y="720090"/>
                    <a:pt x="709320" y="719944"/>
                    <a:pt x="716353" y="719944"/>
                  </a:cubicBezTo>
                  <a:cubicBezTo>
                    <a:pt x="723388" y="719944"/>
                    <a:pt x="730348" y="720090"/>
                    <a:pt x="737308" y="720383"/>
                  </a:cubicBezTo>
                  <a:lnTo>
                    <a:pt x="737308" y="10077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5" name="Google Shape;3345;p54"/>
            <p:cNvSpPr/>
            <p:nvPr/>
          </p:nvSpPr>
          <p:spPr>
            <a:xfrm>
              <a:off x="10922259" y="5322130"/>
              <a:ext cx="336098" cy="601320"/>
            </a:xfrm>
            <a:custGeom>
              <a:rect b="b" l="l" r="r" t="t"/>
              <a:pathLst>
                <a:path extrusionOk="0" h="601320" w="336098">
                  <a:moveTo>
                    <a:pt x="228878" y="231238"/>
                  </a:moveTo>
                  <a:lnTo>
                    <a:pt x="228878" y="231238"/>
                  </a:lnTo>
                  <a:cubicBezTo>
                    <a:pt x="221771" y="228746"/>
                    <a:pt x="214224" y="226329"/>
                    <a:pt x="206897" y="223984"/>
                  </a:cubicBezTo>
                  <a:cubicBezTo>
                    <a:pt x="188434" y="218049"/>
                    <a:pt x="160884" y="209257"/>
                    <a:pt x="153704" y="200904"/>
                  </a:cubicBezTo>
                  <a:cubicBezTo>
                    <a:pt x="153704" y="200538"/>
                    <a:pt x="153704" y="200025"/>
                    <a:pt x="153850" y="199366"/>
                  </a:cubicBezTo>
                  <a:cubicBezTo>
                    <a:pt x="154217" y="197534"/>
                    <a:pt x="155536" y="193943"/>
                    <a:pt x="157074" y="193431"/>
                  </a:cubicBezTo>
                  <a:cubicBezTo>
                    <a:pt x="178762" y="186910"/>
                    <a:pt x="191731" y="197094"/>
                    <a:pt x="192243" y="197534"/>
                  </a:cubicBezTo>
                  <a:cubicBezTo>
                    <a:pt x="222577" y="222739"/>
                    <a:pt x="267784" y="218562"/>
                    <a:pt x="292916" y="188229"/>
                  </a:cubicBezTo>
                  <a:cubicBezTo>
                    <a:pt x="318120" y="157895"/>
                    <a:pt x="313944" y="112761"/>
                    <a:pt x="283684" y="87557"/>
                  </a:cubicBezTo>
                  <a:cubicBezTo>
                    <a:pt x="270128" y="76273"/>
                    <a:pt x="254009" y="67042"/>
                    <a:pt x="236498" y="60300"/>
                  </a:cubicBezTo>
                  <a:cubicBezTo>
                    <a:pt x="231076" y="26157"/>
                    <a:pt x="201475" y="0"/>
                    <a:pt x="165866" y="0"/>
                  </a:cubicBezTo>
                  <a:cubicBezTo>
                    <a:pt x="130258" y="0"/>
                    <a:pt x="98092" y="28502"/>
                    <a:pt x="94649" y="64770"/>
                  </a:cubicBezTo>
                  <a:cubicBezTo>
                    <a:pt x="52372" y="85065"/>
                    <a:pt x="22332" y="124558"/>
                    <a:pt x="13247" y="172915"/>
                  </a:cubicBezTo>
                  <a:cubicBezTo>
                    <a:pt x="3356" y="225376"/>
                    <a:pt x="21160" y="276811"/>
                    <a:pt x="59773" y="307071"/>
                  </a:cubicBezTo>
                  <a:cubicBezTo>
                    <a:pt x="92597" y="332862"/>
                    <a:pt x="137511" y="350666"/>
                    <a:pt x="181107" y="366053"/>
                  </a:cubicBezTo>
                  <a:cubicBezTo>
                    <a:pt x="192536" y="370083"/>
                    <a:pt x="194002" y="375139"/>
                    <a:pt x="192683" y="383051"/>
                  </a:cubicBezTo>
                  <a:cubicBezTo>
                    <a:pt x="192024" y="386935"/>
                    <a:pt x="187700" y="406131"/>
                    <a:pt x="165280" y="406278"/>
                  </a:cubicBezTo>
                  <a:cubicBezTo>
                    <a:pt x="134141" y="406498"/>
                    <a:pt x="130551" y="405618"/>
                    <a:pt x="110695" y="392577"/>
                  </a:cubicBezTo>
                  <a:cubicBezTo>
                    <a:pt x="94722" y="382099"/>
                    <a:pt x="75599" y="378509"/>
                    <a:pt x="56915" y="382392"/>
                  </a:cubicBezTo>
                  <a:cubicBezTo>
                    <a:pt x="38232" y="386275"/>
                    <a:pt x="22185" y="397266"/>
                    <a:pt x="11708" y="413239"/>
                  </a:cubicBezTo>
                  <a:cubicBezTo>
                    <a:pt x="1231" y="429211"/>
                    <a:pt x="-2360" y="448334"/>
                    <a:pt x="1524" y="467018"/>
                  </a:cubicBezTo>
                  <a:cubicBezTo>
                    <a:pt x="5406" y="485702"/>
                    <a:pt x="16397" y="501748"/>
                    <a:pt x="32370" y="512225"/>
                  </a:cubicBezTo>
                  <a:cubicBezTo>
                    <a:pt x="55083" y="527099"/>
                    <a:pt x="74720" y="536477"/>
                    <a:pt x="95308" y="542046"/>
                  </a:cubicBezTo>
                  <a:cubicBezTo>
                    <a:pt x="101097" y="575676"/>
                    <a:pt x="130478" y="601321"/>
                    <a:pt x="165793" y="601321"/>
                  </a:cubicBezTo>
                  <a:cubicBezTo>
                    <a:pt x="204040" y="601321"/>
                    <a:pt x="235399" y="571134"/>
                    <a:pt x="237230" y="533327"/>
                  </a:cubicBezTo>
                  <a:cubicBezTo>
                    <a:pt x="287933" y="509807"/>
                    <a:pt x="324348" y="462475"/>
                    <a:pt x="333726" y="406718"/>
                  </a:cubicBezTo>
                  <a:cubicBezTo>
                    <a:pt x="346842" y="328539"/>
                    <a:pt x="304712" y="257981"/>
                    <a:pt x="228732" y="231164"/>
                  </a:cubicBezTo>
                  <a:close/>
                  <a:moveTo>
                    <a:pt x="292402" y="399830"/>
                  </a:moveTo>
                  <a:cubicBezTo>
                    <a:pt x="284710" y="445624"/>
                    <a:pt x="252837" y="483797"/>
                    <a:pt x="209242" y="499623"/>
                  </a:cubicBezTo>
                  <a:cubicBezTo>
                    <a:pt x="200889" y="502627"/>
                    <a:pt x="195394" y="510540"/>
                    <a:pt x="195394" y="519406"/>
                  </a:cubicBezTo>
                  <a:lnTo>
                    <a:pt x="195394" y="529957"/>
                  </a:lnTo>
                  <a:cubicBezTo>
                    <a:pt x="195394" y="546222"/>
                    <a:pt x="182133" y="559410"/>
                    <a:pt x="165940" y="559410"/>
                  </a:cubicBezTo>
                  <a:cubicBezTo>
                    <a:pt x="149747" y="559410"/>
                    <a:pt x="136485" y="546149"/>
                    <a:pt x="136485" y="529957"/>
                  </a:cubicBezTo>
                  <a:lnTo>
                    <a:pt x="136485" y="525120"/>
                  </a:lnTo>
                  <a:cubicBezTo>
                    <a:pt x="136485" y="514936"/>
                    <a:pt x="129158" y="506217"/>
                    <a:pt x="119120" y="504385"/>
                  </a:cubicBezTo>
                  <a:cubicBezTo>
                    <a:pt x="98166" y="500722"/>
                    <a:pt x="79189" y="492589"/>
                    <a:pt x="55597" y="477129"/>
                  </a:cubicBezTo>
                  <a:cubicBezTo>
                    <a:pt x="49002" y="472806"/>
                    <a:pt x="44460" y="466212"/>
                    <a:pt x="42848" y="458519"/>
                  </a:cubicBezTo>
                  <a:cubicBezTo>
                    <a:pt x="41235" y="450825"/>
                    <a:pt x="42701" y="442913"/>
                    <a:pt x="47024" y="436318"/>
                  </a:cubicBezTo>
                  <a:cubicBezTo>
                    <a:pt x="51346" y="429724"/>
                    <a:pt x="57941" y="425181"/>
                    <a:pt x="65634" y="423569"/>
                  </a:cubicBezTo>
                  <a:cubicBezTo>
                    <a:pt x="67685" y="423130"/>
                    <a:pt x="69664" y="422910"/>
                    <a:pt x="71716" y="422910"/>
                  </a:cubicBezTo>
                  <a:cubicBezTo>
                    <a:pt x="77357" y="422910"/>
                    <a:pt x="82926" y="424522"/>
                    <a:pt x="87834" y="427746"/>
                  </a:cubicBezTo>
                  <a:cubicBezTo>
                    <a:pt x="116630" y="446576"/>
                    <a:pt x="129013" y="448554"/>
                    <a:pt x="165720" y="448334"/>
                  </a:cubicBezTo>
                  <a:cubicBezTo>
                    <a:pt x="206091" y="448042"/>
                    <a:pt x="229611" y="417928"/>
                    <a:pt x="234300" y="390085"/>
                  </a:cubicBezTo>
                  <a:cubicBezTo>
                    <a:pt x="239282" y="360631"/>
                    <a:pt x="224628" y="336892"/>
                    <a:pt x="195247" y="326488"/>
                  </a:cubicBezTo>
                  <a:cubicBezTo>
                    <a:pt x="155023" y="312273"/>
                    <a:pt x="113919" y="296081"/>
                    <a:pt x="85857" y="274027"/>
                  </a:cubicBezTo>
                  <a:cubicBezTo>
                    <a:pt x="59626" y="253438"/>
                    <a:pt x="47683" y="217683"/>
                    <a:pt x="54644" y="180682"/>
                  </a:cubicBezTo>
                  <a:cubicBezTo>
                    <a:pt x="61898" y="142069"/>
                    <a:pt x="87322" y="111443"/>
                    <a:pt x="122637" y="98621"/>
                  </a:cubicBezTo>
                  <a:cubicBezTo>
                    <a:pt x="130917" y="95616"/>
                    <a:pt x="136485" y="87703"/>
                    <a:pt x="136485" y="78838"/>
                  </a:cubicBezTo>
                  <a:lnTo>
                    <a:pt x="136485" y="71511"/>
                  </a:lnTo>
                  <a:cubicBezTo>
                    <a:pt x="136485" y="55245"/>
                    <a:pt x="149747" y="42056"/>
                    <a:pt x="165940" y="42056"/>
                  </a:cubicBezTo>
                  <a:cubicBezTo>
                    <a:pt x="182133" y="42056"/>
                    <a:pt x="195394" y="55318"/>
                    <a:pt x="195394" y="71511"/>
                  </a:cubicBezTo>
                  <a:lnTo>
                    <a:pt x="195394" y="75687"/>
                  </a:lnTo>
                  <a:cubicBezTo>
                    <a:pt x="195394" y="85065"/>
                    <a:pt x="201548" y="93272"/>
                    <a:pt x="210560" y="95836"/>
                  </a:cubicBezTo>
                  <a:cubicBezTo>
                    <a:pt x="227926" y="100892"/>
                    <a:pt x="244338" y="109391"/>
                    <a:pt x="256867" y="119795"/>
                  </a:cubicBezTo>
                  <a:cubicBezTo>
                    <a:pt x="269322" y="130200"/>
                    <a:pt x="271081" y="148810"/>
                    <a:pt x="260677" y="161266"/>
                  </a:cubicBezTo>
                  <a:cubicBezTo>
                    <a:pt x="250273" y="173794"/>
                    <a:pt x="231662" y="175480"/>
                    <a:pt x="219133" y="165075"/>
                  </a:cubicBezTo>
                  <a:cubicBezTo>
                    <a:pt x="214078" y="160899"/>
                    <a:pt x="186675" y="140530"/>
                    <a:pt x="144985" y="153060"/>
                  </a:cubicBezTo>
                  <a:cubicBezTo>
                    <a:pt x="128279" y="158115"/>
                    <a:pt x="116117" y="172476"/>
                    <a:pt x="112527" y="191453"/>
                  </a:cubicBezTo>
                  <a:cubicBezTo>
                    <a:pt x="109376" y="208011"/>
                    <a:pt x="115457" y="219221"/>
                    <a:pt x="117362" y="222226"/>
                  </a:cubicBezTo>
                  <a:cubicBezTo>
                    <a:pt x="131063" y="243767"/>
                    <a:pt x="163082" y="253951"/>
                    <a:pt x="194002" y="263843"/>
                  </a:cubicBezTo>
                  <a:cubicBezTo>
                    <a:pt x="201329" y="266187"/>
                    <a:pt x="208289" y="268385"/>
                    <a:pt x="214811" y="270730"/>
                  </a:cubicBezTo>
                  <a:cubicBezTo>
                    <a:pt x="270788" y="290513"/>
                    <a:pt x="302001" y="342314"/>
                    <a:pt x="292329" y="3996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46" name="Google Shape;3346;p54"/>
          <p:cNvSpPr/>
          <p:nvPr/>
        </p:nvSpPr>
        <p:spPr>
          <a:xfrm>
            <a:off x="5526517" y="4195825"/>
            <a:ext cx="262364" cy="262197"/>
          </a:xfrm>
          <a:custGeom>
            <a:rect b="b" l="l" r="r" t="t"/>
            <a:pathLst>
              <a:path extrusionOk="0" h="1263601" w="1264407">
                <a:moveTo>
                  <a:pt x="1211946" y="891687"/>
                </a:moveTo>
                <a:lnTo>
                  <a:pt x="1075812" y="891687"/>
                </a:lnTo>
                <a:lnTo>
                  <a:pt x="1075812" y="819223"/>
                </a:lnTo>
                <a:cubicBezTo>
                  <a:pt x="1075812" y="789256"/>
                  <a:pt x="1068046" y="760535"/>
                  <a:pt x="1054124" y="735330"/>
                </a:cubicBezTo>
                <a:cubicBezTo>
                  <a:pt x="1056103" y="619858"/>
                  <a:pt x="1047677" y="534133"/>
                  <a:pt x="1068046" y="400783"/>
                </a:cubicBezTo>
                <a:cubicBezTo>
                  <a:pt x="1073101" y="367518"/>
                  <a:pt x="1076911" y="333668"/>
                  <a:pt x="1079256" y="300111"/>
                </a:cubicBezTo>
                <a:cubicBezTo>
                  <a:pt x="1079988" y="289926"/>
                  <a:pt x="1072295" y="281061"/>
                  <a:pt x="1062111" y="280328"/>
                </a:cubicBezTo>
                <a:cubicBezTo>
                  <a:pt x="1051853" y="279595"/>
                  <a:pt x="1043061" y="287289"/>
                  <a:pt x="1042328" y="297473"/>
                </a:cubicBezTo>
                <a:cubicBezTo>
                  <a:pt x="1040057" y="330005"/>
                  <a:pt x="1036393" y="362903"/>
                  <a:pt x="1031411" y="395141"/>
                </a:cubicBezTo>
                <a:cubicBezTo>
                  <a:pt x="1011335" y="526513"/>
                  <a:pt x="1018662" y="614363"/>
                  <a:pt x="1017050" y="689170"/>
                </a:cubicBezTo>
                <a:cubicBezTo>
                  <a:pt x="961878" y="640446"/>
                  <a:pt x="847505" y="625573"/>
                  <a:pt x="773430" y="615974"/>
                </a:cubicBezTo>
                <a:cubicBezTo>
                  <a:pt x="766909" y="615095"/>
                  <a:pt x="761853" y="609600"/>
                  <a:pt x="761853" y="602786"/>
                </a:cubicBezTo>
                <a:lnTo>
                  <a:pt x="761853" y="514716"/>
                </a:lnTo>
                <a:cubicBezTo>
                  <a:pt x="802152" y="482917"/>
                  <a:pt x="823546" y="439396"/>
                  <a:pt x="828895" y="387448"/>
                </a:cubicBezTo>
                <a:lnTo>
                  <a:pt x="836735" y="387448"/>
                </a:lnTo>
                <a:cubicBezTo>
                  <a:pt x="865310" y="387448"/>
                  <a:pt x="888536" y="364221"/>
                  <a:pt x="888536" y="335646"/>
                </a:cubicBezTo>
                <a:lnTo>
                  <a:pt x="888536" y="298792"/>
                </a:lnTo>
                <a:cubicBezTo>
                  <a:pt x="888536" y="280035"/>
                  <a:pt x="878132" y="262963"/>
                  <a:pt x="862452" y="253878"/>
                </a:cubicBezTo>
                <a:lnTo>
                  <a:pt x="862452" y="154598"/>
                </a:lnTo>
                <a:cubicBezTo>
                  <a:pt x="862452" y="134156"/>
                  <a:pt x="858422" y="114593"/>
                  <a:pt x="851169" y="96715"/>
                </a:cubicBezTo>
                <a:lnTo>
                  <a:pt x="930446" y="96715"/>
                </a:lnTo>
                <a:cubicBezTo>
                  <a:pt x="993824" y="96715"/>
                  <a:pt x="1045405" y="148297"/>
                  <a:pt x="1045405" y="211675"/>
                </a:cubicBezTo>
                <a:cubicBezTo>
                  <a:pt x="1045405" y="221933"/>
                  <a:pt x="1053685" y="230212"/>
                  <a:pt x="1063943" y="230212"/>
                </a:cubicBezTo>
                <a:cubicBezTo>
                  <a:pt x="1074200" y="230212"/>
                  <a:pt x="1082480" y="221933"/>
                  <a:pt x="1082480" y="211675"/>
                </a:cubicBezTo>
                <a:cubicBezTo>
                  <a:pt x="1082480" y="127855"/>
                  <a:pt x="1014339" y="59714"/>
                  <a:pt x="930519" y="59714"/>
                </a:cubicBezTo>
                <a:lnTo>
                  <a:pt x="829774" y="59714"/>
                </a:lnTo>
                <a:cubicBezTo>
                  <a:pt x="801419" y="23446"/>
                  <a:pt x="757384" y="0"/>
                  <a:pt x="707854" y="0"/>
                </a:cubicBezTo>
                <a:lnTo>
                  <a:pt x="556553" y="0"/>
                </a:lnTo>
                <a:cubicBezTo>
                  <a:pt x="507096" y="0"/>
                  <a:pt x="462988" y="23373"/>
                  <a:pt x="434633" y="59714"/>
                </a:cubicBezTo>
                <a:lnTo>
                  <a:pt x="333961" y="59714"/>
                </a:lnTo>
                <a:cubicBezTo>
                  <a:pt x="250141" y="59714"/>
                  <a:pt x="182001" y="127928"/>
                  <a:pt x="182001" y="211675"/>
                </a:cubicBezTo>
                <a:cubicBezTo>
                  <a:pt x="182001" y="274760"/>
                  <a:pt x="186837" y="338357"/>
                  <a:pt x="196362" y="400709"/>
                </a:cubicBezTo>
                <a:cubicBezTo>
                  <a:pt x="216730" y="534206"/>
                  <a:pt x="208304" y="619858"/>
                  <a:pt x="210283" y="735257"/>
                </a:cubicBezTo>
                <a:cubicBezTo>
                  <a:pt x="196362" y="760461"/>
                  <a:pt x="188595" y="789183"/>
                  <a:pt x="188595" y="819150"/>
                </a:cubicBezTo>
                <a:lnTo>
                  <a:pt x="188595" y="891613"/>
                </a:lnTo>
                <a:lnTo>
                  <a:pt x="52461" y="891613"/>
                </a:lnTo>
                <a:cubicBezTo>
                  <a:pt x="23519" y="891613"/>
                  <a:pt x="0" y="915133"/>
                  <a:pt x="0" y="944074"/>
                </a:cubicBezTo>
                <a:lnTo>
                  <a:pt x="0" y="977558"/>
                </a:lnTo>
                <a:cubicBezTo>
                  <a:pt x="0" y="999979"/>
                  <a:pt x="14141" y="1019102"/>
                  <a:pt x="33924" y="1026575"/>
                </a:cubicBezTo>
                <a:lnTo>
                  <a:pt x="33924" y="1212972"/>
                </a:lnTo>
                <a:cubicBezTo>
                  <a:pt x="33924" y="1240888"/>
                  <a:pt x="56637" y="1263601"/>
                  <a:pt x="84553" y="1263601"/>
                </a:cubicBezTo>
                <a:lnTo>
                  <a:pt x="1179854" y="1263601"/>
                </a:lnTo>
                <a:cubicBezTo>
                  <a:pt x="1207770" y="1263601"/>
                  <a:pt x="1230483" y="1240888"/>
                  <a:pt x="1230483" y="1212972"/>
                </a:cubicBezTo>
                <a:lnTo>
                  <a:pt x="1230483" y="1026575"/>
                </a:lnTo>
                <a:cubicBezTo>
                  <a:pt x="1250266" y="1019102"/>
                  <a:pt x="1264407" y="999979"/>
                  <a:pt x="1264407" y="977558"/>
                </a:cubicBezTo>
                <a:lnTo>
                  <a:pt x="1264407" y="944074"/>
                </a:lnTo>
                <a:cubicBezTo>
                  <a:pt x="1264407" y="915133"/>
                  <a:pt x="1240888" y="891613"/>
                  <a:pt x="1211946" y="891613"/>
                </a:cubicBezTo>
                <a:lnTo>
                  <a:pt x="1211946" y="891613"/>
                </a:lnTo>
                <a:close/>
                <a:moveTo>
                  <a:pt x="1038738" y="819223"/>
                </a:moveTo>
                <a:lnTo>
                  <a:pt x="1038738" y="891687"/>
                </a:lnTo>
                <a:lnTo>
                  <a:pt x="955797" y="891687"/>
                </a:lnTo>
                <a:lnTo>
                  <a:pt x="955797" y="693786"/>
                </a:lnTo>
                <a:cubicBezTo>
                  <a:pt x="1007672" y="716060"/>
                  <a:pt x="1038738" y="766103"/>
                  <a:pt x="1038738" y="819223"/>
                </a:cubicBezTo>
                <a:close/>
                <a:moveTo>
                  <a:pt x="725951" y="891687"/>
                </a:moveTo>
                <a:lnTo>
                  <a:pt x="820176" y="660302"/>
                </a:lnTo>
                <a:cubicBezTo>
                  <a:pt x="851242" y="665358"/>
                  <a:pt x="887803" y="672392"/>
                  <a:pt x="918796" y="681111"/>
                </a:cubicBezTo>
                <a:lnTo>
                  <a:pt x="918796" y="891687"/>
                </a:lnTo>
                <a:lnTo>
                  <a:pt x="725951" y="891687"/>
                </a:lnTo>
                <a:close/>
                <a:moveTo>
                  <a:pt x="509881" y="648653"/>
                </a:moveTo>
                <a:lnTo>
                  <a:pt x="597584" y="716866"/>
                </a:lnTo>
                <a:cubicBezTo>
                  <a:pt x="522629" y="754380"/>
                  <a:pt x="525780" y="753721"/>
                  <a:pt x="522263" y="754234"/>
                </a:cubicBezTo>
                <a:lnTo>
                  <a:pt x="481672" y="654587"/>
                </a:lnTo>
                <a:cubicBezTo>
                  <a:pt x="495813" y="652609"/>
                  <a:pt x="501308" y="652536"/>
                  <a:pt x="509881" y="648653"/>
                </a:cubicBezTo>
                <a:lnTo>
                  <a:pt x="509881" y="648653"/>
                </a:lnTo>
                <a:close/>
                <a:moveTo>
                  <a:pt x="727857" y="788743"/>
                </a:moveTo>
                <a:lnTo>
                  <a:pt x="694666" y="870219"/>
                </a:lnTo>
                <a:lnTo>
                  <a:pt x="680818" y="814974"/>
                </a:lnTo>
                <a:lnTo>
                  <a:pt x="699575" y="774969"/>
                </a:lnTo>
                <a:cubicBezTo>
                  <a:pt x="721482" y="785886"/>
                  <a:pt x="722361" y="786838"/>
                  <a:pt x="727857" y="788743"/>
                </a:cubicBezTo>
                <a:lnTo>
                  <a:pt x="727857" y="788743"/>
                </a:lnTo>
                <a:close/>
                <a:moveTo>
                  <a:pt x="614729" y="794532"/>
                </a:moveTo>
                <a:lnTo>
                  <a:pt x="597730" y="758263"/>
                </a:lnTo>
                <a:lnTo>
                  <a:pt x="632094" y="740899"/>
                </a:lnTo>
                <a:lnTo>
                  <a:pt x="666457" y="758263"/>
                </a:lnTo>
                <a:lnTo>
                  <a:pt x="649458" y="794532"/>
                </a:lnTo>
                <a:lnTo>
                  <a:pt x="614729" y="794532"/>
                </a:lnTo>
                <a:close/>
                <a:moveTo>
                  <a:pt x="564613" y="774969"/>
                </a:moveTo>
                <a:lnTo>
                  <a:pt x="583370" y="814974"/>
                </a:lnTo>
                <a:lnTo>
                  <a:pt x="569522" y="870219"/>
                </a:lnTo>
                <a:lnTo>
                  <a:pt x="536331" y="788743"/>
                </a:lnTo>
                <a:cubicBezTo>
                  <a:pt x="541826" y="786838"/>
                  <a:pt x="542925" y="785813"/>
                  <a:pt x="564613" y="774969"/>
                </a:cubicBezTo>
                <a:close/>
                <a:moveTo>
                  <a:pt x="617367" y="831606"/>
                </a:moveTo>
                <a:lnTo>
                  <a:pt x="646747" y="831606"/>
                </a:lnTo>
                <a:lnTo>
                  <a:pt x="661841" y="891687"/>
                </a:lnTo>
                <a:lnTo>
                  <a:pt x="602346" y="891687"/>
                </a:lnTo>
                <a:lnTo>
                  <a:pt x="617440" y="831606"/>
                </a:lnTo>
                <a:close/>
                <a:moveTo>
                  <a:pt x="782442" y="654587"/>
                </a:moveTo>
                <a:lnTo>
                  <a:pt x="741851" y="754234"/>
                </a:lnTo>
                <a:cubicBezTo>
                  <a:pt x="739213" y="753867"/>
                  <a:pt x="744342" y="756138"/>
                  <a:pt x="666530" y="716866"/>
                </a:cubicBezTo>
                <a:lnTo>
                  <a:pt x="754233" y="648653"/>
                </a:lnTo>
                <a:cubicBezTo>
                  <a:pt x="762733" y="652536"/>
                  <a:pt x="767715" y="652536"/>
                  <a:pt x="782442" y="654587"/>
                </a:cubicBezTo>
                <a:lnTo>
                  <a:pt x="782442" y="654587"/>
                </a:lnTo>
                <a:close/>
                <a:moveTo>
                  <a:pt x="728516" y="621763"/>
                </a:moveTo>
                <a:lnTo>
                  <a:pt x="632094" y="696717"/>
                </a:lnTo>
                <a:lnTo>
                  <a:pt x="535671" y="621763"/>
                </a:lnTo>
                <a:cubicBezTo>
                  <a:pt x="538089" y="615755"/>
                  <a:pt x="539481" y="609380"/>
                  <a:pt x="539481" y="602786"/>
                </a:cubicBezTo>
                <a:lnTo>
                  <a:pt x="539481" y="538382"/>
                </a:lnTo>
                <a:cubicBezTo>
                  <a:pt x="567983" y="552816"/>
                  <a:pt x="598903" y="560290"/>
                  <a:pt x="631947" y="560656"/>
                </a:cubicBezTo>
                <a:lnTo>
                  <a:pt x="632387" y="560656"/>
                </a:lnTo>
                <a:cubicBezTo>
                  <a:pt x="665431" y="560290"/>
                  <a:pt x="696351" y="552816"/>
                  <a:pt x="724853" y="538382"/>
                </a:cubicBezTo>
                <a:lnTo>
                  <a:pt x="724853" y="602786"/>
                </a:lnTo>
                <a:cubicBezTo>
                  <a:pt x="724853" y="609307"/>
                  <a:pt x="726171" y="615755"/>
                  <a:pt x="728663" y="621763"/>
                </a:cubicBezTo>
                <a:lnTo>
                  <a:pt x="728663" y="621763"/>
                </a:lnTo>
                <a:close/>
                <a:moveTo>
                  <a:pt x="745808" y="479913"/>
                </a:moveTo>
                <a:cubicBezTo>
                  <a:pt x="713716" y="507536"/>
                  <a:pt x="675616" y="523069"/>
                  <a:pt x="632094" y="523655"/>
                </a:cubicBezTo>
                <a:cubicBezTo>
                  <a:pt x="588791" y="523142"/>
                  <a:pt x="550618" y="507756"/>
                  <a:pt x="518380" y="479913"/>
                </a:cubicBezTo>
                <a:cubicBezTo>
                  <a:pt x="481379" y="448041"/>
                  <a:pt x="472293" y="402175"/>
                  <a:pt x="471341" y="368764"/>
                </a:cubicBezTo>
                <a:cubicBezTo>
                  <a:pt x="471341" y="368691"/>
                  <a:pt x="471341" y="368544"/>
                  <a:pt x="471341" y="368471"/>
                </a:cubicBezTo>
                <a:cubicBezTo>
                  <a:pt x="471194" y="245892"/>
                  <a:pt x="471268" y="290586"/>
                  <a:pt x="471194" y="280401"/>
                </a:cubicBezTo>
                <a:cubicBezTo>
                  <a:pt x="489658" y="271023"/>
                  <a:pt x="501748" y="251826"/>
                  <a:pt x="501748" y="230871"/>
                </a:cubicBezTo>
                <a:lnTo>
                  <a:pt x="501748" y="160167"/>
                </a:lnTo>
                <a:cubicBezTo>
                  <a:pt x="501748" y="150715"/>
                  <a:pt x="509441" y="143022"/>
                  <a:pt x="518893" y="143022"/>
                </a:cubicBezTo>
                <a:lnTo>
                  <a:pt x="526586" y="143022"/>
                </a:lnTo>
                <a:cubicBezTo>
                  <a:pt x="556113" y="143022"/>
                  <a:pt x="574357" y="161485"/>
                  <a:pt x="633852" y="161485"/>
                </a:cubicBezTo>
                <a:cubicBezTo>
                  <a:pt x="693347" y="161485"/>
                  <a:pt x="712177" y="143022"/>
                  <a:pt x="741118" y="143022"/>
                </a:cubicBezTo>
                <a:lnTo>
                  <a:pt x="745295" y="143022"/>
                </a:lnTo>
                <a:cubicBezTo>
                  <a:pt x="754746" y="143022"/>
                  <a:pt x="762440" y="150715"/>
                  <a:pt x="762440" y="160167"/>
                </a:cubicBezTo>
                <a:lnTo>
                  <a:pt x="762440" y="230871"/>
                </a:lnTo>
                <a:cubicBezTo>
                  <a:pt x="762440" y="251900"/>
                  <a:pt x="774529" y="271096"/>
                  <a:pt x="793066" y="280475"/>
                </a:cubicBezTo>
                <a:lnTo>
                  <a:pt x="793066" y="367665"/>
                </a:lnTo>
                <a:cubicBezTo>
                  <a:pt x="793066" y="368764"/>
                  <a:pt x="793066" y="368764"/>
                  <a:pt x="793066" y="369130"/>
                </a:cubicBezTo>
                <a:cubicBezTo>
                  <a:pt x="792040" y="402468"/>
                  <a:pt x="782955" y="448115"/>
                  <a:pt x="745881" y="479987"/>
                </a:cubicBezTo>
                <a:lnTo>
                  <a:pt x="745881" y="479987"/>
                </a:lnTo>
                <a:close/>
                <a:moveTo>
                  <a:pt x="412726" y="298792"/>
                </a:moveTo>
                <a:cubicBezTo>
                  <a:pt x="412726" y="291905"/>
                  <a:pt x="417561" y="285897"/>
                  <a:pt x="424302" y="284431"/>
                </a:cubicBezTo>
                <a:cubicBezTo>
                  <a:pt x="425401" y="284211"/>
                  <a:pt x="426500" y="284065"/>
                  <a:pt x="427526" y="284065"/>
                </a:cubicBezTo>
                <a:lnTo>
                  <a:pt x="434193" y="284065"/>
                </a:lnTo>
                <a:lnTo>
                  <a:pt x="434193" y="350447"/>
                </a:lnTo>
                <a:cubicBezTo>
                  <a:pt x="434193" y="350447"/>
                  <a:pt x="427526" y="350447"/>
                  <a:pt x="427526" y="350447"/>
                </a:cubicBezTo>
                <a:cubicBezTo>
                  <a:pt x="419393" y="350447"/>
                  <a:pt x="412799" y="343853"/>
                  <a:pt x="412799" y="335720"/>
                </a:cubicBezTo>
                <a:lnTo>
                  <a:pt x="412799" y="298865"/>
                </a:lnTo>
                <a:close/>
                <a:moveTo>
                  <a:pt x="851388" y="335646"/>
                </a:moveTo>
                <a:cubicBezTo>
                  <a:pt x="851388" y="343779"/>
                  <a:pt x="844794" y="350373"/>
                  <a:pt x="836661" y="350373"/>
                </a:cubicBezTo>
                <a:lnTo>
                  <a:pt x="830067" y="350373"/>
                </a:lnTo>
                <a:lnTo>
                  <a:pt x="830067" y="283992"/>
                </a:lnTo>
                <a:lnTo>
                  <a:pt x="836661" y="283992"/>
                </a:lnTo>
                <a:cubicBezTo>
                  <a:pt x="837687" y="283992"/>
                  <a:pt x="838786" y="284138"/>
                  <a:pt x="839885" y="284358"/>
                </a:cubicBezTo>
                <a:cubicBezTo>
                  <a:pt x="846553" y="285823"/>
                  <a:pt x="851462" y="291905"/>
                  <a:pt x="851462" y="298719"/>
                </a:cubicBezTo>
                <a:lnTo>
                  <a:pt x="851462" y="335573"/>
                </a:lnTo>
                <a:lnTo>
                  <a:pt x="851462" y="335573"/>
                </a:lnTo>
                <a:close/>
                <a:moveTo>
                  <a:pt x="556407" y="37001"/>
                </a:moveTo>
                <a:lnTo>
                  <a:pt x="707708" y="37001"/>
                </a:lnTo>
                <a:cubicBezTo>
                  <a:pt x="772551" y="37001"/>
                  <a:pt x="825231" y="89755"/>
                  <a:pt x="825305" y="154598"/>
                </a:cubicBezTo>
                <a:lnTo>
                  <a:pt x="825305" y="246991"/>
                </a:lnTo>
                <a:cubicBezTo>
                  <a:pt x="825305" y="246991"/>
                  <a:pt x="808966" y="246991"/>
                  <a:pt x="808966" y="246991"/>
                </a:cubicBezTo>
                <a:cubicBezTo>
                  <a:pt x="803177" y="243767"/>
                  <a:pt x="799514" y="237539"/>
                  <a:pt x="799514" y="230871"/>
                </a:cubicBezTo>
                <a:lnTo>
                  <a:pt x="799514" y="160167"/>
                </a:lnTo>
                <a:cubicBezTo>
                  <a:pt x="799514" y="130273"/>
                  <a:pt x="775188" y="105947"/>
                  <a:pt x="745295" y="105947"/>
                </a:cubicBezTo>
                <a:lnTo>
                  <a:pt x="741118" y="105947"/>
                </a:lnTo>
                <a:cubicBezTo>
                  <a:pt x="701113" y="105947"/>
                  <a:pt x="689756" y="124411"/>
                  <a:pt x="633852" y="124411"/>
                </a:cubicBezTo>
                <a:cubicBezTo>
                  <a:pt x="577948" y="124411"/>
                  <a:pt x="566371" y="105947"/>
                  <a:pt x="526586" y="105947"/>
                </a:cubicBezTo>
                <a:lnTo>
                  <a:pt x="518893" y="105947"/>
                </a:lnTo>
                <a:cubicBezTo>
                  <a:pt x="488999" y="105947"/>
                  <a:pt x="464673" y="130273"/>
                  <a:pt x="464673" y="160167"/>
                </a:cubicBezTo>
                <a:lnTo>
                  <a:pt x="464673" y="230871"/>
                </a:lnTo>
                <a:cubicBezTo>
                  <a:pt x="464673" y="237612"/>
                  <a:pt x="460937" y="243767"/>
                  <a:pt x="455222" y="246991"/>
                </a:cubicBezTo>
                <a:cubicBezTo>
                  <a:pt x="454782" y="246991"/>
                  <a:pt x="437930" y="246991"/>
                  <a:pt x="438809" y="246991"/>
                </a:cubicBezTo>
                <a:lnTo>
                  <a:pt x="438809" y="154598"/>
                </a:lnTo>
                <a:cubicBezTo>
                  <a:pt x="438809" y="89755"/>
                  <a:pt x="491563" y="37074"/>
                  <a:pt x="556333" y="37074"/>
                </a:cubicBezTo>
                <a:lnTo>
                  <a:pt x="556333" y="37074"/>
                </a:lnTo>
                <a:close/>
                <a:moveTo>
                  <a:pt x="333815" y="96715"/>
                </a:moveTo>
                <a:lnTo>
                  <a:pt x="413092" y="96715"/>
                </a:lnTo>
                <a:cubicBezTo>
                  <a:pt x="405838" y="114593"/>
                  <a:pt x="401808" y="134156"/>
                  <a:pt x="401808" y="154598"/>
                </a:cubicBezTo>
                <a:lnTo>
                  <a:pt x="401808" y="253878"/>
                </a:lnTo>
                <a:cubicBezTo>
                  <a:pt x="386056" y="262963"/>
                  <a:pt x="375725" y="279962"/>
                  <a:pt x="375725" y="298792"/>
                </a:cubicBezTo>
                <a:lnTo>
                  <a:pt x="375725" y="335646"/>
                </a:lnTo>
                <a:cubicBezTo>
                  <a:pt x="375725" y="364221"/>
                  <a:pt x="398951" y="387448"/>
                  <a:pt x="427526" y="387448"/>
                </a:cubicBezTo>
                <a:lnTo>
                  <a:pt x="435439" y="387448"/>
                </a:lnTo>
                <a:cubicBezTo>
                  <a:pt x="441008" y="443718"/>
                  <a:pt x="464307" y="484749"/>
                  <a:pt x="502334" y="514716"/>
                </a:cubicBezTo>
                <a:lnTo>
                  <a:pt x="502334" y="602786"/>
                </a:lnTo>
                <a:cubicBezTo>
                  <a:pt x="502334" y="609673"/>
                  <a:pt x="497132" y="615168"/>
                  <a:pt x="490757" y="615974"/>
                </a:cubicBezTo>
                <a:cubicBezTo>
                  <a:pt x="417415" y="625499"/>
                  <a:pt x="302455" y="640373"/>
                  <a:pt x="247137" y="689170"/>
                </a:cubicBezTo>
                <a:cubicBezTo>
                  <a:pt x="245598" y="614143"/>
                  <a:pt x="252925" y="527099"/>
                  <a:pt x="232776" y="395141"/>
                </a:cubicBezTo>
                <a:cubicBezTo>
                  <a:pt x="223544" y="334621"/>
                  <a:pt x="218855" y="272928"/>
                  <a:pt x="218855" y="211675"/>
                </a:cubicBezTo>
                <a:cubicBezTo>
                  <a:pt x="218855" y="148297"/>
                  <a:pt x="270437" y="96715"/>
                  <a:pt x="333815" y="96715"/>
                </a:cubicBezTo>
                <a:lnTo>
                  <a:pt x="333815" y="96715"/>
                </a:lnTo>
                <a:close/>
                <a:moveTo>
                  <a:pt x="225449" y="819150"/>
                </a:moveTo>
                <a:cubicBezTo>
                  <a:pt x="225449" y="765957"/>
                  <a:pt x="256662" y="715914"/>
                  <a:pt x="308537" y="693640"/>
                </a:cubicBezTo>
                <a:lnTo>
                  <a:pt x="308537" y="745368"/>
                </a:lnTo>
                <a:cubicBezTo>
                  <a:pt x="308537" y="755626"/>
                  <a:pt x="316816" y="763905"/>
                  <a:pt x="327074" y="763905"/>
                </a:cubicBezTo>
                <a:cubicBezTo>
                  <a:pt x="337332" y="763905"/>
                  <a:pt x="345611" y="755626"/>
                  <a:pt x="345611" y="745368"/>
                </a:cubicBezTo>
                <a:lnTo>
                  <a:pt x="345611" y="680964"/>
                </a:lnTo>
                <a:cubicBezTo>
                  <a:pt x="376531" y="672245"/>
                  <a:pt x="413019" y="665285"/>
                  <a:pt x="444012" y="660156"/>
                </a:cubicBezTo>
                <a:cubicBezTo>
                  <a:pt x="455002" y="687046"/>
                  <a:pt x="528051" y="866482"/>
                  <a:pt x="538236" y="891540"/>
                </a:cubicBezTo>
                <a:lnTo>
                  <a:pt x="345611" y="891540"/>
                </a:lnTo>
                <a:lnTo>
                  <a:pt x="345611" y="831899"/>
                </a:lnTo>
                <a:cubicBezTo>
                  <a:pt x="345611" y="821641"/>
                  <a:pt x="337332" y="813362"/>
                  <a:pt x="327074" y="813362"/>
                </a:cubicBezTo>
                <a:cubicBezTo>
                  <a:pt x="316816" y="813362"/>
                  <a:pt x="308537" y="821641"/>
                  <a:pt x="308537" y="831899"/>
                </a:cubicBezTo>
                <a:lnTo>
                  <a:pt x="308537" y="891540"/>
                </a:lnTo>
                <a:lnTo>
                  <a:pt x="225449" y="891540"/>
                </a:lnTo>
                <a:lnTo>
                  <a:pt x="225449" y="819077"/>
                </a:lnTo>
                <a:close/>
                <a:moveTo>
                  <a:pt x="36928" y="944001"/>
                </a:moveTo>
                <a:cubicBezTo>
                  <a:pt x="36928" y="935502"/>
                  <a:pt x="43815" y="928614"/>
                  <a:pt x="52314" y="928614"/>
                </a:cubicBezTo>
                <a:lnTo>
                  <a:pt x="1211873" y="928614"/>
                </a:lnTo>
                <a:cubicBezTo>
                  <a:pt x="1220372" y="928614"/>
                  <a:pt x="1227260" y="935502"/>
                  <a:pt x="1227260" y="944001"/>
                </a:cubicBezTo>
                <a:lnTo>
                  <a:pt x="1227260" y="977485"/>
                </a:lnTo>
                <a:cubicBezTo>
                  <a:pt x="1227260" y="985984"/>
                  <a:pt x="1220372" y="992871"/>
                  <a:pt x="1211873" y="992871"/>
                </a:cubicBezTo>
                <a:lnTo>
                  <a:pt x="52387" y="992871"/>
                </a:lnTo>
                <a:cubicBezTo>
                  <a:pt x="43888" y="992871"/>
                  <a:pt x="37001" y="985984"/>
                  <a:pt x="37001" y="977485"/>
                </a:cubicBezTo>
                <a:lnTo>
                  <a:pt x="37001" y="944001"/>
                </a:lnTo>
                <a:close/>
                <a:moveTo>
                  <a:pt x="1179781" y="1226454"/>
                </a:moveTo>
                <a:lnTo>
                  <a:pt x="84479" y="1226454"/>
                </a:lnTo>
                <a:cubicBezTo>
                  <a:pt x="77006" y="1226454"/>
                  <a:pt x="70925" y="1220372"/>
                  <a:pt x="70925" y="1212899"/>
                </a:cubicBezTo>
                <a:lnTo>
                  <a:pt x="70925" y="1029946"/>
                </a:lnTo>
                <a:lnTo>
                  <a:pt x="1193336" y="1029946"/>
                </a:lnTo>
                <a:lnTo>
                  <a:pt x="1193336" y="1212899"/>
                </a:lnTo>
                <a:cubicBezTo>
                  <a:pt x="1193336" y="1220372"/>
                  <a:pt x="1187255" y="1226454"/>
                  <a:pt x="1179781" y="1226454"/>
                </a:cubicBezTo>
                <a:lnTo>
                  <a:pt x="1179781" y="12264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7" name="Google Shape;3347;p54"/>
          <p:cNvGrpSpPr/>
          <p:nvPr/>
        </p:nvGrpSpPr>
        <p:grpSpPr>
          <a:xfrm>
            <a:off x="5096326" y="1568318"/>
            <a:ext cx="268191" cy="268139"/>
            <a:chOff x="2687993" y="2748610"/>
            <a:chExt cx="541034" cy="540929"/>
          </a:xfrm>
        </p:grpSpPr>
        <p:sp>
          <p:nvSpPr>
            <p:cNvPr id="3348" name="Google Shape;3348;p54"/>
            <p:cNvSpPr/>
            <p:nvPr/>
          </p:nvSpPr>
          <p:spPr>
            <a:xfrm>
              <a:off x="2687993" y="2918029"/>
              <a:ext cx="303764" cy="371510"/>
            </a:xfrm>
            <a:custGeom>
              <a:rect b="b" l="l" r="r" t="t"/>
              <a:pathLst>
                <a:path extrusionOk="0" h="371510" w="303764">
                  <a:moveTo>
                    <a:pt x="275267" y="246769"/>
                  </a:moveTo>
                  <a:lnTo>
                    <a:pt x="221612" y="228867"/>
                  </a:lnTo>
                  <a:lnTo>
                    <a:pt x="214410" y="219316"/>
                  </a:lnTo>
                  <a:cubicBezTo>
                    <a:pt x="211748" y="215766"/>
                    <a:pt x="207624" y="213418"/>
                    <a:pt x="203188" y="212844"/>
                  </a:cubicBezTo>
                  <a:cubicBezTo>
                    <a:pt x="202927" y="212844"/>
                    <a:pt x="202666" y="212844"/>
                    <a:pt x="202457" y="212844"/>
                  </a:cubicBezTo>
                  <a:cubicBezTo>
                    <a:pt x="202301" y="211852"/>
                    <a:pt x="202196" y="210860"/>
                    <a:pt x="202196" y="209816"/>
                  </a:cubicBezTo>
                  <a:lnTo>
                    <a:pt x="202196" y="185755"/>
                  </a:lnTo>
                  <a:cubicBezTo>
                    <a:pt x="202196" y="185755"/>
                    <a:pt x="202196" y="185547"/>
                    <a:pt x="202196" y="185442"/>
                  </a:cubicBezTo>
                  <a:cubicBezTo>
                    <a:pt x="222761" y="170097"/>
                    <a:pt x="236070" y="145567"/>
                    <a:pt x="236070" y="118009"/>
                  </a:cubicBezTo>
                  <a:lnTo>
                    <a:pt x="236070" y="105639"/>
                  </a:lnTo>
                  <a:cubicBezTo>
                    <a:pt x="237009" y="105117"/>
                    <a:pt x="237897" y="104491"/>
                    <a:pt x="238732" y="103812"/>
                  </a:cubicBezTo>
                  <a:cubicBezTo>
                    <a:pt x="242437" y="100681"/>
                    <a:pt x="244525" y="96088"/>
                    <a:pt x="244525" y="91286"/>
                  </a:cubicBezTo>
                  <a:lnTo>
                    <a:pt x="244525" y="58717"/>
                  </a:lnTo>
                  <a:cubicBezTo>
                    <a:pt x="244525" y="26305"/>
                    <a:pt x="218167" y="0"/>
                    <a:pt x="185808" y="0"/>
                  </a:cubicBezTo>
                  <a:lnTo>
                    <a:pt x="109606" y="0"/>
                  </a:lnTo>
                  <a:cubicBezTo>
                    <a:pt x="81891" y="0"/>
                    <a:pt x="59344" y="22547"/>
                    <a:pt x="59344" y="50262"/>
                  </a:cubicBezTo>
                  <a:lnTo>
                    <a:pt x="59344" y="82987"/>
                  </a:lnTo>
                  <a:cubicBezTo>
                    <a:pt x="59344" y="89042"/>
                    <a:pt x="62580" y="94470"/>
                    <a:pt x="67799" y="97340"/>
                  </a:cubicBezTo>
                  <a:lnTo>
                    <a:pt x="67799" y="118009"/>
                  </a:lnTo>
                  <a:cubicBezTo>
                    <a:pt x="67799" y="145567"/>
                    <a:pt x="81108" y="170097"/>
                    <a:pt x="101672" y="185442"/>
                  </a:cubicBezTo>
                  <a:cubicBezTo>
                    <a:pt x="101672" y="185547"/>
                    <a:pt x="101672" y="185651"/>
                    <a:pt x="101672" y="185755"/>
                  </a:cubicBezTo>
                  <a:lnTo>
                    <a:pt x="101672" y="209816"/>
                  </a:lnTo>
                  <a:cubicBezTo>
                    <a:pt x="101672" y="210808"/>
                    <a:pt x="101568" y="211852"/>
                    <a:pt x="101411" y="212844"/>
                  </a:cubicBezTo>
                  <a:cubicBezTo>
                    <a:pt x="101150" y="212844"/>
                    <a:pt x="100889" y="212844"/>
                    <a:pt x="100681" y="212844"/>
                  </a:cubicBezTo>
                  <a:cubicBezTo>
                    <a:pt x="96244" y="213366"/>
                    <a:pt x="92173" y="215714"/>
                    <a:pt x="89459" y="219263"/>
                  </a:cubicBezTo>
                  <a:lnTo>
                    <a:pt x="82256" y="228815"/>
                  </a:lnTo>
                  <a:lnTo>
                    <a:pt x="28602" y="246717"/>
                  </a:lnTo>
                  <a:cubicBezTo>
                    <a:pt x="11483" y="252406"/>
                    <a:pt x="0" y="268377"/>
                    <a:pt x="0" y="286384"/>
                  </a:cubicBezTo>
                  <a:lnTo>
                    <a:pt x="0" y="363577"/>
                  </a:lnTo>
                  <a:cubicBezTo>
                    <a:pt x="0" y="367962"/>
                    <a:pt x="3549" y="371511"/>
                    <a:pt x="7933" y="371511"/>
                  </a:cubicBezTo>
                  <a:cubicBezTo>
                    <a:pt x="12318" y="371511"/>
                    <a:pt x="15867" y="367962"/>
                    <a:pt x="15867" y="363577"/>
                  </a:cubicBezTo>
                  <a:lnTo>
                    <a:pt x="15867" y="286384"/>
                  </a:lnTo>
                  <a:cubicBezTo>
                    <a:pt x="15867" y="275214"/>
                    <a:pt x="23017" y="265298"/>
                    <a:pt x="33612" y="261749"/>
                  </a:cubicBezTo>
                  <a:lnTo>
                    <a:pt x="67799" y="250371"/>
                  </a:lnTo>
                  <a:cubicBezTo>
                    <a:pt x="67695" y="252406"/>
                    <a:pt x="68373" y="254494"/>
                    <a:pt x="69782" y="256112"/>
                  </a:cubicBezTo>
                  <a:lnTo>
                    <a:pt x="89198" y="277615"/>
                  </a:lnTo>
                  <a:cubicBezTo>
                    <a:pt x="92173" y="280956"/>
                    <a:pt x="96453" y="282887"/>
                    <a:pt x="100942" y="282991"/>
                  </a:cubicBezTo>
                  <a:cubicBezTo>
                    <a:pt x="101098" y="282991"/>
                    <a:pt x="101203" y="282991"/>
                    <a:pt x="101359" y="282991"/>
                  </a:cubicBezTo>
                  <a:cubicBezTo>
                    <a:pt x="105691" y="282991"/>
                    <a:pt x="109867" y="281269"/>
                    <a:pt x="112946" y="278189"/>
                  </a:cubicBezTo>
                  <a:lnTo>
                    <a:pt x="131475" y="259661"/>
                  </a:lnTo>
                  <a:lnTo>
                    <a:pt x="143949" y="297083"/>
                  </a:lnTo>
                  <a:lnTo>
                    <a:pt x="143949" y="363577"/>
                  </a:lnTo>
                  <a:cubicBezTo>
                    <a:pt x="143949" y="367962"/>
                    <a:pt x="147498" y="371511"/>
                    <a:pt x="151882" y="371511"/>
                  </a:cubicBezTo>
                  <a:cubicBezTo>
                    <a:pt x="156266" y="371511"/>
                    <a:pt x="159816" y="367962"/>
                    <a:pt x="159816" y="363577"/>
                  </a:cubicBezTo>
                  <a:lnTo>
                    <a:pt x="159816" y="297083"/>
                  </a:lnTo>
                  <a:lnTo>
                    <a:pt x="172290" y="259661"/>
                  </a:lnTo>
                  <a:lnTo>
                    <a:pt x="190818" y="278189"/>
                  </a:lnTo>
                  <a:cubicBezTo>
                    <a:pt x="193898" y="281269"/>
                    <a:pt x="198073" y="282991"/>
                    <a:pt x="202405" y="282991"/>
                  </a:cubicBezTo>
                  <a:cubicBezTo>
                    <a:pt x="202562" y="282991"/>
                    <a:pt x="202666" y="282991"/>
                    <a:pt x="202823" y="282991"/>
                  </a:cubicBezTo>
                  <a:cubicBezTo>
                    <a:pt x="207311" y="282887"/>
                    <a:pt x="211591" y="280904"/>
                    <a:pt x="214566" y="277615"/>
                  </a:cubicBezTo>
                  <a:lnTo>
                    <a:pt x="233982" y="256112"/>
                  </a:lnTo>
                  <a:cubicBezTo>
                    <a:pt x="235443" y="254494"/>
                    <a:pt x="236122" y="252406"/>
                    <a:pt x="235965" y="250371"/>
                  </a:cubicBezTo>
                  <a:lnTo>
                    <a:pt x="270152" y="261749"/>
                  </a:lnTo>
                  <a:cubicBezTo>
                    <a:pt x="280747" y="265298"/>
                    <a:pt x="287898" y="275162"/>
                    <a:pt x="287898" y="286384"/>
                  </a:cubicBezTo>
                  <a:lnTo>
                    <a:pt x="287898" y="363577"/>
                  </a:lnTo>
                  <a:cubicBezTo>
                    <a:pt x="287898" y="367962"/>
                    <a:pt x="291447" y="371511"/>
                    <a:pt x="295831" y="371511"/>
                  </a:cubicBezTo>
                  <a:cubicBezTo>
                    <a:pt x="300215" y="371511"/>
                    <a:pt x="303764" y="367962"/>
                    <a:pt x="303764" y="363577"/>
                  </a:cubicBezTo>
                  <a:lnTo>
                    <a:pt x="303764" y="286384"/>
                  </a:lnTo>
                  <a:cubicBezTo>
                    <a:pt x="303764" y="268377"/>
                    <a:pt x="292282" y="252406"/>
                    <a:pt x="275162" y="246717"/>
                  </a:cubicBezTo>
                  <a:lnTo>
                    <a:pt x="275162" y="246717"/>
                  </a:lnTo>
                  <a:close/>
                  <a:moveTo>
                    <a:pt x="83613" y="118009"/>
                  </a:moveTo>
                  <a:lnTo>
                    <a:pt x="83613" y="97340"/>
                  </a:lnTo>
                  <a:cubicBezTo>
                    <a:pt x="84501" y="96818"/>
                    <a:pt x="85388" y="96244"/>
                    <a:pt x="86171" y="95566"/>
                  </a:cubicBezTo>
                  <a:lnTo>
                    <a:pt x="118687" y="68477"/>
                  </a:lnTo>
                  <a:cubicBezTo>
                    <a:pt x="127560" y="73801"/>
                    <a:pt x="147550" y="84814"/>
                    <a:pt x="174691" y="94365"/>
                  </a:cubicBezTo>
                  <a:cubicBezTo>
                    <a:pt x="178814" y="95827"/>
                    <a:pt x="183355" y="93635"/>
                    <a:pt x="184816" y="89511"/>
                  </a:cubicBezTo>
                  <a:cubicBezTo>
                    <a:pt x="186277" y="85388"/>
                    <a:pt x="184085" y="80847"/>
                    <a:pt x="179962" y="79386"/>
                  </a:cubicBezTo>
                  <a:cubicBezTo>
                    <a:pt x="145410" y="67277"/>
                    <a:pt x="122654" y="52245"/>
                    <a:pt x="122445" y="52089"/>
                  </a:cubicBezTo>
                  <a:cubicBezTo>
                    <a:pt x="119522" y="50158"/>
                    <a:pt x="115660" y="50366"/>
                    <a:pt x="112998" y="52611"/>
                  </a:cubicBezTo>
                  <a:lnTo>
                    <a:pt x="76098" y="83405"/>
                  </a:lnTo>
                  <a:cubicBezTo>
                    <a:pt x="76098" y="83405"/>
                    <a:pt x="75837" y="83613"/>
                    <a:pt x="75524" y="83457"/>
                  </a:cubicBezTo>
                  <a:cubicBezTo>
                    <a:pt x="75210" y="83300"/>
                    <a:pt x="75210" y="83144"/>
                    <a:pt x="75210" y="82987"/>
                  </a:cubicBezTo>
                  <a:lnTo>
                    <a:pt x="75210" y="50262"/>
                  </a:lnTo>
                  <a:cubicBezTo>
                    <a:pt x="75210" y="31264"/>
                    <a:pt x="90660" y="15815"/>
                    <a:pt x="109658" y="15815"/>
                  </a:cubicBezTo>
                  <a:lnTo>
                    <a:pt x="185860" y="15815"/>
                  </a:lnTo>
                  <a:cubicBezTo>
                    <a:pt x="209503" y="15815"/>
                    <a:pt x="228763" y="35074"/>
                    <a:pt x="228763" y="58717"/>
                  </a:cubicBezTo>
                  <a:lnTo>
                    <a:pt x="228763" y="91286"/>
                  </a:lnTo>
                  <a:cubicBezTo>
                    <a:pt x="228763" y="91286"/>
                    <a:pt x="228658" y="91651"/>
                    <a:pt x="228554" y="91756"/>
                  </a:cubicBezTo>
                  <a:cubicBezTo>
                    <a:pt x="228397" y="91860"/>
                    <a:pt x="228345" y="91860"/>
                    <a:pt x="228293" y="91860"/>
                  </a:cubicBezTo>
                  <a:cubicBezTo>
                    <a:pt x="223230" y="91025"/>
                    <a:pt x="218115" y="90033"/>
                    <a:pt x="213053" y="88885"/>
                  </a:cubicBezTo>
                  <a:cubicBezTo>
                    <a:pt x="208773" y="87945"/>
                    <a:pt x="204545" y="90607"/>
                    <a:pt x="203606" y="94887"/>
                  </a:cubicBezTo>
                  <a:cubicBezTo>
                    <a:pt x="202666" y="99167"/>
                    <a:pt x="205328" y="103395"/>
                    <a:pt x="209608" y="104334"/>
                  </a:cubicBezTo>
                  <a:cubicBezTo>
                    <a:pt x="213157" y="105117"/>
                    <a:pt x="216758" y="105848"/>
                    <a:pt x="220360" y="106526"/>
                  </a:cubicBezTo>
                  <a:lnTo>
                    <a:pt x="220360" y="118009"/>
                  </a:lnTo>
                  <a:cubicBezTo>
                    <a:pt x="220360" y="155692"/>
                    <a:pt x="189722" y="186330"/>
                    <a:pt x="152039" y="186330"/>
                  </a:cubicBezTo>
                  <a:cubicBezTo>
                    <a:pt x="114355" y="186330"/>
                    <a:pt x="83718" y="155692"/>
                    <a:pt x="83718" y="118009"/>
                  </a:cubicBezTo>
                  <a:close/>
                  <a:moveTo>
                    <a:pt x="151934" y="202144"/>
                  </a:moveTo>
                  <a:cubicBezTo>
                    <a:pt x="164200" y="202144"/>
                    <a:pt x="175839" y="199482"/>
                    <a:pt x="186382" y="194733"/>
                  </a:cubicBezTo>
                  <a:lnTo>
                    <a:pt x="186382" y="209764"/>
                  </a:lnTo>
                  <a:cubicBezTo>
                    <a:pt x="186382" y="212948"/>
                    <a:pt x="186852" y="216080"/>
                    <a:pt x="187739" y="219107"/>
                  </a:cubicBezTo>
                  <a:lnTo>
                    <a:pt x="163834" y="238940"/>
                  </a:lnTo>
                  <a:cubicBezTo>
                    <a:pt x="162686" y="239880"/>
                    <a:pt x="161851" y="241132"/>
                    <a:pt x="161381" y="242542"/>
                  </a:cubicBezTo>
                  <a:lnTo>
                    <a:pt x="161381" y="242542"/>
                  </a:lnTo>
                  <a:cubicBezTo>
                    <a:pt x="161381" y="242542"/>
                    <a:pt x="151934" y="270778"/>
                    <a:pt x="151934" y="270778"/>
                  </a:cubicBezTo>
                  <a:lnTo>
                    <a:pt x="142487" y="242489"/>
                  </a:lnTo>
                  <a:lnTo>
                    <a:pt x="142487" y="242489"/>
                  </a:lnTo>
                  <a:cubicBezTo>
                    <a:pt x="142018" y="241080"/>
                    <a:pt x="141183" y="239828"/>
                    <a:pt x="140034" y="238888"/>
                  </a:cubicBezTo>
                  <a:lnTo>
                    <a:pt x="116130" y="219055"/>
                  </a:lnTo>
                  <a:cubicBezTo>
                    <a:pt x="117017" y="216027"/>
                    <a:pt x="117487" y="212896"/>
                    <a:pt x="117487" y="209712"/>
                  </a:cubicBezTo>
                  <a:lnTo>
                    <a:pt x="117487" y="194680"/>
                  </a:lnTo>
                  <a:cubicBezTo>
                    <a:pt x="128030" y="199430"/>
                    <a:pt x="139669" y="202092"/>
                    <a:pt x="151934" y="202092"/>
                  </a:cubicBezTo>
                  <a:close/>
                  <a:moveTo>
                    <a:pt x="101829" y="267020"/>
                  </a:moveTo>
                  <a:cubicBezTo>
                    <a:pt x="101829" y="267020"/>
                    <a:pt x="101672" y="267177"/>
                    <a:pt x="101411" y="267177"/>
                  </a:cubicBezTo>
                  <a:cubicBezTo>
                    <a:pt x="101203" y="267177"/>
                    <a:pt x="101046" y="267020"/>
                    <a:pt x="101046" y="267020"/>
                  </a:cubicBezTo>
                  <a:lnTo>
                    <a:pt x="85962" y="250371"/>
                  </a:lnTo>
                  <a:lnTo>
                    <a:pt x="102090" y="228815"/>
                  </a:lnTo>
                  <a:cubicBezTo>
                    <a:pt x="102090" y="228815"/>
                    <a:pt x="102246" y="228606"/>
                    <a:pt x="102455" y="228606"/>
                  </a:cubicBezTo>
                  <a:cubicBezTo>
                    <a:pt x="102716" y="228606"/>
                    <a:pt x="102821" y="228710"/>
                    <a:pt x="102873" y="228710"/>
                  </a:cubicBezTo>
                  <a:lnTo>
                    <a:pt x="123228" y="245569"/>
                  </a:lnTo>
                  <a:lnTo>
                    <a:pt x="101777" y="267020"/>
                  </a:lnTo>
                  <a:close/>
                  <a:moveTo>
                    <a:pt x="202875" y="267020"/>
                  </a:moveTo>
                  <a:cubicBezTo>
                    <a:pt x="202875" y="267020"/>
                    <a:pt x="202718" y="267177"/>
                    <a:pt x="202510" y="267177"/>
                  </a:cubicBezTo>
                  <a:cubicBezTo>
                    <a:pt x="202301" y="267177"/>
                    <a:pt x="202144" y="267072"/>
                    <a:pt x="202092" y="267020"/>
                  </a:cubicBezTo>
                  <a:lnTo>
                    <a:pt x="180641" y="245569"/>
                  </a:lnTo>
                  <a:lnTo>
                    <a:pt x="200996" y="228710"/>
                  </a:lnTo>
                  <a:cubicBezTo>
                    <a:pt x="200996" y="228710"/>
                    <a:pt x="201153" y="228554"/>
                    <a:pt x="201413" y="228606"/>
                  </a:cubicBezTo>
                  <a:cubicBezTo>
                    <a:pt x="201622" y="228606"/>
                    <a:pt x="201727" y="228763"/>
                    <a:pt x="201779" y="228815"/>
                  </a:cubicBezTo>
                  <a:lnTo>
                    <a:pt x="217907" y="250371"/>
                  </a:lnTo>
                  <a:lnTo>
                    <a:pt x="202823" y="26702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9" name="Google Shape;3349;p54"/>
            <p:cNvSpPr/>
            <p:nvPr/>
          </p:nvSpPr>
          <p:spPr>
            <a:xfrm>
              <a:off x="3009921" y="2748610"/>
              <a:ext cx="219106" cy="219106"/>
            </a:xfrm>
            <a:custGeom>
              <a:rect b="b" l="l" r="r" t="t"/>
              <a:pathLst>
                <a:path extrusionOk="0" h="219106" w="219106">
                  <a:moveTo>
                    <a:pt x="109553" y="0"/>
                  </a:moveTo>
                  <a:cubicBezTo>
                    <a:pt x="49166" y="0"/>
                    <a:pt x="0" y="49166"/>
                    <a:pt x="0" y="109553"/>
                  </a:cubicBezTo>
                  <a:cubicBezTo>
                    <a:pt x="0" y="169941"/>
                    <a:pt x="49166" y="219107"/>
                    <a:pt x="109553" y="219107"/>
                  </a:cubicBezTo>
                  <a:cubicBezTo>
                    <a:pt x="169941" y="219107"/>
                    <a:pt x="219107" y="169941"/>
                    <a:pt x="219107" y="109553"/>
                  </a:cubicBezTo>
                  <a:cubicBezTo>
                    <a:pt x="219107" y="49166"/>
                    <a:pt x="169941" y="0"/>
                    <a:pt x="109553" y="0"/>
                  </a:cubicBezTo>
                  <a:close/>
                  <a:moveTo>
                    <a:pt x="109553" y="203292"/>
                  </a:moveTo>
                  <a:cubicBezTo>
                    <a:pt x="57882" y="203292"/>
                    <a:pt x="15867" y="161277"/>
                    <a:pt x="15867" y="109606"/>
                  </a:cubicBezTo>
                  <a:cubicBezTo>
                    <a:pt x="15867" y="57934"/>
                    <a:pt x="57882" y="15919"/>
                    <a:pt x="109553" y="15919"/>
                  </a:cubicBezTo>
                  <a:cubicBezTo>
                    <a:pt x="161225" y="15919"/>
                    <a:pt x="203240" y="57934"/>
                    <a:pt x="203240" y="109606"/>
                  </a:cubicBezTo>
                  <a:cubicBezTo>
                    <a:pt x="203240" y="161277"/>
                    <a:pt x="161225" y="203292"/>
                    <a:pt x="109553" y="2032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0" name="Google Shape;3350;p54"/>
            <p:cNvSpPr/>
            <p:nvPr/>
          </p:nvSpPr>
          <p:spPr>
            <a:xfrm>
              <a:off x="2925159" y="2858737"/>
              <a:ext cx="66702" cy="66702"/>
            </a:xfrm>
            <a:custGeom>
              <a:rect b="b" l="l" r="r" t="t"/>
              <a:pathLst>
                <a:path extrusionOk="0" h="66702" w="66702">
                  <a:moveTo>
                    <a:pt x="33351" y="0"/>
                  </a:moveTo>
                  <a:cubicBezTo>
                    <a:pt x="14979" y="0"/>
                    <a:pt x="0" y="14927"/>
                    <a:pt x="0" y="33351"/>
                  </a:cubicBezTo>
                  <a:cubicBezTo>
                    <a:pt x="0" y="51776"/>
                    <a:pt x="14927" y="66703"/>
                    <a:pt x="33351" y="66703"/>
                  </a:cubicBezTo>
                  <a:cubicBezTo>
                    <a:pt x="51776" y="66703"/>
                    <a:pt x="66703" y="51776"/>
                    <a:pt x="66703" y="33351"/>
                  </a:cubicBezTo>
                  <a:cubicBezTo>
                    <a:pt x="66703" y="14927"/>
                    <a:pt x="51723" y="0"/>
                    <a:pt x="33351" y="0"/>
                  </a:cubicBezTo>
                  <a:close/>
                  <a:moveTo>
                    <a:pt x="33351" y="50836"/>
                  </a:moveTo>
                  <a:cubicBezTo>
                    <a:pt x="23696" y="50836"/>
                    <a:pt x="15867" y="43007"/>
                    <a:pt x="15867" y="33351"/>
                  </a:cubicBezTo>
                  <a:cubicBezTo>
                    <a:pt x="15867" y="23696"/>
                    <a:pt x="23696" y="15867"/>
                    <a:pt x="33351" y="15867"/>
                  </a:cubicBezTo>
                  <a:cubicBezTo>
                    <a:pt x="43007" y="15867"/>
                    <a:pt x="50836" y="23696"/>
                    <a:pt x="50836" y="33351"/>
                  </a:cubicBezTo>
                  <a:cubicBezTo>
                    <a:pt x="50836" y="43007"/>
                    <a:pt x="43007" y="50836"/>
                    <a:pt x="33351" y="508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1" name="Google Shape;3351;p54"/>
            <p:cNvSpPr/>
            <p:nvPr/>
          </p:nvSpPr>
          <p:spPr>
            <a:xfrm>
              <a:off x="3083148" y="2794478"/>
              <a:ext cx="72651" cy="102360"/>
            </a:xfrm>
            <a:custGeom>
              <a:rect b="b" l="l" r="r" t="t"/>
              <a:pathLst>
                <a:path extrusionOk="0" h="102360" w="72651">
                  <a:moveTo>
                    <a:pt x="37057" y="9"/>
                  </a:moveTo>
                  <a:cubicBezTo>
                    <a:pt x="56003" y="375"/>
                    <a:pt x="71609" y="15511"/>
                    <a:pt x="72601" y="34405"/>
                  </a:cubicBezTo>
                  <a:cubicBezTo>
                    <a:pt x="73123" y="44478"/>
                    <a:pt x="69574" y="54029"/>
                    <a:pt x="62684" y="61336"/>
                  </a:cubicBezTo>
                  <a:cubicBezTo>
                    <a:pt x="57726" y="66608"/>
                    <a:pt x="51254" y="70209"/>
                    <a:pt x="44260" y="71775"/>
                  </a:cubicBezTo>
                  <a:lnTo>
                    <a:pt x="44260" y="94427"/>
                  </a:lnTo>
                  <a:cubicBezTo>
                    <a:pt x="44260" y="98811"/>
                    <a:pt x="40711" y="102360"/>
                    <a:pt x="36326" y="102360"/>
                  </a:cubicBezTo>
                  <a:cubicBezTo>
                    <a:pt x="31942" y="102360"/>
                    <a:pt x="28393" y="98811"/>
                    <a:pt x="28393" y="94427"/>
                  </a:cubicBezTo>
                  <a:lnTo>
                    <a:pt x="28393" y="64729"/>
                  </a:lnTo>
                  <a:cubicBezTo>
                    <a:pt x="28393" y="60345"/>
                    <a:pt x="31942" y="56796"/>
                    <a:pt x="36326" y="56796"/>
                  </a:cubicBezTo>
                  <a:cubicBezTo>
                    <a:pt x="42016" y="56796"/>
                    <a:pt x="47287" y="54551"/>
                    <a:pt x="51149" y="50428"/>
                  </a:cubicBezTo>
                  <a:cubicBezTo>
                    <a:pt x="55064" y="46305"/>
                    <a:pt x="57047" y="40929"/>
                    <a:pt x="56734" y="35240"/>
                  </a:cubicBezTo>
                  <a:cubicBezTo>
                    <a:pt x="56160" y="24592"/>
                    <a:pt x="47391" y="16085"/>
                    <a:pt x="36744" y="15876"/>
                  </a:cubicBezTo>
                  <a:cubicBezTo>
                    <a:pt x="36587" y="15876"/>
                    <a:pt x="36483" y="15876"/>
                    <a:pt x="36326" y="15876"/>
                  </a:cubicBezTo>
                  <a:cubicBezTo>
                    <a:pt x="26149" y="15876"/>
                    <a:pt x="17485" y="23392"/>
                    <a:pt x="16076" y="33465"/>
                  </a:cubicBezTo>
                  <a:cubicBezTo>
                    <a:pt x="15919" y="34405"/>
                    <a:pt x="15867" y="35344"/>
                    <a:pt x="15867" y="36336"/>
                  </a:cubicBezTo>
                  <a:cubicBezTo>
                    <a:pt x="15867" y="40720"/>
                    <a:pt x="12318" y="44269"/>
                    <a:pt x="7933" y="44269"/>
                  </a:cubicBezTo>
                  <a:cubicBezTo>
                    <a:pt x="3549" y="44269"/>
                    <a:pt x="0" y="40720"/>
                    <a:pt x="0" y="36336"/>
                  </a:cubicBezTo>
                  <a:cubicBezTo>
                    <a:pt x="0" y="34666"/>
                    <a:pt x="104" y="32943"/>
                    <a:pt x="365" y="31273"/>
                  </a:cubicBezTo>
                  <a:cubicBezTo>
                    <a:pt x="2923" y="13110"/>
                    <a:pt x="18685" y="-408"/>
                    <a:pt x="37057" y="9"/>
                  </a:cubicBezTo>
                  <a:lnTo>
                    <a:pt x="37057" y="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2" name="Google Shape;3352;p54"/>
            <p:cNvSpPr/>
            <p:nvPr/>
          </p:nvSpPr>
          <p:spPr>
            <a:xfrm>
              <a:off x="3111541" y="2909312"/>
              <a:ext cx="15918" cy="15866"/>
            </a:xfrm>
            <a:custGeom>
              <a:rect b="b" l="l" r="r" t="t"/>
              <a:pathLst>
                <a:path extrusionOk="0" h="15866" w="15918">
                  <a:moveTo>
                    <a:pt x="7986" y="0"/>
                  </a:moveTo>
                  <a:lnTo>
                    <a:pt x="7881" y="0"/>
                  </a:lnTo>
                  <a:cubicBezTo>
                    <a:pt x="3497" y="0"/>
                    <a:pt x="0" y="3549"/>
                    <a:pt x="0" y="7933"/>
                  </a:cubicBezTo>
                  <a:cubicBezTo>
                    <a:pt x="0" y="12318"/>
                    <a:pt x="3601" y="15867"/>
                    <a:pt x="7986" y="15867"/>
                  </a:cubicBezTo>
                  <a:cubicBezTo>
                    <a:pt x="12370" y="15867"/>
                    <a:pt x="15919" y="12318"/>
                    <a:pt x="15919" y="7933"/>
                  </a:cubicBezTo>
                  <a:cubicBezTo>
                    <a:pt x="15919" y="3549"/>
                    <a:pt x="12370" y="0"/>
                    <a:pt x="7986" y="0"/>
                  </a:cubicBezTo>
                  <a:lnTo>
                    <a:pt x="798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53" name="Google Shape;3353;p54"/>
          <p:cNvGrpSpPr/>
          <p:nvPr/>
        </p:nvGrpSpPr>
        <p:grpSpPr>
          <a:xfrm>
            <a:off x="7705120" y="1558265"/>
            <a:ext cx="288185" cy="288243"/>
            <a:chOff x="3403510" y="2794487"/>
            <a:chExt cx="513424" cy="513528"/>
          </a:xfrm>
        </p:grpSpPr>
        <p:sp>
          <p:nvSpPr>
            <p:cNvPr id="3354" name="Google Shape;3354;p54"/>
            <p:cNvSpPr/>
            <p:nvPr/>
          </p:nvSpPr>
          <p:spPr>
            <a:xfrm>
              <a:off x="3403510" y="3095381"/>
              <a:ext cx="513424" cy="212634"/>
            </a:xfrm>
            <a:custGeom>
              <a:rect b="b" l="l" r="r" t="t"/>
              <a:pathLst>
                <a:path extrusionOk="0" h="212634" w="513424">
                  <a:moveTo>
                    <a:pt x="487432" y="108353"/>
                  </a:moveTo>
                  <a:lnTo>
                    <a:pt x="384664" y="48383"/>
                  </a:lnTo>
                  <a:lnTo>
                    <a:pt x="384664" y="37631"/>
                  </a:lnTo>
                  <a:cubicBezTo>
                    <a:pt x="384664" y="16911"/>
                    <a:pt x="367805" y="0"/>
                    <a:pt x="347032" y="0"/>
                  </a:cubicBezTo>
                  <a:lnTo>
                    <a:pt x="166496" y="0"/>
                  </a:lnTo>
                  <a:cubicBezTo>
                    <a:pt x="145776" y="0"/>
                    <a:pt x="128865" y="16858"/>
                    <a:pt x="128865" y="37631"/>
                  </a:cubicBezTo>
                  <a:lnTo>
                    <a:pt x="128865" y="48383"/>
                  </a:lnTo>
                  <a:lnTo>
                    <a:pt x="26097" y="108353"/>
                  </a:lnTo>
                  <a:cubicBezTo>
                    <a:pt x="9969" y="117748"/>
                    <a:pt x="0" y="135180"/>
                    <a:pt x="0" y="153813"/>
                  </a:cubicBezTo>
                  <a:lnTo>
                    <a:pt x="0" y="205119"/>
                  </a:lnTo>
                  <a:cubicBezTo>
                    <a:pt x="0" y="209295"/>
                    <a:pt x="3393" y="212635"/>
                    <a:pt x="7516" y="212635"/>
                  </a:cubicBezTo>
                  <a:lnTo>
                    <a:pt x="209451" y="212635"/>
                  </a:lnTo>
                  <a:cubicBezTo>
                    <a:pt x="209451" y="212635"/>
                    <a:pt x="209451" y="212635"/>
                    <a:pt x="209451" y="212635"/>
                  </a:cubicBezTo>
                  <a:cubicBezTo>
                    <a:pt x="209451" y="212635"/>
                    <a:pt x="209451" y="212635"/>
                    <a:pt x="209451" y="212635"/>
                  </a:cubicBezTo>
                  <a:lnTo>
                    <a:pt x="303973" y="212635"/>
                  </a:lnTo>
                  <a:cubicBezTo>
                    <a:pt x="303973" y="212635"/>
                    <a:pt x="303973" y="212635"/>
                    <a:pt x="303973" y="212635"/>
                  </a:cubicBezTo>
                  <a:cubicBezTo>
                    <a:pt x="303973" y="212635"/>
                    <a:pt x="303973" y="212635"/>
                    <a:pt x="303973" y="212635"/>
                  </a:cubicBezTo>
                  <a:lnTo>
                    <a:pt x="505908" y="212635"/>
                  </a:lnTo>
                  <a:cubicBezTo>
                    <a:pt x="510084" y="212635"/>
                    <a:pt x="513424" y="209242"/>
                    <a:pt x="513424" y="205119"/>
                  </a:cubicBezTo>
                  <a:lnTo>
                    <a:pt x="513424" y="153813"/>
                  </a:lnTo>
                  <a:cubicBezTo>
                    <a:pt x="513424" y="135180"/>
                    <a:pt x="503403" y="117748"/>
                    <a:pt x="487328" y="108353"/>
                  </a:cubicBezTo>
                  <a:close/>
                  <a:moveTo>
                    <a:pt x="429811" y="92121"/>
                  </a:moveTo>
                  <a:lnTo>
                    <a:pt x="429811" y="137425"/>
                  </a:lnTo>
                  <a:cubicBezTo>
                    <a:pt x="429811" y="149220"/>
                    <a:pt x="424174" y="160442"/>
                    <a:pt x="414779" y="167540"/>
                  </a:cubicBezTo>
                  <a:lnTo>
                    <a:pt x="384664" y="190087"/>
                  </a:lnTo>
                  <a:lnTo>
                    <a:pt x="384664" y="65763"/>
                  </a:lnTo>
                  <a:lnTo>
                    <a:pt x="429811" y="92121"/>
                  </a:lnTo>
                  <a:close/>
                  <a:moveTo>
                    <a:pt x="309088" y="197603"/>
                  </a:moveTo>
                  <a:lnTo>
                    <a:pt x="280382" y="128865"/>
                  </a:lnTo>
                  <a:lnTo>
                    <a:pt x="304077" y="95722"/>
                  </a:lnTo>
                  <a:lnTo>
                    <a:pt x="335028" y="139043"/>
                  </a:lnTo>
                  <a:cubicBezTo>
                    <a:pt x="340143" y="146245"/>
                    <a:pt x="348494" y="150525"/>
                    <a:pt x="357314" y="150525"/>
                  </a:cubicBezTo>
                  <a:cubicBezTo>
                    <a:pt x="361751" y="150525"/>
                    <a:pt x="365926" y="149481"/>
                    <a:pt x="369684" y="147550"/>
                  </a:cubicBezTo>
                  <a:lnTo>
                    <a:pt x="369684" y="197655"/>
                  </a:lnTo>
                  <a:lnTo>
                    <a:pt x="309140" y="197655"/>
                  </a:lnTo>
                  <a:close/>
                  <a:moveTo>
                    <a:pt x="143949" y="197603"/>
                  </a:moveTo>
                  <a:lnTo>
                    <a:pt x="143949" y="147498"/>
                  </a:lnTo>
                  <a:cubicBezTo>
                    <a:pt x="147654" y="149377"/>
                    <a:pt x="151830" y="150473"/>
                    <a:pt x="156319" y="150473"/>
                  </a:cubicBezTo>
                  <a:cubicBezTo>
                    <a:pt x="165139" y="150473"/>
                    <a:pt x="173490" y="146193"/>
                    <a:pt x="178605" y="138990"/>
                  </a:cubicBezTo>
                  <a:lnTo>
                    <a:pt x="209556" y="95670"/>
                  </a:lnTo>
                  <a:lnTo>
                    <a:pt x="233251" y="128813"/>
                  </a:lnTo>
                  <a:lnTo>
                    <a:pt x="204545" y="197551"/>
                  </a:lnTo>
                  <a:lnTo>
                    <a:pt x="144001" y="197551"/>
                  </a:lnTo>
                  <a:close/>
                  <a:moveTo>
                    <a:pt x="267960" y="120357"/>
                  </a:moveTo>
                  <a:lnTo>
                    <a:pt x="245621" y="120357"/>
                  </a:lnTo>
                  <a:lnTo>
                    <a:pt x="218742" y="82726"/>
                  </a:lnTo>
                  <a:lnTo>
                    <a:pt x="239097" y="54229"/>
                  </a:lnTo>
                  <a:cubicBezTo>
                    <a:pt x="243168" y="48540"/>
                    <a:pt x="249797" y="45147"/>
                    <a:pt x="256790" y="45147"/>
                  </a:cubicBezTo>
                  <a:cubicBezTo>
                    <a:pt x="263784" y="45147"/>
                    <a:pt x="270413" y="48540"/>
                    <a:pt x="274484" y="54229"/>
                  </a:cubicBezTo>
                  <a:lnTo>
                    <a:pt x="294839" y="82726"/>
                  </a:lnTo>
                  <a:lnTo>
                    <a:pt x="267960" y="120357"/>
                  </a:lnTo>
                  <a:close/>
                  <a:moveTo>
                    <a:pt x="246769" y="135389"/>
                  </a:moveTo>
                  <a:lnTo>
                    <a:pt x="266864" y="135389"/>
                  </a:lnTo>
                  <a:lnTo>
                    <a:pt x="292804" y="197603"/>
                  </a:lnTo>
                  <a:lnTo>
                    <a:pt x="220829" y="197603"/>
                  </a:lnTo>
                  <a:lnTo>
                    <a:pt x="246769" y="135389"/>
                  </a:lnTo>
                  <a:close/>
                  <a:moveTo>
                    <a:pt x="143949" y="37579"/>
                  </a:moveTo>
                  <a:cubicBezTo>
                    <a:pt x="143949" y="25157"/>
                    <a:pt x="154074" y="15032"/>
                    <a:pt x="166496" y="15032"/>
                  </a:cubicBezTo>
                  <a:lnTo>
                    <a:pt x="347032" y="15032"/>
                  </a:lnTo>
                  <a:cubicBezTo>
                    <a:pt x="359454" y="15032"/>
                    <a:pt x="369580" y="25157"/>
                    <a:pt x="369580" y="37579"/>
                  </a:cubicBezTo>
                  <a:lnTo>
                    <a:pt x="369580" y="123019"/>
                  </a:lnTo>
                  <a:cubicBezTo>
                    <a:pt x="369580" y="129804"/>
                    <a:pt x="364047" y="135389"/>
                    <a:pt x="357210" y="135389"/>
                  </a:cubicBezTo>
                  <a:cubicBezTo>
                    <a:pt x="353243" y="135389"/>
                    <a:pt x="349486" y="133458"/>
                    <a:pt x="347189" y="130222"/>
                  </a:cubicBezTo>
                  <a:lnTo>
                    <a:pt x="286645" y="45460"/>
                  </a:lnTo>
                  <a:cubicBezTo>
                    <a:pt x="279755" y="35805"/>
                    <a:pt x="268586" y="30063"/>
                    <a:pt x="256738" y="30063"/>
                  </a:cubicBezTo>
                  <a:cubicBezTo>
                    <a:pt x="244890" y="30063"/>
                    <a:pt x="233721" y="35805"/>
                    <a:pt x="226832" y="45460"/>
                  </a:cubicBezTo>
                  <a:lnTo>
                    <a:pt x="166287" y="130222"/>
                  </a:lnTo>
                  <a:cubicBezTo>
                    <a:pt x="163991" y="133458"/>
                    <a:pt x="160233" y="135389"/>
                    <a:pt x="156266" y="135389"/>
                  </a:cubicBezTo>
                  <a:cubicBezTo>
                    <a:pt x="149481" y="135389"/>
                    <a:pt x="143897" y="129857"/>
                    <a:pt x="143897" y="123019"/>
                  </a:cubicBezTo>
                  <a:lnTo>
                    <a:pt x="143897" y="37579"/>
                  </a:lnTo>
                  <a:close/>
                  <a:moveTo>
                    <a:pt x="128917" y="190035"/>
                  </a:moveTo>
                  <a:lnTo>
                    <a:pt x="98802" y="167488"/>
                  </a:lnTo>
                  <a:cubicBezTo>
                    <a:pt x="89355" y="160442"/>
                    <a:pt x="83770" y="149168"/>
                    <a:pt x="83770" y="137372"/>
                  </a:cubicBezTo>
                  <a:lnTo>
                    <a:pt x="83770" y="92069"/>
                  </a:lnTo>
                  <a:lnTo>
                    <a:pt x="128917" y="65711"/>
                  </a:lnTo>
                  <a:lnTo>
                    <a:pt x="128917" y="190035"/>
                  </a:lnTo>
                  <a:close/>
                  <a:moveTo>
                    <a:pt x="15084" y="153761"/>
                  </a:moveTo>
                  <a:cubicBezTo>
                    <a:pt x="15084" y="140452"/>
                    <a:pt x="22234" y="127978"/>
                    <a:pt x="33717" y="121297"/>
                  </a:cubicBezTo>
                  <a:lnTo>
                    <a:pt x="68738" y="100837"/>
                  </a:lnTo>
                  <a:lnTo>
                    <a:pt x="68738" y="137372"/>
                  </a:lnTo>
                  <a:cubicBezTo>
                    <a:pt x="68738" y="153865"/>
                    <a:pt x="76620" y="169628"/>
                    <a:pt x="89824" y="179492"/>
                  </a:cubicBezTo>
                  <a:lnTo>
                    <a:pt x="113885" y="197551"/>
                  </a:lnTo>
                  <a:lnTo>
                    <a:pt x="15084" y="197551"/>
                  </a:lnTo>
                  <a:lnTo>
                    <a:pt x="15084" y="153761"/>
                  </a:lnTo>
                  <a:close/>
                  <a:moveTo>
                    <a:pt x="498601" y="197551"/>
                  </a:moveTo>
                  <a:lnTo>
                    <a:pt x="399800" y="197551"/>
                  </a:lnTo>
                  <a:lnTo>
                    <a:pt x="423861" y="179492"/>
                  </a:lnTo>
                  <a:cubicBezTo>
                    <a:pt x="437066" y="169576"/>
                    <a:pt x="444947" y="153865"/>
                    <a:pt x="444947" y="137372"/>
                  </a:cubicBezTo>
                  <a:lnTo>
                    <a:pt x="444947" y="100837"/>
                  </a:lnTo>
                  <a:lnTo>
                    <a:pt x="479968" y="121297"/>
                  </a:lnTo>
                  <a:cubicBezTo>
                    <a:pt x="491451" y="128030"/>
                    <a:pt x="498601" y="140452"/>
                    <a:pt x="498601" y="153761"/>
                  </a:cubicBezTo>
                  <a:lnTo>
                    <a:pt x="498601" y="1975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5" name="Google Shape;3355;p54"/>
            <p:cNvSpPr/>
            <p:nvPr/>
          </p:nvSpPr>
          <p:spPr>
            <a:xfrm>
              <a:off x="3562490" y="2794487"/>
              <a:ext cx="195620" cy="285861"/>
            </a:xfrm>
            <a:custGeom>
              <a:rect b="b" l="l" r="r" t="t"/>
              <a:pathLst>
                <a:path extrusionOk="0" h="285861" w="195620">
                  <a:moveTo>
                    <a:pt x="37579" y="285862"/>
                  </a:moveTo>
                  <a:lnTo>
                    <a:pt x="157989" y="285862"/>
                  </a:lnTo>
                  <a:cubicBezTo>
                    <a:pt x="178709" y="285862"/>
                    <a:pt x="195620" y="269003"/>
                    <a:pt x="195620" y="248231"/>
                  </a:cubicBezTo>
                  <a:lnTo>
                    <a:pt x="195620" y="67695"/>
                  </a:lnTo>
                  <a:cubicBezTo>
                    <a:pt x="195620" y="46974"/>
                    <a:pt x="178762" y="30063"/>
                    <a:pt x="157989" y="30063"/>
                  </a:cubicBezTo>
                  <a:lnTo>
                    <a:pt x="135441" y="30063"/>
                  </a:lnTo>
                  <a:lnTo>
                    <a:pt x="135441" y="7516"/>
                  </a:lnTo>
                  <a:cubicBezTo>
                    <a:pt x="135441" y="3340"/>
                    <a:pt x="132049" y="0"/>
                    <a:pt x="127926" y="0"/>
                  </a:cubicBezTo>
                  <a:lnTo>
                    <a:pt x="67747" y="0"/>
                  </a:lnTo>
                  <a:cubicBezTo>
                    <a:pt x="63571" y="0"/>
                    <a:pt x="60231" y="3393"/>
                    <a:pt x="60231" y="7516"/>
                  </a:cubicBezTo>
                  <a:lnTo>
                    <a:pt x="60231" y="30063"/>
                  </a:lnTo>
                  <a:lnTo>
                    <a:pt x="37631" y="30063"/>
                  </a:lnTo>
                  <a:cubicBezTo>
                    <a:pt x="16911" y="30063"/>
                    <a:pt x="0" y="46922"/>
                    <a:pt x="0" y="67695"/>
                  </a:cubicBezTo>
                  <a:lnTo>
                    <a:pt x="0" y="248231"/>
                  </a:lnTo>
                  <a:cubicBezTo>
                    <a:pt x="0" y="268951"/>
                    <a:pt x="16858" y="285862"/>
                    <a:pt x="37631" y="285862"/>
                  </a:cubicBezTo>
                  <a:close/>
                  <a:moveTo>
                    <a:pt x="75210" y="15032"/>
                  </a:moveTo>
                  <a:lnTo>
                    <a:pt x="120357" y="15032"/>
                  </a:lnTo>
                  <a:lnTo>
                    <a:pt x="120357" y="30063"/>
                  </a:lnTo>
                  <a:lnTo>
                    <a:pt x="75210" y="30063"/>
                  </a:lnTo>
                  <a:lnTo>
                    <a:pt x="75210" y="15032"/>
                  </a:lnTo>
                  <a:close/>
                  <a:moveTo>
                    <a:pt x="15032" y="67695"/>
                  </a:moveTo>
                  <a:cubicBezTo>
                    <a:pt x="15032" y="55273"/>
                    <a:pt x="25157" y="45147"/>
                    <a:pt x="37579" y="45147"/>
                  </a:cubicBezTo>
                  <a:lnTo>
                    <a:pt x="157989" y="45147"/>
                  </a:lnTo>
                  <a:cubicBezTo>
                    <a:pt x="170411" y="45147"/>
                    <a:pt x="180536" y="55273"/>
                    <a:pt x="180536" y="67695"/>
                  </a:cubicBezTo>
                  <a:lnTo>
                    <a:pt x="180536" y="248231"/>
                  </a:lnTo>
                  <a:cubicBezTo>
                    <a:pt x="180536" y="260653"/>
                    <a:pt x="170411" y="270778"/>
                    <a:pt x="157989" y="270778"/>
                  </a:cubicBezTo>
                  <a:lnTo>
                    <a:pt x="37579" y="270778"/>
                  </a:lnTo>
                  <a:cubicBezTo>
                    <a:pt x="25157" y="270778"/>
                    <a:pt x="15032" y="260653"/>
                    <a:pt x="15032" y="248231"/>
                  </a:cubicBezTo>
                  <a:lnTo>
                    <a:pt x="15032" y="676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6" name="Google Shape;3356;p54"/>
            <p:cNvSpPr/>
            <p:nvPr/>
          </p:nvSpPr>
          <p:spPr>
            <a:xfrm>
              <a:off x="3592554" y="2854718"/>
              <a:ext cx="135441" cy="195567"/>
            </a:xfrm>
            <a:custGeom>
              <a:rect b="b" l="l" r="r" t="t"/>
              <a:pathLst>
                <a:path extrusionOk="0" h="195567" w="135441">
                  <a:moveTo>
                    <a:pt x="7516" y="195568"/>
                  </a:moveTo>
                  <a:lnTo>
                    <a:pt x="127925" y="195568"/>
                  </a:lnTo>
                  <a:cubicBezTo>
                    <a:pt x="132101" y="195568"/>
                    <a:pt x="135441" y="192175"/>
                    <a:pt x="135441" y="188052"/>
                  </a:cubicBezTo>
                  <a:lnTo>
                    <a:pt x="135441" y="7516"/>
                  </a:lnTo>
                  <a:cubicBezTo>
                    <a:pt x="135441" y="3340"/>
                    <a:pt x="132049" y="0"/>
                    <a:pt x="127925" y="0"/>
                  </a:cubicBezTo>
                  <a:lnTo>
                    <a:pt x="7516" y="0"/>
                  </a:lnTo>
                  <a:cubicBezTo>
                    <a:pt x="3340" y="0"/>
                    <a:pt x="0" y="3393"/>
                    <a:pt x="0" y="7516"/>
                  </a:cubicBezTo>
                  <a:lnTo>
                    <a:pt x="0" y="97810"/>
                  </a:lnTo>
                  <a:cubicBezTo>
                    <a:pt x="0" y="101985"/>
                    <a:pt x="3393" y="105326"/>
                    <a:pt x="7516" y="105326"/>
                  </a:cubicBezTo>
                  <a:cubicBezTo>
                    <a:pt x="11639" y="105326"/>
                    <a:pt x="15032" y="101933"/>
                    <a:pt x="15032" y="97810"/>
                  </a:cubicBezTo>
                  <a:lnTo>
                    <a:pt x="15032" y="15032"/>
                  </a:lnTo>
                  <a:lnTo>
                    <a:pt x="120357" y="15032"/>
                  </a:lnTo>
                  <a:lnTo>
                    <a:pt x="120357" y="120357"/>
                  </a:lnTo>
                  <a:lnTo>
                    <a:pt x="7516" y="120357"/>
                  </a:lnTo>
                  <a:cubicBezTo>
                    <a:pt x="3340" y="120357"/>
                    <a:pt x="0" y="123750"/>
                    <a:pt x="0" y="127873"/>
                  </a:cubicBezTo>
                  <a:lnTo>
                    <a:pt x="0" y="188052"/>
                  </a:lnTo>
                  <a:cubicBezTo>
                    <a:pt x="0" y="192227"/>
                    <a:pt x="3393" y="195568"/>
                    <a:pt x="7516" y="195568"/>
                  </a:cubicBezTo>
                  <a:close/>
                  <a:moveTo>
                    <a:pt x="15032" y="180536"/>
                  </a:moveTo>
                  <a:lnTo>
                    <a:pt x="15032" y="165504"/>
                  </a:lnTo>
                  <a:lnTo>
                    <a:pt x="120357" y="165504"/>
                  </a:lnTo>
                  <a:lnTo>
                    <a:pt x="120357" y="180536"/>
                  </a:lnTo>
                  <a:lnTo>
                    <a:pt x="15032" y="180536"/>
                  </a:lnTo>
                  <a:close/>
                  <a:moveTo>
                    <a:pt x="120357" y="135389"/>
                  </a:moveTo>
                  <a:lnTo>
                    <a:pt x="120357" y="150421"/>
                  </a:lnTo>
                  <a:lnTo>
                    <a:pt x="15032" y="150421"/>
                  </a:lnTo>
                  <a:lnTo>
                    <a:pt x="15032" y="135389"/>
                  </a:lnTo>
                  <a:lnTo>
                    <a:pt x="120357" y="1353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57" name="Google Shape;3357;p54"/>
          <p:cNvSpPr/>
          <p:nvPr/>
        </p:nvSpPr>
        <p:spPr>
          <a:xfrm>
            <a:off x="5962258" y="1995911"/>
            <a:ext cx="281054" cy="281190"/>
          </a:xfrm>
          <a:custGeom>
            <a:rect b="b" l="l" r="r" t="t"/>
            <a:pathLst>
              <a:path extrusionOk="0" h="538163" w="537902">
                <a:moveTo>
                  <a:pt x="507683" y="428506"/>
                </a:moveTo>
                <a:lnTo>
                  <a:pt x="472870" y="428506"/>
                </a:lnTo>
                <a:lnTo>
                  <a:pt x="472870" y="406324"/>
                </a:lnTo>
                <a:cubicBezTo>
                  <a:pt x="472870" y="387952"/>
                  <a:pt x="457891" y="372972"/>
                  <a:pt x="439519" y="372972"/>
                </a:cubicBezTo>
                <a:lnTo>
                  <a:pt x="396616" y="372972"/>
                </a:lnTo>
                <a:lnTo>
                  <a:pt x="396616" y="332992"/>
                </a:lnTo>
                <a:lnTo>
                  <a:pt x="434874" y="332992"/>
                </a:lnTo>
                <a:cubicBezTo>
                  <a:pt x="452672" y="332992"/>
                  <a:pt x="467129" y="318535"/>
                  <a:pt x="467129" y="300737"/>
                </a:cubicBezTo>
                <a:lnTo>
                  <a:pt x="467129" y="248022"/>
                </a:lnTo>
                <a:cubicBezTo>
                  <a:pt x="467129" y="230224"/>
                  <a:pt x="452672" y="215766"/>
                  <a:pt x="434874" y="215766"/>
                </a:cubicBezTo>
                <a:lnTo>
                  <a:pt x="396616" y="215766"/>
                </a:lnTo>
                <a:lnTo>
                  <a:pt x="396616" y="205380"/>
                </a:lnTo>
                <a:cubicBezTo>
                  <a:pt x="396616" y="187008"/>
                  <a:pt x="381637" y="172029"/>
                  <a:pt x="363265" y="172029"/>
                </a:cubicBezTo>
                <a:lnTo>
                  <a:pt x="276937" y="172029"/>
                </a:lnTo>
                <a:lnTo>
                  <a:pt x="276937" y="135493"/>
                </a:lnTo>
                <a:lnTo>
                  <a:pt x="323493" y="135493"/>
                </a:lnTo>
                <a:cubicBezTo>
                  <a:pt x="343692" y="135493"/>
                  <a:pt x="360133" y="119053"/>
                  <a:pt x="360133" y="98854"/>
                </a:cubicBezTo>
                <a:lnTo>
                  <a:pt x="360133" y="36640"/>
                </a:lnTo>
                <a:cubicBezTo>
                  <a:pt x="360133" y="16441"/>
                  <a:pt x="343692" y="0"/>
                  <a:pt x="323493" y="0"/>
                </a:cubicBezTo>
                <a:lnTo>
                  <a:pt x="307731" y="0"/>
                </a:lnTo>
                <a:cubicBezTo>
                  <a:pt x="303399" y="0"/>
                  <a:pt x="299850" y="3549"/>
                  <a:pt x="299850" y="7881"/>
                </a:cubicBezTo>
                <a:cubicBezTo>
                  <a:pt x="299850" y="12213"/>
                  <a:pt x="303399" y="15762"/>
                  <a:pt x="307731" y="15762"/>
                </a:cubicBezTo>
                <a:lnTo>
                  <a:pt x="323493" y="15762"/>
                </a:lnTo>
                <a:cubicBezTo>
                  <a:pt x="334976" y="15762"/>
                  <a:pt x="344371" y="25105"/>
                  <a:pt x="344371" y="36640"/>
                </a:cubicBezTo>
                <a:lnTo>
                  <a:pt x="344371" y="98854"/>
                </a:lnTo>
                <a:cubicBezTo>
                  <a:pt x="344371" y="110336"/>
                  <a:pt x="335028" y="119731"/>
                  <a:pt x="323493" y="119731"/>
                </a:cubicBezTo>
                <a:lnTo>
                  <a:pt x="269108" y="119731"/>
                </a:lnTo>
                <a:cubicBezTo>
                  <a:pt x="269108" y="119731"/>
                  <a:pt x="269108" y="119731"/>
                  <a:pt x="269056" y="119731"/>
                </a:cubicBezTo>
                <a:cubicBezTo>
                  <a:pt x="269004" y="119731"/>
                  <a:pt x="269056" y="119731"/>
                  <a:pt x="269004" y="119731"/>
                </a:cubicBezTo>
                <a:lnTo>
                  <a:pt x="214618" y="119731"/>
                </a:lnTo>
                <a:cubicBezTo>
                  <a:pt x="203136" y="119731"/>
                  <a:pt x="193741" y="110389"/>
                  <a:pt x="193741" y="98854"/>
                </a:cubicBezTo>
                <a:lnTo>
                  <a:pt x="193741" y="36640"/>
                </a:lnTo>
                <a:cubicBezTo>
                  <a:pt x="193741" y="25157"/>
                  <a:pt x="203084" y="15762"/>
                  <a:pt x="214618" y="15762"/>
                </a:cubicBezTo>
                <a:lnTo>
                  <a:pt x="276206" y="15762"/>
                </a:lnTo>
                <a:cubicBezTo>
                  <a:pt x="280538" y="15762"/>
                  <a:pt x="284087" y="12213"/>
                  <a:pt x="284087" y="7881"/>
                </a:cubicBezTo>
                <a:cubicBezTo>
                  <a:pt x="284087" y="3549"/>
                  <a:pt x="280538" y="0"/>
                  <a:pt x="276206" y="0"/>
                </a:cubicBezTo>
                <a:lnTo>
                  <a:pt x="214618" y="0"/>
                </a:lnTo>
                <a:cubicBezTo>
                  <a:pt x="194420" y="0"/>
                  <a:pt x="177979" y="16441"/>
                  <a:pt x="177979" y="36640"/>
                </a:cubicBezTo>
                <a:lnTo>
                  <a:pt x="177979" y="98854"/>
                </a:lnTo>
                <a:cubicBezTo>
                  <a:pt x="177979" y="119053"/>
                  <a:pt x="194420" y="135493"/>
                  <a:pt x="214618" y="135493"/>
                </a:cubicBezTo>
                <a:lnTo>
                  <a:pt x="261175" y="135493"/>
                </a:lnTo>
                <a:lnTo>
                  <a:pt x="261175" y="172029"/>
                </a:lnTo>
                <a:lnTo>
                  <a:pt x="174847" y="172029"/>
                </a:lnTo>
                <a:cubicBezTo>
                  <a:pt x="156475" y="172029"/>
                  <a:pt x="141496" y="187008"/>
                  <a:pt x="141496" y="205380"/>
                </a:cubicBezTo>
                <a:lnTo>
                  <a:pt x="141496" y="215766"/>
                </a:lnTo>
                <a:lnTo>
                  <a:pt x="103238" y="215766"/>
                </a:lnTo>
                <a:cubicBezTo>
                  <a:pt x="85440" y="215766"/>
                  <a:pt x="70983" y="230224"/>
                  <a:pt x="70983" y="248022"/>
                </a:cubicBezTo>
                <a:lnTo>
                  <a:pt x="70983" y="300737"/>
                </a:lnTo>
                <a:cubicBezTo>
                  <a:pt x="70983" y="318535"/>
                  <a:pt x="85440" y="332992"/>
                  <a:pt x="103238" y="332992"/>
                </a:cubicBezTo>
                <a:lnTo>
                  <a:pt x="141496" y="332992"/>
                </a:lnTo>
                <a:lnTo>
                  <a:pt x="141496" y="372972"/>
                </a:lnTo>
                <a:lnTo>
                  <a:pt x="98593" y="372972"/>
                </a:lnTo>
                <a:cubicBezTo>
                  <a:pt x="80221" y="372972"/>
                  <a:pt x="65241" y="387952"/>
                  <a:pt x="65241" y="406324"/>
                </a:cubicBezTo>
                <a:lnTo>
                  <a:pt x="65241" y="428506"/>
                </a:lnTo>
                <a:lnTo>
                  <a:pt x="30429" y="428506"/>
                </a:lnTo>
                <a:cubicBezTo>
                  <a:pt x="13622" y="428506"/>
                  <a:pt x="0" y="442180"/>
                  <a:pt x="0" y="458934"/>
                </a:cubicBezTo>
                <a:lnTo>
                  <a:pt x="0" y="507735"/>
                </a:lnTo>
                <a:cubicBezTo>
                  <a:pt x="0" y="524541"/>
                  <a:pt x="13675" y="538164"/>
                  <a:pt x="30429" y="538164"/>
                </a:cubicBezTo>
                <a:lnTo>
                  <a:pt x="115869" y="538164"/>
                </a:lnTo>
                <a:cubicBezTo>
                  <a:pt x="132675" y="538164"/>
                  <a:pt x="146297" y="524489"/>
                  <a:pt x="146297" y="507735"/>
                </a:cubicBezTo>
                <a:lnTo>
                  <a:pt x="146297" y="474697"/>
                </a:lnTo>
                <a:cubicBezTo>
                  <a:pt x="146297" y="470365"/>
                  <a:pt x="142748" y="466816"/>
                  <a:pt x="138416" y="466816"/>
                </a:cubicBezTo>
                <a:cubicBezTo>
                  <a:pt x="134084" y="466816"/>
                  <a:pt x="130535" y="470365"/>
                  <a:pt x="130535" y="474697"/>
                </a:cubicBezTo>
                <a:lnTo>
                  <a:pt x="130535" y="507735"/>
                </a:lnTo>
                <a:cubicBezTo>
                  <a:pt x="130535" y="515825"/>
                  <a:pt x="123959" y="522401"/>
                  <a:pt x="115869" y="522401"/>
                </a:cubicBezTo>
                <a:lnTo>
                  <a:pt x="30429" y="522401"/>
                </a:lnTo>
                <a:cubicBezTo>
                  <a:pt x="22339" y="522401"/>
                  <a:pt x="15762" y="515825"/>
                  <a:pt x="15762" y="507735"/>
                </a:cubicBezTo>
                <a:lnTo>
                  <a:pt x="15762" y="458934"/>
                </a:lnTo>
                <a:cubicBezTo>
                  <a:pt x="15762" y="450844"/>
                  <a:pt x="22339" y="444268"/>
                  <a:pt x="30429" y="444268"/>
                </a:cubicBezTo>
                <a:lnTo>
                  <a:pt x="115869" y="444268"/>
                </a:lnTo>
                <a:cubicBezTo>
                  <a:pt x="120097" y="444268"/>
                  <a:pt x="124168" y="446095"/>
                  <a:pt x="126934" y="449331"/>
                </a:cubicBezTo>
                <a:cubicBezTo>
                  <a:pt x="129804" y="452619"/>
                  <a:pt x="134763" y="452984"/>
                  <a:pt x="138051" y="450114"/>
                </a:cubicBezTo>
                <a:cubicBezTo>
                  <a:pt x="141339" y="447243"/>
                  <a:pt x="141704" y="442285"/>
                  <a:pt x="138834" y="438997"/>
                </a:cubicBezTo>
                <a:cubicBezTo>
                  <a:pt x="133040" y="432316"/>
                  <a:pt x="124689" y="428506"/>
                  <a:pt x="115817" y="428506"/>
                </a:cubicBezTo>
                <a:lnTo>
                  <a:pt x="80952" y="428506"/>
                </a:lnTo>
                <a:lnTo>
                  <a:pt x="80952" y="406324"/>
                </a:lnTo>
                <a:cubicBezTo>
                  <a:pt x="80952" y="396616"/>
                  <a:pt x="88833" y="388735"/>
                  <a:pt x="98541" y="388735"/>
                </a:cubicBezTo>
                <a:lnTo>
                  <a:pt x="149273" y="388735"/>
                </a:lnTo>
                <a:cubicBezTo>
                  <a:pt x="149273" y="388735"/>
                  <a:pt x="149273" y="388735"/>
                  <a:pt x="149273" y="388735"/>
                </a:cubicBezTo>
                <a:cubicBezTo>
                  <a:pt x="149273" y="388735"/>
                  <a:pt x="149273" y="388735"/>
                  <a:pt x="149273" y="388735"/>
                </a:cubicBezTo>
                <a:lnTo>
                  <a:pt x="261018" y="388735"/>
                </a:lnTo>
                <a:lnTo>
                  <a:pt x="261018" y="428506"/>
                </a:lnTo>
                <a:lnTo>
                  <a:pt x="226205" y="428506"/>
                </a:lnTo>
                <a:cubicBezTo>
                  <a:pt x="209399" y="428506"/>
                  <a:pt x="195777" y="442180"/>
                  <a:pt x="195777" y="458934"/>
                </a:cubicBezTo>
                <a:lnTo>
                  <a:pt x="195777" y="507735"/>
                </a:lnTo>
                <a:cubicBezTo>
                  <a:pt x="195777" y="524541"/>
                  <a:pt x="209451" y="538164"/>
                  <a:pt x="226205" y="538164"/>
                </a:cubicBezTo>
                <a:lnTo>
                  <a:pt x="311645" y="538164"/>
                </a:lnTo>
                <a:cubicBezTo>
                  <a:pt x="328452" y="538164"/>
                  <a:pt x="342074" y="524489"/>
                  <a:pt x="342074" y="507735"/>
                </a:cubicBezTo>
                <a:lnTo>
                  <a:pt x="342074" y="458934"/>
                </a:lnTo>
                <a:cubicBezTo>
                  <a:pt x="342074" y="442128"/>
                  <a:pt x="328399" y="428506"/>
                  <a:pt x="311645" y="428506"/>
                </a:cubicBezTo>
                <a:lnTo>
                  <a:pt x="276833" y="428506"/>
                </a:lnTo>
                <a:lnTo>
                  <a:pt x="276833" y="388735"/>
                </a:lnTo>
                <a:lnTo>
                  <a:pt x="388578" y="388735"/>
                </a:lnTo>
                <a:cubicBezTo>
                  <a:pt x="388578" y="388735"/>
                  <a:pt x="388578" y="388735"/>
                  <a:pt x="388578" y="388735"/>
                </a:cubicBezTo>
                <a:cubicBezTo>
                  <a:pt x="388578" y="388735"/>
                  <a:pt x="388578" y="388735"/>
                  <a:pt x="388578" y="388735"/>
                </a:cubicBezTo>
                <a:lnTo>
                  <a:pt x="439310" y="388735"/>
                </a:lnTo>
                <a:cubicBezTo>
                  <a:pt x="449018" y="388735"/>
                  <a:pt x="456899" y="396616"/>
                  <a:pt x="456899" y="406324"/>
                </a:cubicBezTo>
                <a:lnTo>
                  <a:pt x="456899" y="428506"/>
                </a:lnTo>
                <a:lnTo>
                  <a:pt x="422034" y="428506"/>
                </a:lnTo>
                <a:cubicBezTo>
                  <a:pt x="405228" y="428506"/>
                  <a:pt x="391605" y="442180"/>
                  <a:pt x="391605" y="458934"/>
                </a:cubicBezTo>
                <a:lnTo>
                  <a:pt x="391605" y="507735"/>
                </a:lnTo>
                <a:cubicBezTo>
                  <a:pt x="391605" y="524541"/>
                  <a:pt x="405280" y="538164"/>
                  <a:pt x="422034" y="538164"/>
                </a:cubicBezTo>
                <a:lnTo>
                  <a:pt x="507474" y="538164"/>
                </a:lnTo>
                <a:cubicBezTo>
                  <a:pt x="524280" y="538164"/>
                  <a:pt x="537903" y="524489"/>
                  <a:pt x="537903" y="507735"/>
                </a:cubicBezTo>
                <a:lnTo>
                  <a:pt x="537903" y="458934"/>
                </a:lnTo>
                <a:cubicBezTo>
                  <a:pt x="537903" y="442128"/>
                  <a:pt x="524228" y="428506"/>
                  <a:pt x="507474" y="428506"/>
                </a:cubicBezTo>
                <a:close/>
                <a:moveTo>
                  <a:pt x="451367" y="248022"/>
                </a:moveTo>
                <a:lnTo>
                  <a:pt x="451367" y="300737"/>
                </a:lnTo>
                <a:cubicBezTo>
                  <a:pt x="451367" y="309819"/>
                  <a:pt x="443955" y="317230"/>
                  <a:pt x="434874" y="317230"/>
                </a:cubicBezTo>
                <a:lnTo>
                  <a:pt x="342596" y="317230"/>
                </a:lnTo>
                <a:cubicBezTo>
                  <a:pt x="333514" y="317230"/>
                  <a:pt x="326103" y="309819"/>
                  <a:pt x="326103" y="300737"/>
                </a:cubicBezTo>
                <a:lnTo>
                  <a:pt x="326103" y="248022"/>
                </a:lnTo>
                <a:cubicBezTo>
                  <a:pt x="326103" y="238940"/>
                  <a:pt x="333514" y="231529"/>
                  <a:pt x="342596" y="231529"/>
                </a:cubicBezTo>
                <a:lnTo>
                  <a:pt x="388735" y="231529"/>
                </a:lnTo>
                <a:cubicBezTo>
                  <a:pt x="388735" y="231529"/>
                  <a:pt x="388735" y="231529"/>
                  <a:pt x="388735" y="231529"/>
                </a:cubicBezTo>
                <a:cubicBezTo>
                  <a:pt x="388735" y="231529"/>
                  <a:pt x="388735" y="231529"/>
                  <a:pt x="388735" y="231529"/>
                </a:cubicBezTo>
                <a:lnTo>
                  <a:pt x="434874" y="231529"/>
                </a:lnTo>
                <a:cubicBezTo>
                  <a:pt x="443955" y="231529"/>
                  <a:pt x="451367" y="238940"/>
                  <a:pt x="451367" y="248022"/>
                </a:cubicBezTo>
                <a:close/>
                <a:moveTo>
                  <a:pt x="86797" y="300737"/>
                </a:moveTo>
                <a:lnTo>
                  <a:pt x="86797" y="248022"/>
                </a:lnTo>
                <a:cubicBezTo>
                  <a:pt x="86797" y="238940"/>
                  <a:pt x="94209" y="231529"/>
                  <a:pt x="103290" y="231529"/>
                </a:cubicBezTo>
                <a:lnTo>
                  <a:pt x="149429" y="231529"/>
                </a:lnTo>
                <a:cubicBezTo>
                  <a:pt x="149429" y="231529"/>
                  <a:pt x="149429" y="231529"/>
                  <a:pt x="149429" y="231529"/>
                </a:cubicBezTo>
                <a:cubicBezTo>
                  <a:pt x="149429" y="231529"/>
                  <a:pt x="149429" y="231529"/>
                  <a:pt x="149429" y="231529"/>
                </a:cubicBezTo>
                <a:lnTo>
                  <a:pt x="195568" y="231529"/>
                </a:lnTo>
                <a:cubicBezTo>
                  <a:pt x="204649" y="231529"/>
                  <a:pt x="212061" y="238940"/>
                  <a:pt x="212061" y="248022"/>
                </a:cubicBezTo>
                <a:lnTo>
                  <a:pt x="212061" y="300737"/>
                </a:lnTo>
                <a:cubicBezTo>
                  <a:pt x="212061" y="309819"/>
                  <a:pt x="204649" y="317230"/>
                  <a:pt x="195568" y="317230"/>
                </a:cubicBezTo>
                <a:lnTo>
                  <a:pt x="103290" y="317230"/>
                </a:lnTo>
                <a:cubicBezTo>
                  <a:pt x="94209" y="317230"/>
                  <a:pt x="86797" y="309819"/>
                  <a:pt x="86797" y="300737"/>
                </a:cubicBezTo>
                <a:close/>
                <a:moveTo>
                  <a:pt x="157310" y="332992"/>
                </a:moveTo>
                <a:lnTo>
                  <a:pt x="195568" y="332992"/>
                </a:lnTo>
                <a:cubicBezTo>
                  <a:pt x="213366" y="332992"/>
                  <a:pt x="227823" y="318535"/>
                  <a:pt x="227823" y="300737"/>
                </a:cubicBezTo>
                <a:lnTo>
                  <a:pt x="227823" y="248022"/>
                </a:lnTo>
                <a:cubicBezTo>
                  <a:pt x="227823" y="230224"/>
                  <a:pt x="213366" y="215766"/>
                  <a:pt x="195568" y="215766"/>
                </a:cubicBezTo>
                <a:lnTo>
                  <a:pt x="157310" y="215766"/>
                </a:lnTo>
                <a:lnTo>
                  <a:pt x="157310" y="205380"/>
                </a:lnTo>
                <a:cubicBezTo>
                  <a:pt x="157310" y="195672"/>
                  <a:pt x="165191" y="187791"/>
                  <a:pt x="174899" y="187791"/>
                </a:cubicBezTo>
                <a:lnTo>
                  <a:pt x="269056" y="187791"/>
                </a:lnTo>
                <a:cubicBezTo>
                  <a:pt x="269056" y="187791"/>
                  <a:pt x="269056" y="187791"/>
                  <a:pt x="269056" y="187791"/>
                </a:cubicBezTo>
                <a:cubicBezTo>
                  <a:pt x="269056" y="187791"/>
                  <a:pt x="269056" y="187791"/>
                  <a:pt x="269056" y="187791"/>
                </a:cubicBezTo>
                <a:lnTo>
                  <a:pt x="363212" y="187791"/>
                </a:lnTo>
                <a:cubicBezTo>
                  <a:pt x="372920" y="187791"/>
                  <a:pt x="380801" y="195672"/>
                  <a:pt x="380801" y="205380"/>
                </a:cubicBezTo>
                <a:lnTo>
                  <a:pt x="380801" y="215766"/>
                </a:lnTo>
                <a:lnTo>
                  <a:pt x="342544" y="215766"/>
                </a:lnTo>
                <a:cubicBezTo>
                  <a:pt x="324746" y="215766"/>
                  <a:pt x="310288" y="230224"/>
                  <a:pt x="310288" y="248022"/>
                </a:cubicBezTo>
                <a:lnTo>
                  <a:pt x="310288" y="300737"/>
                </a:lnTo>
                <a:cubicBezTo>
                  <a:pt x="310288" y="318535"/>
                  <a:pt x="324746" y="332992"/>
                  <a:pt x="342544" y="332992"/>
                </a:cubicBezTo>
                <a:lnTo>
                  <a:pt x="380801" y="332992"/>
                </a:lnTo>
                <a:lnTo>
                  <a:pt x="380801" y="372972"/>
                </a:lnTo>
                <a:lnTo>
                  <a:pt x="157258" y="372972"/>
                </a:lnTo>
                <a:lnTo>
                  <a:pt x="157258" y="332992"/>
                </a:lnTo>
                <a:close/>
                <a:moveTo>
                  <a:pt x="326468" y="458934"/>
                </a:moveTo>
                <a:lnTo>
                  <a:pt x="326468" y="507735"/>
                </a:lnTo>
                <a:cubicBezTo>
                  <a:pt x="326468" y="515825"/>
                  <a:pt x="319892" y="522401"/>
                  <a:pt x="311802" y="522401"/>
                </a:cubicBezTo>
                <a:lnTo>
                  <a:pt x="226362" y="522401"/>
                </a:lnTo>
                <a:cubicBezTo>
                  <a:pt x="218272" y="522401"/>
                  <a:pt x="211696" y="515825"/>
                  <a:pt x="211696" y="507735"/>
                </a:cubicBezTo>
                <a:lnTo>
                  <a:pt x="211696" y="458934"/>
                </a:lnTo>
                <a:cubicBezTo>
                  <a:pt x="211696" y="450844"/>
                  <a:pt x="218272" y="444268"/>
                  <a:pt x="226362" y="444268"/>
                </a:cubicBezTo>
                <a:lnTo>
                  <a:pt x="311802" y="444268"/>
                </a:lnTo>
                <a:cubicBezTo>
                  <a:pt x="319892" y="444268"/>
                  <a:pt x="326468" y="450844"/>
                  <a:pt x="326468" y="458934"/>
                </a:cubicBezTo>
                <a:close/>
                <a:moveTo>
                  <a:pt x="522349" y="507735"/>
                </a:moveTo>
                <a:cubicBezTo>
                  <a:pt x="522349" y="515825"/>
                  <a:pt x="515773" y="522401"/>
                  <a:pt x="507683" y="522401"/>
                </a:cubicBezTo>
                <a:lnTo>
                  <a:pt x="422243" y="522401"/>
                </a:lnTo>
                <a:cubicBezTo>
                  <a:pt x="414153" y="522401"/>
                  <a:pt x="407577" y="515825"/>
                  <a:pt x="407577" y="507735"/>
                </a:cubicBezTo>
                <a:lnTo>
                  <a:pt x="407577" y="458934"/>
                </a:lnTo>
                <a:cubicBezTo>
                  <a:pt x="407577" y="450844"/>
                  <a:pt x="414153" y="444268"/>
                  <a:pt x="422243" y="444268"/>
                </a:cubicBezTo>
                <a:lnTo>
                  <a:pt x="507683" y="444268"/>
                </a:lnTo>
                <a:cubicBezTo>
                  <a:pt x="515773" y="444268"/>
                  <a:pt x="522349" y="450844"/>
                  <a:pt x="522349" y="458934"/>
                </a:cubicBezTo>
                <a:lnTo>
                  <a:pt x="522349" y="5077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58" name="Google Shape;3358;p54"/>
          <p:cNvGrpSpPr/>
          <p:nvPr/>
        </p:nvGrpSpPr>
        <p:grpSpPr>
          <a:xfrm>
            <a:off x="7294131" y="2432215"/>
            <a:ext cx="238333" cy="284061"/>
            <a:chOff x="4857038" y="2742938"/>
            <a:chExt cx="521630" cy="621713"/>
          </a:xfrm>
        </p:grpSpPr>
        <p:sp>
          <p:nvSpPr>
            <p:cNvPr id="3359" name="Google Shape;3359;p54"/>
            <p:cNvSpPr/>
            <p:nvPr/>
          </p:nvSpPr>
          <p:spPr>
            <a:xfrm>
              <a:off x="4857038" y="2787799"/>
              <a:ext cx="446571" cy="576852"/>
            </a:xfrm>
            <a:custGeom>
              <a:rect b="b" l="l" r="r" t="t"/>
              <a:pathLst>
                <a:path extrusionOk="0" h="576852" w="446571">
                  <a:moveTo>
                    <a:pt x="442076" y="347145"/>
                  </a:moveTo>
                  <a:cubicBezTo>
                    <a:pt x="437744" y="344535"/>
                    <a:pt x="432160" y="345944"/>
                    <a:pt x="429550" y="350276"/>
                  </a:cubicBezTo>
                  <a:cubicBezTo>
                    <a:pt x="410238" y="382532"/>
                    <a:pt x="382837" y="409515"/>
                    <a:pt x="350321" y="428357"/>
                  </a:cubicBezTo>
                  <a:cubicBezTo>
                    <a:pt x="316813" y="447773"/>
                    <a:pt x="278503" y="458003"/>
                    <a:pt x="239567" y="458003"/>
                  </a:cubicBezTo>
                  <a:cubicBezTo>
                    <a:pt x="117539" y="458003"/>
                    <a:pt x="18268" y="358731"/>
                    <a:pt x="18268" y="236704"/>
                  </a:cubicBezTo>
                  <a:cubicBezTo>
                    <a:pt x="18268" y="183728"/>
                    <a:pt x="37266" y="132474"/>
                    <a:pt x="71818" y="92338"/>
                  </a:cubicBezTo>
                  <a:cubicBezTo>
                    <a:pt x="106004" y="52671"/>
                    <a:pt x="153135" y="26313"/>
                    <a:pt x="204545" y="18119"/>
                  </a:cubicBezTo>
                  <a:cubicBezTo>
                    <a:pt x="209504" y="17336"/>
                    <a:pt x="212896" y="12639"/>
                    <a:pt x="212113" y="7680"/>
                  </a:cubicBezTo>
                  <a:cubicBezTo>
                    <a:pt x="211330" y="2722"/>
                    <a:pt x="206633" y="-671"/>
                    <a:pt x="201675" y="112"/>
                  </a:cubicBezTo>
                  <a:cubicBezTo>
                    <a:pt x="145984" y="8985"/>
                    <a:pt x="94992" y="37483"/>
                    <a:pt x="57987" y="80438"/>
                  </a:cubicBezTo>
                  <a:cubicBezTo>
                    <a:pt x="20616" y="123862"/>
                    <a:pt x="0" y="179344"/>
                    <a:pt x="0" y="236704"/>
                  </a:cubicBezTo>
                  <a:cubicBezTo>
                    <a:pt x="0" y="320839"/>
                    <a:pt x="43581" y="394953"/>
                    <a:pt x="109397" y="437700"/>
                  </a:cubicBezTo>
                  <a:lnTo>
                    <a:pt x="80325" y="539842"/>
                  </a:lnTo>
                  <a:cubicBezTo>
                    <a:pt x="75732" y="555030"/>
                    <a:pt x="85597" y="571888"/>
                    <a:pt x="100315" y="575751"/>
                  </a:cubicBezTo>
                  <a:cubicBezTo>
                    <a:pt x="102977" y="576481"/>
                    <a:pt x="105639" y="576847"/>
                    <a:pt x="108249" y="576847"/>
                  </a:cubicBezTo>
                  <a:cubicBezTo>
                    <a:pt x="120879" y="576847"/>
                    <a:pt x="132571" y="568496"/>
                    <a:pt x="136172" y="555761"/>
                  </a:cubicBezTo>
                  <a:lnTo>
                    <a:pt x="145515" y="522983"/>
                  </a:lnTo>
                  <a:lnTo>
                    <a:pt x="333671" y="522983"/>
                  </a:lnTo>
                  <a:lnTo>
                    <a:pt x="343014" y="555761"/>
                  </a:lnTo>
                  <a:cubicBezTo>
                    <a:pt x="346197" y="568130"/>
                    <a:pt x="358933" y="577108"/>
                    <a:pt x="370885" y="576847"/>
                  </a:cubicBezTo>
                  <a:cubicBezTo>
                    <a:pt x="373547" y="576847"/>
                    <a:pt x="376261" y="576481"/>
                    <a:pt x="378870" y="575698"/>
                  </a:cubicBezTo>
                  <a:cubicBezTo>
                    <a:pt x="394163" y="571732"/>
                    <a:pt x="403349" y="554247"/>
                    <a:pt x="398860" y="539789"/>
                  </a:cubicBezTo>
                  <a:lnTo>
                    <a:pt x="369789" y="437700"/>
                  </a:lnTo>
                  <a:cubicBezTo>
                    <a:pt x="400478" y="417762"/>
                    <a:pt x="426418" y="390987"/>
                    <a:pt x="445260" y="359567"/>
                  </a:cubicBezTo>
                  <a:cubicBezTo>
                    <a:pt x="447870" y="355235"/>
                    <a:pt x="446460" y="349650"/>
                    <a:pt x="442129" y="347040"/>
                  </a:cubicBezTo>
                  <a:lnTo>
                    <a:pt x="442129" y="347040"/>
                  </a:lnTo>
                  <a:close/>
                  <a:moveTo>
                    <a:pt x="118583" y="550802"/>
                  </a:moveTo>
                  <a:cubicBezTo>
                    <a:pt x="116965" y="556543"/>
                    <a:pt x="110963" y="559832"/>
                    <a:pt x="105274" y="558214"/>
                  </a:cubicBezTo>
                  <a:cubicBezTo>
                    <a:pt x="99219" y="556543"/>
                    <a:pt x="96349" y="549863"/>
                    <a:pt x="97862" y="544904"/>
                  </a:cubicBezTo>
                  <a:lnTo>
                    <a:pt x="125629" y="447408"/>
                  </a:lnTo>
                  <a:cubicBezTo>
                    <a:pt x="132049" y="450905"/>
                    <a:pt x="138625" y="454088"/>
                    <a:pt x="145358" y="456959"/>
                  </a:cubicBezTo>
                  <a:lnTo>
                    <a:pt x="118635" y="550802"/>
                  </a:lnTo>
                  <a:close/>
                  <a:moveTo>
                    <a:pt x="150682" y="504768"/>
                  </a:moveTo>
                  <a:lnTo>
                    <a:pt x="162425" y="463535"/>
                  </a:lnTo>
                  <a:cubicBezTo>
                    <a:pt x="186643" y="471782"/>
                    <a:pt x="212583" y="476270"/>
                    <a:pt x="239567" y="476270"/>
                  </a:cubicBezTo>
                  <a:cubicBezTo>
                    <a:pt x="266551" y="476270"/>
                    <a:pt x="292021" y="471938"/>
                    <a:pt x="316708" y="463535"/>
                  </a:cubicBezTo>
                  <a:lnTo>
                    <a:pt x="328452" y="504716"/>
                  </a:lnTo>
                  <a:lnTo>
                    <a:pt x="150682" y="504716"/>
                  </a:lnTo>
                  <a:close/>
                  <a:moveTo>
                    <a:pt x="373860" y="558214"/>
                  </a:moveTo>
                  <a:cubicBezTo>
                    <a:pt x="367857" y="559988"/>
                    <a:pt x="361908" y="555813"/>
                    <a:pt x="360551" y="550802"/>
                  </a:cubicBezTo>
                  <a:lnTo>
                    <a:pt x="333828" y="456959"/>
                  </a:lnTo>
                  <a:cubicBezTo>
                    <a:pt x="340561" y="454088"/>
                    <a:pt x="347137" y="450905"/>
                    <a:pt x="353557" y="447460"/>
                  </a:cubicBezTo>
                  <a:lnTo>
                    <a:pt x="381271" y="544904"/>
                  </a:lnTo>
                  <a:cubicBezTo>
                    <a:pt x="383046" y="550907"/>
                    <a:pt x="378870" y="556857"/>
                    <a:pt x="373860" y="558214"/>
                  </a:cubicBezTo>
                  <a:lnTo>
                    <a:pt x="373860" y="5582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0" name="Google Shape;3360;p54"/>
            <p:cNvSpPr/>
            <p:nvPr/>
          </p:nvSpPr>
          <p:spPr>
            <a:xfrm>
              <a:off x="4914868" y="2742938"/>
              <a:ext cx="463800" cy="463301"/>
            </a:xfrm>
            <a:custGeom>
              <a:rect b="b" l="l" r="r" t="t"/>
              <a:pathLst>
                <a:path extrusionOk="0" h="463301" w="463800">
                  <a:moveTo>
                    <a:pt x="463215" y="93617"/>
                  </a:moveTo>
                  <a:cubicBezTo>
                    <a:pt x="461910" y="90277"/>
                    <a:pt x="458778" y="87980"/>
                    <a:pt x="455177" y="87772"/>
                  </a:cubicBezTo>
                  <a:lnTo>
                    <a:pt x="396198" y="84536"/>
                  </a:lnTo>
                  <a:lnTo>
                    <a:pt x="379288" y="67625"/>
                  </a:lnTo>
                  <a:lnTo>
                    <a:pt x="376052" y="8647"/>
                  </a:lnTo>
                  <a:cubicBezTo>
                    <a:pt x="375843" y="5046"/>
                    <a:pt x="373547" y="1914"/>
                    <a:pt x="370206" y="609"/>
                  </a:cubicBezTo>
                  <a:cubicBezTo>
                    <a:pt x="366866" y="-696"/>
                    <a:pt x="363056" y="139"/>
                    <a:pt x="360498" y="2697"/>
                  </a:cubicBezTo>
                  <a:lnTo>
                    <a:pt x="293482" y="69661"/>
                  </a:lnTo>
                  <a:cubicBezTo>
                    <a:pt x="259191" y="51550"/>
                    <a:pt x="220725" y="41998"/>
                    <a:pt x="181684" y="41998"/>
                  </a:cubicBezTo>
                  <a:cubicBezTo>
                    <a:pt x="176622" y="41998"/>
                    <a:pt x="172551" y="46069"/>
                    <a:pt x="172551" y="51132"/>
                  </a:cubicBezTo>
                  <a:cubicBezTo>
                    <a:pt x="172551" y="56195"/>
                    <a:pt x="176622" y="60266"/>
                    <a:pt x="181684" y="60266"/>
                  </a:cubicBezTo>
                  <a:cubicBezTo>
                    <a:pt x="218533" y="60266"/>
                    <a:pt x="254807" y="69452"/>
                    <a:pt x="286958" y="86884"/>
                  </a:cubicBezTo>
                  <a:lnTo>
                    <a:pt x="289620" y="135424"/>
                  </a:lnTo>
                  <a:cubicBezTo>
                    <a:pt x="258513" y="112459"/>
                    <a:pt x="220568" y="99880"/>
                    <a:pt x="181684" y="99880"/>
                  </a:cubicBezTo>
                  <a:cubicBezTo>
                    <a:pt x="81473" y="99880"/>
                    <a:pt x="0" y="181406"/>
                    <a:pt x="0" y="281617"/>
                  </a:cubicBezTo>
                  <a:cubicBezTo>
                    <a:pt x="0" y="381828"/>
                    <a:pt x="81526" y="463301"/>
                    <a:pt x="181684" y="463301"/>
                  </a:cubicBezTo>
                  <a:cubicBezTo>
                    <a:pt x="281843" y="463301"/>
                    <a:pt x="363369" y="381776"/>
                    <a:pt x="363369" y="281617"/>
                  </a:cubicBezTo>
                  <a:cubicBezTo>
                    <a:pt x="363369" y="242942"/>
                    <a:pt x="350947" y="205206"/>
                    <a:pt x="328191" y="174204"/>
                  </a:cubicBezTo>
                  <a:lnTo>
                    <a:pt x="376626" y="176865"/>
                  </a:lnTo>
                  <a:cubicBezTo>
                    <a:pt x="393850" y="208912"/>
                    <a:pt x="402983" y="245030"/>
                    <a:pt x="402983" y="281617"/>
                  </a:cubicBezTo>
                  <a:cubicBezTo>
                    <a:pt x="402983" y="310010"/>
                    <a:pt x="397712" y="337620"/>
                    <a:pt x="387273" y="363717"/>
                  </a:cubicBezTo>
                  <a:cubicBezTo>
                    <a:pt x="383202" y="375043"/>
                    <a:pt x="399121" y="381306"/>
                    <a:pt x="404236" y="370502"/>
                  </a:cubicBezTo>
                  <a:cubicBezTo>
                    <a:pt x="415510" y="342213"/>
                    <a:pt x="421251" y="312359"/>
                    <a:pt x="421251" y="281617"/>
                  </a:cubicBezTo>
                  <a:cubicBezTo>
                    <a:pt x="421251" y="242890"/>
                    <a:pt x="411856" y="204632"/>
                    <a:pt x="393954" y="170498"/>
                  </a:cubicBezTo>
                  <a:lnTo>
                    <a:pt x="461127" y="103325"/>
                  </a:lnTo>
                  <a:cubicBezTo>
                    <a:pt x="463684" y="100768"/>
                    <a:pt x="464467" y="96958"/>
                    <a:pt x="463215" y="93617"/>
                  </a:cubicBezTo>
                  <a:lnTo>
                    <a:pt x="463215" y="93617"/>
                  </a:lnTo>
                  <a:close/>
                  <a:moveTo>
                    <a:pt x="193167" y="279581"/>
                  </a:moveTo>
                  <a:cubicBezTo>
                    <a:pt x="190714" y="282035"/>
                    <a:pt x="186695" y="282035"/>
                    <a:pt x="184242" y="279581"/>
                  </a:cubicBezTo>
                  <a:cubicBezTo>
                    <a:pt x="182259" y="277598"/>
                    <a:pt x="181476" y="273475"/>
                    <a:pt x="184242" y="270656"/>
                  </a:cubicBezTo>
                  <a:lnTo>
                    <a:pt x="370363" y="84536"/>
                  </a:lnTo>
                  <a:lnTo>
                    <a:pt x="379288" y="93461"/>
                  </a:lnTo>
                  <a:lnTo>
                    <a:pt x="193167" y="279581"/>
                  </a:lnTo>
                  <a:close/>
                  <a:moveTo>
                    <a:pt x="229441" y="281565"/>
                  </a:moveTo>
                  <a:cubicBezTo>
                    <a:pt x="229441" y="307870"/>
                    <a:pt x="208042" y="329322"/>
                    <a:pt x="181684" y="329322"/>
                  </a:cubicBezTo>
                  <a:cubicBezTo>
                    <a:pt x="155327" y="329322"/>
                    <a:pt x="133928" y="307922"/>
                    <a:pt x="133928" y="281565"/>
                  </a:cubicBezTo>
                  <a:cubicBezTo>
                    <a:pt x="133928" y="255207"/>
                    <a:pt x="155327" y="233808"/>
                    <a:pt x="181684" y="233808"/>
                  </a:cubicBezTo>
                  <a:cubicBezTo>
                    <a:pt x="185756" y="233808"/>
                    <a:pt x="189774" y="234330"/>
                    <a:pt x="193637" y="235322"/>
                  </a:cubicBezTo>
                  <a:lnTo>
                    <a:pt x="171298" y="257660"/>
                  </a:lnTo>
                  <a:cubicBezTo>
                    <a:pt x="162060" y="266481"/>
                    <a:pt x="161590" y="283131"/>
                    <a:pt x="171298" y="292421"/>
                  </a:cubicBezTo>
                  <a:cubicBezTo>
                    <a:pt x="180536" y="301711"/>
                    <a:pt x="196298" y="302181"/>
                    <a:pt x="206059" y="292421"/>
                  </a:cubicBezTo>
                  <a:lnTo>
                    <a:pt x="228084" y="270395"/>
                  </a:lnTo>
                  <a:cubicBezTo>
                    <a:pt x="228971" y="274049"/>
                    <a:pt x="229441" y="277755"/>
                    <a:pt x="229441" y="281513"/>
                  </a:cubicBezTo>
                  <a:close/>
                  <a:moveTo>
                    <a:pt x="358985" y="29994"/>
                  </a:moveTo>
                  <a:lnTo>
                    <a:pt x="361072" y="67990"/>
                  </a:lnTo>
                  <a:lnTo>
                    <a:pt x="307209" y="121854"/>
                  </a:lnTo>
                  <a:lnTo>
                    <a:pt x="305121" y="83857"/>
                  </a:lnTo>
                  <a:lnTo>
                    <a:pt x="358985" y="29994"/>
                  </a:lnTo>
                  <a:close/>
                  <a:moveTo>
                    <a:pt x="181737" y="445034"/>
                  </a:moveTo>
                  <a:cubicBezTo>
                    <a:pt x="91599" y="445034"/>
                    <a:pt x="18268" y="371702"/>
                    <a:pt x="18268" y="281565"/>
                  </a:cubicBezTo>
                  <a:cubicBezTo>
                    <a:pt x="18268" y="191427"/>
                    <a:pt x="91599" y="118096"/>
                    <a:pt x="181737" y="118096"/>
                  </a:cubicBezTo>
                  <a:cubicBezTo>
                    <a:pt x="216758" y="118096"/>
                    <a:pt x="250893" y="129422"/>
                    <a:pt x="278920" y="150142"/>
                  </a:cubicBezTo>
                  <a:lnTo>
                    <a:pt x="250475" y="178588"/>
                  </a:lnTo>
                  <a:cubicBezTo>
                    <a:pt x="230120" y="164913"/>
                    <a:pt x="206528" y="157710"/>
                    <a:pt x="181737" y="157710"/>
                  </a:cubicBezTo>
                  <a:cubicBezTo>
                    <a:pt x="113468" y="157710"/>
                    <a:pt x="57882" y="213244"/>
                    <a:pt x="57882" y="281565"/>
                  </a:cubicBezTo>
                  <a:cubicBezTo>
                    <a:pt x="57882" y="286628"/>
                    <a:pt x="61953" y="290699"/>
                    <a:pt x="67016" y="290699"/>
                  </a:cubicBezTo>
                  <a:cubicBezTo>
                    <a:pt x="72079" y="290699"/>
                    <a:pt x="76150" y="286628"/>
                    <a:pt x="76150" y="281565"/>
                  </a:cubicBezTo>
                  <a:cubicBezTo>
                    <a:pt x="76150" y="223317"/>
                    <a:pt x="123541" y="175978"/>
                    <a:pt x="181737" y="175978"/>
                  </a:cubicBezTo>
                  <a:cubicBezTo>
                    <a:pt x="201622" y="175978"/>
                    <a:pt x="220673" y="181406"/>
                    <a:pt x="237322" y="191793"/>
                  </a:cubicBezTo>
                  <a:lnTo>
                    <a:pt x="208042" y="221073"/>
                  </a:lnTo>
                  <a:cubicBezTo>
                    <a:pt x="199796" y="217472"/>
                    <a:pt x="190818" y="215593"/>
                    <a:pt x="181737" y="215593"/>
                  </a:cubicBezTo>
                  <a:cubicBezTo>
                    <a:pt x="145358" y="215593"/>
                    <a:pt x="115764" y="245186"/>
                    <a:pt x="115764" y="281565"/>
                  </a:cubicBezTo>
                  <a:cubicBezTo>
                    <a:pt x="115764" y="317943"/>
                    <a:pt x="145358" y="347537"/>
                    <a:pt x="181737" y="347537"/>
                  </a:cubicBezTo>
                  <a:cubicBezTo>
                    <a:pt x="218115" y="347537"/>
                    <a:pt x="247709" y="317943"/>
                    <a:pt x="247709" y="281565"/>
                  </a:cubicBezTo>
                  <a:cubicBezTo>
                    <a:pt x="247709" y="272796"/>
                    <a:pt x="245934" y="264080"/>
                    <a:pt x="242542" y="256042"/>
                  </a:cubicBezTo>
                  <a:lnTo>
                    <a:pt x="271926" y="226658"/>
                  </a:lnTo>
                  <a:cubicBezTo>
                    <a:pt x="282000" y="243151"/>
                    <a:pt x="287323" y="261940"/>
                    <a:pt x="287323" y="281565"/>
                  </a:cubicBezTo>
                  <a:cubicBezTo>
                    <a:pt x="287323" y="339812"/>
                    <a:pt x="239932" y="387152"/>
                    <a:pt x="181737" y="387152"/>
                  </a:cubicBezTo>
                  <a:cubicBezTo>
                    <a:pt x="136068" y="387152"/>
                    <a:pt x="95774" y="358028"/>
                    <a:pt x="81473" y="314760"/>
                  </a:cubicBezTo>
                  <a:cubicBezTo>
                    <a:pt x="79908" y="309958"/>
                    <a:pt x="74741" y="307400"/>
                    <a:pt x="69939" y="308966"/>
                  </a:cubicBezTo>
                  <a:cubicBezTo>
                    <a:pt x="65137" y="310532"/>
                    <a:pt x="62580" y="315699"/>
                    <a:pt x="64145" y="320501"/>
                  </a:cubicBezTo>
                  <a:cubicBezTo>
                    <a:pt x="80952" y="371285"/>
                    <a:pt x="128186" y="405419"/>
                    <a:pt x="181737" y="405419"/>
                  </a:cubicBezTo>
                  <a:cubicBezTo>
                    <a:pt x="250005" y="405419"/>
                    <a:pt x="305591" y="349886"/>
                    <a:pt x="305591" y="281565"/>
                  </a:cubicBezTo>
                  <a:cubicBezTo>
                    <a:pt x="305591" y="257034"/>
                    <a:pt x="298545" y="233652"/>
                    <a:pt x="285131" y="213453"/>
                  </a:cubicBezTo>
                  <a:lnTo>
                    <a:pt x="313577" y="185008"/>
                  </a:lnTo>
                  <a:cubicBezTo>
                    <a:pt x="334036" y="212879"/>
                    <a:pt x="345154" y="246804"/>
                    <a:pt x="345154" y="281617"/>
                  </a:cubicBezTo>
                  <a:cubicBezTo>
                    <a:pt x="345154" y="371755"/>
                    <a:pt x="271822" y="445086"/>
                    <a:pt x="181684" y="445086"/>
                  </a:cubicBezTo>
                  <a:lnTo>
                    <a:pt x="181684" y="445086"/>
                  </a:lnTo>
                  <a:close/>
                  <a:moveTo>
                    <a:pt x="379966" y="158702"/>
                  </a:moveTo>
                  <a:lnTo>
                    <a:pt x="341970" y="156614"/>
                  </a:lnTo>
                  <a:lnTo>
                    <a:pt x="395833" y="102751"/>
                  </a:lnTo>
                  <a:lnTo>
                    <a:pt x="433830" y="104839"/>
                  </a:lnTo>
                  <a:lnTo>
                    <a:pt x="379966" y="1587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61" name="Google Shape;3361;p54"/>
          <p:cNvGrpSpPr/>
          <p:nvPr/>
        </p:nvGrpSpPr>
        <p:grpSpPr>
          <a:xfrm>
            <a:off x="5964331" y="2873105"/>
            <a:ext cx="276909" cy="277036"/>
            <a:chOff x="5526728" y="2799133"/>
            <a:chExt cx="568018" cy="568278"/>
          </a:xfrm>
        </p:grpSpPr>
        <p:sp>
          <p:nvSpPr>
            <p:cNvPr id="3362" name="Google Shape;3362;p54"/>
            <p:cNvSpPr/>
            <p:nvPr/>
          </p:nvSpPr>
          <p:spPr>
            <a:xfrm>
              <a:off x="5526728" y="2799133"/>
              <a:ext cx="568018" cy="568278"/>
            </a:xfrm>
            <a:custGeom>
              <a:rect b="b" l="l" r="r" t="t"/>
              <a:pathLst>
                <a:path extrusionOk="0" h="568278" w="568018">
                  <a:moveTo>
                    <a:pt x="567966" y="204545"/>
                  </a:moveTo>
                  <a:cubicBezTo>
                    <a:pt x="567966" y="182833"/>
                    <a:pt x="550273" y="165139"/>
                    <a:pt x="528560" y="165139"/>
                  </a:cubicBezTo>
                  <a:lnTo>
                    <a:pt x="503664" y="165139"/>
                  </a:lnTo>
                  <a:lnTo>
                    <a:pt x="503664" y="99115"/>
                  </a:lnTo>
                  <a:cubicBezTo>
                    <a:pt x="503664" y="85336"/>
                    <a:pt x="492443" y="74166"/>
                    <a:pt x="478716" y="74166"/>
                  </a:cubicBezTo>
                  <a:lnTo>
                    <a:pt x="455960" y="74166"/>
                  </a:lnTo>
                  <a:lnTo>
                    <a:pt x="455960" y="19416"/>
                  </a:lnTo>
                  <a:cubicBezTo>
                    <a:pt x="455960" y="8716"/>
                    <a:pt x="447243" y="0"/>
                    <a:pt x="436544" y="0"/>
                  </a:cubicBezTo>
                  <a:lnTo>
                    <a:pt x="131475" y="0"/>
                  </a:lnTo>
                  <a:cubicBezTo>
                    <a:pt x="120775" y="0"/>
                    <a:pt x="112059" y="8716"/>
                    <a:pt x="112059" y="19416"/>
                  </a:cubicBezTo>
                  <a:lnTo>
                    <a:pt x="112059" y="74166"/>
                  </a:lnTo>
                  <a:lnTo>
                    <a:pt x="89251" y="74166"/>
                  </a:lnTo>
                  <a:cubicBezTo>
                    <a:pt x="75471" y="74166"/>
                    <a:pt x="64302" y="85388"/>
                    <a:pt x="64302" y="99115"/>
                  </a:cubicBezTo>
                  <a:lnTo>
                    <a:pt x="64302" y="165139"/>
                  </a:lnTo>
                  <a:lnTo>
                    <a:pt x="39406" y="165139"/>
                  </a:lnTo>
                  <a:cubicBezTo>
                    <a:pt x="17694" y="165139"/>
                    <a:pt x="0" y="182833"/>
                    <a:pt x="0" y="204545"/>
                  </a:cubicBezTo>
                  <a:lnTo>
                    <a:pt x="0" y="262949"/>
                  </a:lnTo>
                  <a:lnTo>
                    <a:pt x="0" y="262949"/>
                  </a:lnTo>
                  <a:lnTo>
                    <a:pt x="0" y="418276"/>
                  </a:lnTo>
                  <a:cubicBezTo>
                    <a:pt x="0" y="439988"/>
                    <a:pt x="17694" y="457682"/>
                    <a:pt x="39406" y="457682"/>
                  </a:cubicBezTo>
                  <a:lnTo>
                    <a:pt x="112059" y="457682"/>
                  </a:lnTo>
                  <a:lnTo>
                    <a:pt x="112059" y="475166"/>
                  </a:lnTo>
                  <a:cubicBezTo>
                    <a:pt x="112059" y="479759"/>
                    <a:pt x="115764" y="483465"/>
                    <a:pt x="120357" y="483465"/>
                  </a:cubicBezTo>
                  <a:cubicBezTo>
                    <a:pt x="124950" y="483465"/>
                    <a:pt x="128656" y="479759"/>
                    <a:pt x="128656" y="475166"/>
                  </a:cubicBezTo>
                  <a:lnTo>
                    <a:pt x="128656" y="357210"/>
                  </a:lnTo>
                  <a:lnTo>
                    <a:pt x="439258" y="357210"/>
                  </a:lnTo>
                  <a:lnTo>
                    <a:pt x="439258" y="548863"/>
                  </a:lnTo>
                  <a:cubicBezTo>
                    <a:pt x="439258" y="550377"/>
                    <a:pt x="438005" y="551629"/>
                    <a:pt x="436492" y="551629"/>
                  </a:cubicBezTo>
                  <a:lnTo>
                    <a:pt x="131422" y="551629"/>
                  </a:lnTo>
                  <a:cubicBezTo>
                    <a:pt x="129909" y="551629"/>
                    <a:pt x="128656" y="550377"/>
                    <a:pt x="128656" y="548863"/>
                  </a:cubicBezTo>
                  <a:lnTo>
                    <a:pt x="128656" y="514050"/>
                  </a:lnTo>
                  <a:cubicBezTo>
                    <a:pt x="128656" y="509457"/>
                    <a:pt x="124950" y="505752"/>
                    <a:pt x="120357" y="505752"/>
                  </a:cubicBezTo>
                  <a:cubicBezTo>
                    <a:pt x="115764" y="505752"/>
                    <a:pt x="112059" y="509457"/>
                    <a:pt x="112059" y="514050"/>
                  </a:cubicBezTo>
                  <a:lnTo>
                    <a:pt x="112059" y="548863"/>
                  </a:lnTo>
                  <a:cubicBezTo>
                    <a:pt x="112059" y="559563"/>
                    <a:pt x="120775" y="568279"/>
                    <a:pt x="131475" y="568279"/>
                  </a:cubicBezTo>
                  <a:lnTo>
                    <a:pt x="436544" y="568279"/>
                  </a:lnTo>
                  <a:cubicBezTo>
                    <a:pt x="447243" y="568279"/>
                    <a:pt x="455960" y="559563"/>
                    <a:pt x="455960" y="548863"/>
                  </a:cubicBezTo>
                  <a:lnTo>
                    <a:pt x="455960" y="457734"/>
                  </a:lnTo>
                  <a:lnTo>
                    <a:pt x="528613" y="457734"/>
                  </a:lnTo>
                  <a:cubicBezTo>
                    <a:pt x="550325" y="457734"/>
                    <a:pt x="568019" y="440040"/>
                    <a:pt x="568019" y="418328"/>
                  </a:cubicBezTo>
                  <a:lnTo>
                    <a:pt x="568019" y="373755"/>
                  </a:lnTo>
                  <a:cubicBezTo>
                    <a:pt x="568019" y="369162"/>
                    <a:pt x="564313" y="365456"/>
                    <a:pt x="559720" y="365456"/>
                  </a:cubicBezTo>
                  <a:cubicBezTo>
                    <a:pt x="555127" y="365456"/>
                    <a:pt x="551421" y="369162"/>
                    <a:pt x="551421" y="373755"/>
                  </a:cubicBezTo>
                  <a:lnTo>
                    <a:pt x="551421" y="418328"/>
                  </a:lnTo>
                  <a:cubicBezTo>
                    <a:pt x="551421" y="430854"/>
                    <a:pt x="541243" y="441084"/>
                    <a:pt x="528665" y="441084"/>
                  </a:cubicBezTo>
                  <a:lnTo>
                    <a:pt x="497610" y="441084"/>
                  </a:lnTo>
                  <a:lnTo>
                    <a:pt x="497610" y="325163"/>
                  </a:lnTo>
                  <a:cubicBezTo>
                    <a:pt x="497610" y="313211"/>
                    <a:pt x="487902" y="303503"/>
                    <a:pt x="475950" y="303503"/>
                  </a:cubicBezTo>
                  <a:lnTo>
                    <a:pt x="92121" y="303503"/>
                  </a:lnTo>
                  <a:cubicBezTo>
                    <a:pt x="80169" y="303503"/>
                    <a:pt x="70461" y="313211"/>
                    <a:pt x="70461" y="325163"/>
                  </a:cubicBezTo>
                  <a:lnTo>
                    <a:pt x="70461" y="441084"/>
                  </a:lnTo>
                  <a:lnTo>
                    <a:pt x="39406" y="441084"/>
                  </a:lnTo>
                  <a:cubicBezTo>
                    <a:pt x="26880" y="441084"/>
                    <a:pt x="16650" y="430907"/>
                    <a:pt x="16650" y="418328"/>
                  </a:cubicBezTo>
                  <a:lnTo>
                    <a:pt x="16650" y="271352"/>
                  </a:lnTo>
                  <a:lnTo>
                    <a:pt x="551369" y="271352"/>
                  </a:lnTo>
                  <a:lnTo>
                    <a:pt x="551369" y="334976"/>
                  </a:lnTo>
                  <a:cubicBezTo>
                    <a:pt x="551369" y="339569"/>
                    <a:pt x="555075" y="343274"/>
                    <a:pt x="559667" y="343274"/>
                  </a:cubicBezTo>
                  <a:cubicBezTo>
                    <a:pt x="564260" y="343274"/>
                    <a:pt x="567966" y="339569"/>
                    <a:pt x="567966" y="334976"/>
                  </a:cubicBezTo>
                  <a:lnTo>
                    <a:pt x="567966" y="263053"/>
                  </a:lnTo>
                  <a:lnTo>
                    <a:pt x="567966" y="263053"/>
                  </a:lnTo>
                  <a:lnTo>
                    <a:pt x="567966" y="204649"/>
                  </a:lnTo>
                  <a:close/>
                  <a:moveTo>
                    <a:pt x="87058" y="325111"/>
                  </a:moveTo>
                  <a:cubicBezTo>
                    <a:pt x="87058" y="322345"/>
                    <a:pt x="89302" y="320101"/>
                    <a:pt x="92069" y="320101"/>
                  </a:cubicBezTo>
                  <a:lnTo>
                    <a:pt x="475897" y="320101"/>
                  </a:lnTo>
                  <a:cubicBezTo>
                    <a:pt x="478664" y="320101"/>
                    <a:pt x="480908" y="322345"/>
                    <a:pt x="480908" y="325111"/>
                  </a:cubicBezTo>
                  <a:lnTo>
                    <a:pt x="480908" y="441032"/>
                  </a:lnTo>
                  <a:lnTo>
                    <a:pt x="455960" y="441032"/>
                  </a:lnTo>
                  <a:lnTo>
                    <a:pt x="455960" y="348859"/>
                  </a:lnTo>
                  <a:cubicBezTo>
                    <a:pt x="455960" y="344266"/>
                    <a:pt x="452254" y="340560"/>
                    <a:pt x="447661" y="340560"/>
                  </a:cubicBezTo>
                  <a:lnTo>
                    <a:pt x="120410" y="340560"/>
                  </a:lnTo>
                  <a:cubicBezTo>
                    <a:pt x="115817" y="340560"/>
                    <a:pt x="112111" y="344266"/>
                    <a:pt x="112111" y="348859"/>
                  </a:cubicBezTo>
                  <a:lnTo>
                    <a:pt x="112111" y="441032"/>
                  </a:lnTo>
                  <a:lnTo>
                    <a:pt x="87163" y="441032"/>
                  </a:lnTo>
                  <a:lnTo>
                    <a:pt x="87163" y="325111"/>
                  </a:lnTo>
                  <a:close/>
                  <a:moveTo>
                    <a:pt x="478716" y="90868"/>
                  </a:moveTo>
                  <a:cubicBezTo>
                    <a:pt x="483309" y="90868"/>
                    <a:pt x="487015" y="94574"/>
                    <a:pt x="487015" y="99167"/>
                  </a:cubicBezTo>
                  <a:lnTo>
                    <a:pt x="487015" y="165191"/>
                  </a:lnTo>
                  <a:lnTo>
                    <a:pt x="455908" y="165191"/>
                  </a:lnTo>
                  <a:lnTo>
                    <a:pt x="455908" y="90868"/>
                  </a:lnTo>
                  <a:lnTo>
                    <a:pt x="478664" y="90868"/>
                  </a:lnTo>
                  <a:close/>
                  <a:moveTo>
                    <a:pt x="128656" y="19520"/>
                  </a:moveTo>
                  <a:cubicBezTo>
                    <a:pt x="128656" y="18007"/>
                    <a:pt x="129909" y="16754"/>
                    <a:pt x="131422" y="16754"/>
                  </a:cubicBezTo>
                  <a:lnTo>
                    <a:pt x="436492" y="16754"/>
                  </a:lnTo>
                  <a:cubicBezTo>
                    <a:pt x="438005" y="16754"/>
                    <a:pt x="439258" y="18007"/>
                    <a:pt x="439258" y="19520"/>
                  </a:cubicBezTo>
                  <a:lnTo>
                    <a:pt x="439258" y="165244"/>
                  </a:lnTo>
                  <a:lnTo>
                    <a:pt x="128656" y="165244"/>
                  </a:lnTo>
                  <a:lnTo>
                    <a:pt x="128656" y="19520"/>
                  </a:lnTo>
                  <a:close/>
                  <a:moveTo>
                    <a:pt x="80899" y="99219"/>
                  </a:moveTo>
                  <a:cubicBezTo>
                    <a:pt x="80899" y="94626"/>
                    <a:pt x="84605" y="90920"/>
                    <a:pt x="89198" y="90920"/>
                  </a:cubicBezTo>
                  <a:lnTo>
                    <a:pt x="111954" y="90920"/>
                  </a:lnTo>
                  <a:lnTo>
                    <a:pt x="111954" y="165244"/>
                  </a:lnTo>
                  <a:lnTo>
                    <a:pt x="80847" y="165244"/>
                  </a:lnTo>
                  <a:lnTo>
                    <a:pt x="80847" y="99219"/>
                  </a:lnTo>
                  <a:close/>
                  <a:moveTo>
                    <a:pt x="16597" y="204597"/>
                  </a:moveTo>
                  <a:cubicBezTo>
                    <a:pt x="16597" y="192071"/>
                    <a:pt x="26775" y="181841"/>
                    <a:pt x="39354" y="181841"/>
                  </a:cubicBezTo>
                  <a:lnTo>
                    <a:pt x="528560" y="181841"/>
                  </a:lnTo>
                  <a:cubicBezTo>
                    <a:pt x="541087" y="181841"/>
                    <a:pt x="551317" y="192019"/>
                    <a:pt x="551317" y="204597"/>
                  </a:cubicBezTo>
                  <a:lnTo>
                    <a:pt x="551317" y="254703"/>
                  </a:lnTo>
                  <a:lnTo>
                    <a:pt x="16597" y="254703"/>
                  </a:lnTo>
                  <a:lnTo>
                    <a:pt x="16597" y="2045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3" name="Google Shape;3363;p54"/>
            <p:cNvSpPr/>
            <p:nvPr/>
          </p:nvSpPr>
          <p:spPr>
            <a:xfrm>
              <a:off x="5693903" y="3185310"/>
              <a:ext cx="233512" cy="16597"/>
            </a:xfrm>
            <a:custGeom>
              <a:rect b="b" l="l" r="r" t="t"/>
              <a:pathLst>
                <a:path extrusionOk="0" h="16597" w="233512">
                  <a:moveTo>
                    <a:pt x="225213" y="0"/>
                  </a:moveTo>
                  <a:lnTo>
                    <a:pt x="8299" y="0"/>
                  </a:lnTo>
                  <a:cubicBezTo>
                    <a:pt x="3706" y="0"/>
                    <a:pt x="0" y="3706"/>
                    <a:pt x="0" y="8299"/>
                  </a:cubicBezTo>
                  <a:cubicBezTo>
                    <a:pt x="0" y="12892"/>
                    <a:pt x="3706" y="16597"/>
                    <a:pt x="8299" y="16597"/>
                  </a:cubicBezTo>
                  <a:lnTo>
                    <a:pt x="225213" y="16597"/>
                  </a:lnTo>
                  <a:cubicBezTo>
                    <a:pt x="229806" y="16597"/>
                    <a:pt x="233512" y="12892"/>
                    <a:pt x="233512" y="8299"/>
                  </a:cubicBezTo>
                  <a:cubicBezTo>
                    <a:pt x="233512" y="3706"/>
                    <a:pt x="229806" y="0"/>
                    <a:pt x="2252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4" name="Google Shape;3364;p54"/>
            <p:cNvSpPr/>
            <p:nvPr/>
          </p:nvSpPr>
          <p:spPr>
            <a:xfrm>
              <a:off x="5809041" y="3225237"/>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5" name="Google Shape;3365;p54"/>
            <p:cNvSpPr/>
            <p:nvPr/>
          </p:nvSpPr>
          <p:spPr>
            <a:xfrm>
              <a:off x="5809041" y="3265165"/>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6" name="Google Shape;3366;p54"/>
            <p:cNvSpPr/>
            <p:nvPr/>
          </p:nvSpPr>
          <p:spPr>
            <a:xfrm>
              <a:off x="5809041" y="3305145"/>
              <a:ext cx="118374" cy="16597"/>
            </a:xfrm>
            <a:custGeom>
              <a:rect b="b" l="l" r="r" t="t"/>
              <a:pathLst>
                <a:path extrusionOk="0" h="16597" w="118374">
                  <a:moveTo>
                    <a:pt x="110075" y="0"/>
                  </a:moveTo>
                  <a:lnTo>
                    <a:pt x="8299" y="0"/>
                  </a:lnTo>
                  <a:cubicBezTo>
                    <a:pt x="3706" y="0"/>
                    <a:pt x="0" y="3706"/>
                    <a:pt x="0" y="8299"/>
                  </a:cubicBezTo>
                  <a:cubicBezTo>
                    <a:pt x="0" y="12892"/>
                    <a:pt x="3706" y="16597"/>
                    <a:pt x="8299" y="16597"/>
                  </a:cubicBezTo>
                  <a:lnTo>
                    <a:pt x="110075" y="16597"/>
                  </a:lnTo>
                  <a:cubicBezTo>
                    <a:pt x="114668" y="16597"/>
                    <a:pt x="118374" y="12892"/>
                    <a:pt x="118374" y="8299"/>
                  </a:cubicBezTo>
                  <a:cubicBezTo>
                    <a:pt x="118374" y="3706"/>
                    <a:pt x="114668" y="0"/>
                    <a:pt x="1100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7" name="Google Shape;3367;p54"/>
            <p:cNvSpPr/>
            <p:nvPr/>
          </p:nvSpPr>
          <p:spPr>
            <a:xfrm>
              <a:off x="5693903" y="3225237"/>
              <a:ext cx="96557" cy="96557"/>
            </a:xfrm>
            <a:custGeom>
              <a:rect b="b" l="l" r="r" t="t"/>
              <a:pathLst>
                <a:path extrusionOk="0" h="96557" w="96557">
                  <a:moveTo>
                    <a:pt x="0" y="82674"/>
                  </a:moveTo>
                  <a:cubicBezTo>
                    <a:pt x="0" y="90346"/>
                    <a:pt x="6211" y="96557"/>
                    <a:pt x="13883" y="96557"/>
                  </a:cubicBezTo>
                  <a:lnTo>
                    <a:pt x="82674" y="96557"/>
                  </a:lnTo>
                  <a:cubicBezTo>
                    <a:pt x="90346" y="96557"/>
                    <a:pt x="96557" y="90346"/>
                    <a:pt x="96557" y="82674"/>
                  </a:cubicBezTo>
                  <a:lnTo>
                    <a:pt x="96557" y="13883"/>
                  </a:lnTo>
                  <a:cubicBezTo>
                    <a:pt x="96557" y="6211"/>
                    <a:pt x="90346" y="0"/>
                    <a:pt x="82674" y="0"/>
                  </a:cubicBezTo>
                  <a:lnTo>
                    <a:pt x="13883" y="0"/>
                  </a:lnTo>
                  <a:cubicBezTo>
                    <a:pt x="6211" y="0"/>
                    <a:pt x="0" y="6211"/>
                    <a:pt x="0" y="13883"/>
                  </a:cubicBezTo>
                  <a:lnTo>
                    <a:pt x="0" y="82674"/>
                  </a:lnTo>
                  <a:close/>
                  <a:moveTo>
                    <a:pt x="16650" y="16650"/>
                  </a:moveTo>
                  <a:lnTo>
                    <a:pt x="79856" y="16650"/>
                  </a:lnTo>
                  <a:lnTo>
                    <a:pt x="79856" y="79856"/>
                  </a:lnTo>
                  <a:lnTo>
                    <a:pt x="16650" y="79856"/>
                  </a:lnTo>
                  <a:lnTo>
                    <a:pt x="16650" y="166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8" name="Google Shape;3368;p54"/>
            <p:cNvSpPr/>
            <p:nvPr/>
          </p:nvSpPr>
          <p:spPr>
            <a:xfrm>
              <a:off x="5962437" y="2993500"/>
              <a:ext cx="88206" cy="47704"/>
            </a:xfrm>
            <a:custGeom>
              <a:rect b="b" l="l" r="r" t="t"/>
              <a:pathLst>
                <a:path extrusionOk="0" h="47704" w="88206">
                  <a:moveTo>
                    <a:pt x="64354" y="0"/>
                  </a:moveTo>
                  <a:lnTo>
                    <a:pt x="23852" y="0"/>
                  </a:lnTo>
                  <a:cubicBezTo>
                    <a:pt x="10700" y="0"/>
                    <a:pt x="0" y="10700"/>
                    <a:pt x="0" y="23852"/>
                  </a:cubicBezTo>
                  <a:cubicBezTo>
                    <a:pt x="0" y="37005"/>
                    <a:pt x="10700" y="47705"/>
                    <a:pt x="23852" y="47705"/>
                  </a:cubicBezTo>
                  <a:lnTo>
                    <a:pt x="64354" y="47705"/>
                  </a:lnTo>
                  <a:cubicBezTo>
                    <a:pt x="77507" y="47705"/>
                    <a:pt x="88207" y="37005"/>
                    <a:pt x="88207" y="23852"/>
                  </a:cubicBezTo>
                  <a:cubicBezTo>
                    <a:pt x="88207" y="10700"/>
                    <a:pt x="77507" y="0"/>
                    <a:pt x="64354" y="0"/>
                  </a:cubicBezTo>
                  <a:close/>
                  <a:moveTo>
                    <a:pt x="64354" y="31055"/>
                  </a:moveTo>
                  <a:lnTo>
                    <a:pt x="23852" y="31055"/>
                  </a:lnTo>
                  <a:cubicBezTo>
                    <a:pt x="19886" y="31055"/>
                    <a:pt x="16650" y="27819"/>
                    <a:pt x="16650" y="23852"/>
                  </a:cubicBezTo>
                  <a:cubicBezTo>
                    <a:pt x="16650" y="19886"/>
                    <a:pt x="19886" y="16650"/>
                    <a:pt x="23852" y="16650"/>
                  </a:cubicBezTo>
                  <a:lnTo>
                    <a:pt x="64354" y="16650"/>
                  </a:lnTo>
                  <a:cubicBezTo>
                    <a:pt x="68321" y="16650"/>
                    <a:pt x="71557" y="19886"/>
                    <a:pt x="71557" y="23852"/>
                  </a:cubicBezTo>
                  <a:cubicBezTo>
                    <a:pt x="71557" y="27819"/>
                    <a:pt x="68321" y="31055"/>
                    <a:pt x="64354" y="310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69" name="Google Shape;3369;p54"/>
          <p:cNvGrpSpPr/>
          <p:nvPr/>
        </p:nvGrpSpPr>
        <p:grpSpPr>
          <a:xfrm>
            <a:off x="6855872" y="2863593"/>
            <a:ext cx="234728" cy="296061"/>
            <a:chOff x="6850872" y="2849995"/>
            <a:chExt cx="252694" cy="318722"/>
          </a:xfrm>
        </p:grpSpPr>
        <p:sp>
          <p:nvSpPr>
            <p:cNvPr id="3370" name="Google Shape;3370;p54"/>
            <p:cNvSpPr/>
            <p:nvPr/>
          </p:nvSpPr>
          <p:spPr>
            <a:xfrm>
              <a:off x="6850872" y="2849995"/>
              <a:ext cx="252694" cy="318722"/>
            </a:xfrm>
            <a:custGeom>
              <a:rect b="b" l="l" r="r" t="t"/>
              <a:pathLst>
                <a:path extrusionOk="0" h="561624" w="445276">
                  <a:moveTo>
                    <a:pt x="438144" y="230563"/>
                  </a:moveTo>
                  <a:cubicBezTo>
                    <a:pt x="449261" y="213496"/>
                    <a:pt x="447225" y="191314"/>
                    <a:pt x="433133" y="176596"/>
                  </a:cubicBezTo>
                  <a:cubicBezTo>
                    <a:pt x="426922" y="170124"/>
                    <a:pt x="424313" y="160990"/>
                    <a:pt x="426191" y="152221"/>
                  </a:cubicBezTo>
                  <a:cubicBezTo>
                    <a:pt x="430419" y="132284"/>
                    <a:pt x="420503" y="112346"/>
                    <a:pt x="402026" y="103734"/>
                  </a:cubicBezTo>
                  <a:cubicBezTo>
                    <a:pt x="393884" y="99924"/>
                    <a:pt x="388195" y="92356"/>
                    <a:pt x="386733" y="83535"/>
                  </a:cubicBezTo>
                  <a:cubicBezTo>
                    <a:pt x="383445" y="63441"/>
                    <a:pt x="367005" y="48409"/>
                    <a:pt x="346701" y="47052"/>
                  </a:cubicBezTo>
                  <a:cubicBezTo>
                    <a:pt x="337776" y="46426"/>
                    <a:pt x="329686" y="41467"/>
                    <a:pt x="325146" y="33691"/>
                  </a:cubicBezTo>
                  <a:cubicBezTo>
                    <a:pt x="314863" y="16154"/>
                    <a:pt x="294091" y="8064"/>
                    <a:pt x="274623" y="14118"/>
                  </a:cubicBezTo>
                  <a:cubicBezTo>
                    <a:pt x="266063" y="16780"/>
                    <a:pt x="256720" y="15058"/>
                    <a:pt x="249726" y="9473"/>
                  </a:cubicBezTo>
                  <a:cubicBezTo>
                    <a:pt x="233755" y="-3158"/>
                    <a:pt x="211521" y="-3158"/>
                    <a:pt x="195550" y="9473"/>
                  </a:cubicBezTo>
                  <a:cubicBezTo>
                    <a:pt x="188504" y="15058"/>
                    <a:pt x="179213" y="16780"/>
                    <a:pt x="170654" y="14118"/>
                  </a:cubicBezTo>
                  <a:cubicBezTo>
                    <a:pt x="151186" y="8064"/>
                    <a:pt x="130413" y="16154"/>
                    <a:pt x="120131" y="33691"/>
                  </a:cubicBezTo>
                  <a:cubicBezTo>
                    <a:pt x="115590" y="41415"/>
                    <a:pt x="107552" y="46426"/>
                    <a:pt x="98575" y="47052"/>
                  </a:cubicBezTo>
                  <a:cubicBezTo>
                    <a:pt x="78272" y="48461"/>
                    <a:pt x="61779" y="63441"/>
                    <a:pt x="58543" y="83535"/>
                  </a:cubicBezTo>
                  <a:cubicBezTo>
                    <a:pt x="57081" y="92408"/>
                    <a:pt x="51392" y="99976"/>
                    <a:pt x="43250" y="103734"/>
                  </a:cubicBezTo>
                  <a:cubicBezTo>
                    <a:pt x="24826" y="112346"/>
                    <a:pt x="14857" y="132336"/>
                    <a:pt x="19085" y="152221"/>
                  </a:cubicBezTo>
                  <a:cubicBezTo>
                    <a:pt x="20963" y="160990"/>
                    <a:pt x="18354" y="170124"/>
                    <a:pt x="12143" y="176596"/>
                  </a:cubicBezTo>
                  <a:cubicBezTo>
                    <a:pt x="-1949" y="191314"/>
                    <a:pt x="-3985" y="213496"/>
                    <a:pt x="7132" y="230563"/>
                  </a:cubicBezTo>
                  <a:cubicBezTo>
                    <a:pt x="12039" y="238079"/>
                    <a:pt x="12926" y="247526"/>
                    <a:pt x="9481" y="255825"/>
                  </a:cubicBezTo>
                  <a:cubicBezTo>
                    <a:pt x="1652" y="274614"/>
                    <a:pt x="7759" y="296066"/>
                    <a:pt x="24304" y="307913"/>
                  </a:cubicBezTo>
                  <a:cubicBezTo>
                    <a:pt x="31611" y="313133"/>
                    <a:pt x="35839" y="321640"/>
                    <a:pt x="35578" y="330617"/>
                  </a:cubicBezTo>
                  <a:cubicBezTo>
                    <a:pt x="35108" y="350973"/>
                    <a:pt x="48522" y="368771"/>
                    <a:pt x="68251" y="373833"/>
                  </a:cubicBezTo>
                  <a:cubicBezTo>
                    <a:pt x="74044" y="375347"/>
                    <a:pt x="79107" y="378687"/>
                    <a:pt x="82760" y="383280"/>
                  </a:cubicBezTo>
                  <a:lnTo>
                    <a:pt x="37404" y="492729"/>
                  </a:lnTo>
                  <a:cubicBezTo>
                    <a:pt x="34482" y="499828"/>
                    <a:pt x="35839" y="507761"/>
                    <a:pt x="41006" y="513450"/>
                  </a:cubicBezTo>
                  <a:cubicBezTo>
                    <a:pt x="46173" y="519139"/>
                    <a:pt x="53950" y="521279"/>
                    <a:pt x="61257" y="518983"/>
                  </a:cubicBezTo>
                  <a:lnTo>
                    <a:pt x="110893" y="503742"/>
                  </a:lnTo>
                  <a:cubicBezTo>
                    <a:pt x="112354" y="503272"/>
                    <a:pt x="113920" y="503951"/>
                    <a:pt x="114598" y="505308"/>
                  </a:cubicBezTo>
                  <a:lnTo>
                    <a:pt x="138920" y="551186"/>
                  </a:lnTo>
                  <a:cubicBezTo>
                    <a:pt x="142365" y="557658"/>
                    <a:pt x="148941" y="561624"/>
                    <a:pt x="156196" y="561624"/>
                  </a:cubicBezTo>
                  <a:cubicBezTo>
                    <a:pt x="156509" y="561624"/>
                    <a:pt x="156823" y="561624"/>
                    <a:pt x="157136" y="561624"/>
                  </a:cubicBezTo>
                  <a:cubicBezTo>
                    <a:pt x="164808" y="561259"/>
                    <a:pt x="171384" y="556614"/>
                    <a:pt x="174307" y="549516"/>
                  </a:cubicBezTo>
                  <a:lnTo>
                    <a:pt x="221542" y="435474"/>
                  </a:lnTo>
                  <a:cubicBezTo>
                    <a:pt x="222168" y="435474"/>
                    <a:pt x="222795" y="435474"/>
                    <a:pt x="223421" y="435474"/>
                  </a:cubicBezTo>
                  <a:lnTo>
                    <a:pt x="270656" y="549516"/>
                  </a:lnTo>
                  <a:cubicBezTo>
                    <a:pt x="273579" y="556614"/>
                    <a:pt x="280207" y="561259"/>
                    <a:pt x="287827" y="561624"/>
                  </a:cubicBezTo>
                  <a:cubicBezTo>
                    <a:pt x="288140" y="561624"/>
                    <a:pt x="288454" y="561624"/>
                    <a:pt x="288819" y="561624"/>
                  </a:cubicBezTo>
                  <a:cubicBezTo>
                    <a:pt x="296126" y="561624"/>
                    <a:pt x="302650" y="557710"/>
                    <a:pt x="306095" y="551186"/>
                  </a:cubicBezTo>
                  <a:lnTo>
                    <a:pt x="330417" y="505308"/>
                  </a:lnTo>
                  <a:cubicBezTo>
                    <a:pt x="331148" y="503951"/>
                    <a:pt x="332714" y="503325"/>
                    <a:pt x="334123" y="503742"/>
                  </a:cubicBezTo>
                  <a:lnTo>
                    <a:pt x="383758" y="518983"/>
                  </a:lnTo>
                  <a:cubicBezTo>
                    <a:pt x="391118" y="521227"/>
                    <a:pt x="398842" y="519087"/>
                    <a:pt x="404009" y="513398"/>
                  </a:cubicBezTo>
                  <a:cubicBezTo>
                    <a:pt x="409176" y="507709"/>
                    <a:pt x="410533" y="499775"/>
                    <a:pt x="407611" y="492677"/>
                  </a:cubicBezTo>
                  <a:lnTo>
                    <a:pt x="362255" y="383228"/>
                  </a:lnTo>
                  <a:cubicBezTo>
                    <a:pt x="365856" y="378635"/>
                    <a:pt x="370919" y="375295"/>
                    <a:pt x="376765" y="373781"/>
                  </a:cubicBezTo>
                  <a:cubicBezTo>
                    <a:pt x="396494" y="368666"/>
                    <a:pt x="409907" y="350921"/>
                    <a:pt x="409438" y="330565"/>
                  </a:cubicBezTo>
                  <a:cubicBezTo>
                    <a:pt x="409229" y="321588"/>
                    <a:pt x="413456" y="313133"/>
                    <a:pt x="420711" y="307861"/>
                  </a:cubicBezTo>
                  <a:cubicBezTo>
                    <a:pt x="437256" y="295961"/>
                    <a:pt x="443363" y="274562"/>
                    <a:pt x="435534" y="255773"/>
                  </a:cubicBezTo>
                  <a:cubicBezTo>
                    <a:pt x="432089" y="247474"/>
                    <a:pt x="432976" y="238027"/>
                    <a:pt x="437883" y="230563"/>
                  </a:cubicBezTo>
                  <a:close/>
                  <a:moveTo>
                    <a:pt x="159328" y="543200"/>
                  </a:moveTo>
                  <a:cubicBezTo>
                    <a:pt x="158649" y="544818"/>
                    <a:pt x="157292" y="545131"/>
                    <a:pt x="156562" y="545131"/>
                  </a:cubicBezTo>
                  <a:cubicBezTo>
                    <a:pt x="155831" y="545131"/>
                    <a:pt x="154422" y="544975"/>
                    <a:pt x="153639" y="543461"/>
                  </a:cubicBezTo>
                  <a:lnTo>
                    <a:pt x="129317" y="497583"/>
                  </a:lnTo>
                  <a:cubicBezTo>
                    <a:pt x="124933" y="489285"/>
                    <a:pt x="115224" y="485266"/>
                    <a:pt x="106247" y="488032"/>
                  </a:cubicBezTo>
                  <a:lnTo>
                    <a:pt x="56612" y="503272"/>
                  </a:lnTo>
                  <a:cubicBezTo>
                    <a:pt x="54941" y="503794"/>
                    <a:pt x="53845" y="502907"/>
                    <a:pt x="53323" y="502385"/>
                  </a:cubicBezTo>
                  <a:cubicBezTo>
                    <a:pt x="52802" y="501811"/>
                    <a:pt x="52071" y="500663"/>
                    <a:pt x="52749" y="499045"/>
                  </a:cubicBezTo>
                  <a:lnTo>
                    <a:pt x="92990" y="401966"/>
                  </a:lnTo>
                  <a:cubicBezTo>
                    <a:pt x="102072" y="414387"/>
                    <a:pt x="117208" y="421329"/>
                    <a:pt x="133179" y="419450"/>
                  </a:cubicBezTo>
                  <a:cubicBezTo>
                    <a:pt x="142104" y="418406"/>
                    <a:pt x="150925" y="421851"/>
                    <a:pt x="156823" y="428584"/>
                  </a:cubicBezTo>
                  <a:cubicBezTo>
                    <a:pt x="165382" y="438396"/>
                    <a:pt x="177387" y="443616"/>
                    <a:pt x="189652" y="443616"/>
                  </a:cubicBezTo>
                  <a:cubicBezTo>
                    <a:pt x="193514" y="443616"/>
                    <a:pt x="197429" y="443094"/>
                    <a:pt x="201291" y="441998"/>
                  </a:cubicBezTo>
                  <a:lnTo>
                    <a:pt x="159380" y="543148"/>
                  </a:lnTo>
                  <a:close/>
                  <a:moveTo>
                    <a:pt x="392109" y="502385"/>
                  </a:moveTo>
                  <a:cubicBezTo>
                    <a:pt x="391587" y="502959"/>
                    <a:pt x="390491" y="503794"/>
                    <a:pt x="388821" y="503272"/>
                  </a:cubicBezTo>
                  <a:lnTo>
                    <a:pt x="339186" y="488032"/>
                  </a:lnTo>
                  <a:cubicBezTo>
                    <a:pt x="330208" y="485266"/>
                    <a:pt x="320500" y="489285"/>
                    <a:pt x="316116" y="497583"/>
                  </a:cubicBezTo>
                  <a:lnTo>
                    <a:pt x="291794" y="543461"/>
                  </a:lnTo>
                  <a:cubicBezTo>
                    <a:pt x="290959" y="545027"/>
                    <a:pt x="289602" y="545184"/>
                    <a:pt x="288871" y="545131"/>
                  </a:cubicBezTo>
                  <a:cubicBezTo>
                    <a:pt x="288140" y="545131"/>
                    <a:pt x="286784" y="544818"/>
                    <a:pt x="286105" y="543200"/>
                  </a:cubicBezTo>
                  <a:lnTo>
                    <a:pt x="244194" y="442050"/>
                  </a:lnTo>
                  <a:cubicBezTo>
                    <a:pt x="260113" y="446486"/>
                    <a:pt x="277389" y="441528"/>
                    <a:pt x="288663" y="428584"/>
                  </a:cubicBezTo>
                  <a:cubicBezTo>
                    <a:pt x="294560" y="421799"/>
                    <a:pt x="303381" y="418406"/>
                    <a:pt x="312306" y="419450"/>
                  </a:cubicBezTo>
                  <a:cubicBezTo>
                    <a:pt x="328277" y="421329"/>
                    <a:pt x="343465" y="414387"/>
                    <a:pt x="352495" y="401966"/>
                  </a:cubicBezTo>
                  <a:lnTo>
                    <a:pt x="392736" y="499045"/>
                  </a:lnTo>
                  <a:cubicBezTo>
                    <a:pt x="393414" y="500663"/>
                    <a:pt x="392684" y="501811"/>
                    <a:pt x="392162" y="502385"/>
                  </a:cubicBezTo>
                  <a:close/>
                  <a:moveTo>
                    <a:pt x="424365" y="221586"/>
                  </a:moveTo>
                  <a:cubicBezTo>
                    <a:pt x="416484" y="233643"/>
                    <a:pt x="415074" y="248831"/>
                    <a:pt x="420607" y="262140"/>
                  </a:cubicBezTo>
                  <a:cubicBezTo>
                    <a:pt x="425461" y="273831"/>
                    <a:pt x="421651" y="287193"/>
                    <a:pt x="411369" y="294604"/>
                  </a:cubicBezTo>
                  <a:cubicBezTo>
                    <a:pt x="399677" y="303007"/>
                    <a:pt x="392892" y="316630"/>
                    <a:pt x="393205" y="331035"/>
                  </a:cubicBezTo>
                  <a:cubicBezTo>
                    <a:pt x="393518" y="343718"/>
                    <a:pt x="385168" y="354783"/>
                    <a:pt x="372902" y="357967"/>
                  </a:cubicBezTo>
                  <a:cubicBezTo>
                    <a:pt x="361420" y="360942"/>
                    <a:pt x="351764" y="368405"/>
                    <a:pt x="346023" y="378531"/>
                  </a:cubicBezTo>
                  <a:cubicBezTo>
                    <a:pt x="346023" y="378531"/>
                    <a:pt x="346023" y="378531"/>
                    <a:pt x="346023" y="378583"/>
                  </a:cubicBezTo>
                  <a:cubicBezTo>
                    <a:pt x="344822" y="380723"/>
                    <a:pt x="343726" y="383019"/>
                    <a:pt x="342891" y="385368"/>
                  </a:cubicBezTo>
                  <a:cubicBezTo>
                    <a:pt x="338611" y="397268"/>
                    <a:pt x="326816" y="404575"/>
                    <a:pt x="314237" y="403114"/>
                  </a:cubicBezTo>
                  <a:cubicBezTo>
                    <a:pt x="299936" y="401444"/>
                    <a:pt x="285740" y="406924"/>
                    <a:pt x="276293" y="417832"/>
                  </a:cubicBezTo>
                  <a:cubicBezTo>
                    <a:pt x="267994" y="427384"/>
                    <a:pt x="254372" y="429941"/>
                    <a:pt x="243150" y="424043"/>
                  </a:cubicBezTo>
                  <a:cubicBezTo>
                    <a:pt x="239340" y="422008"/>
                    <a:pt x="235269" y="420598"/>
                    <a:pt x="231146" y="419816"/>
                  </a:cubicBezTo>
                  <a:cubicBezTo>
                    <a:pt x="231146" y="419816"/>
                    <a:pt x="231146" y="419816"/>
                    <a:pt x="231146" y="419816"/>
                  </a:cubicBezTo>
                  <a:cubicBezTo>
                    <a:pt x="225665" y="418772"/>
                    <a:pt x="220028" y="418772"/>
                    <a:pt x="214496" y="419816"/>
                  </a:cubicBezTo>
                  <a:cubicBezTo>
                    <a:pt x="214496" y="419816"/>
                    <a:pt x="214496" y="419816"/>
                    <a:pt x="214496" y="419816"/>
                  </a:cubicBezTo>
                  <a:cubicBezTo>
                    <a:pt x="210373" y="420598"/>
                    <a:pt x="206302" y="422008"/>
                    <a:pt x="202492" y="424043"/>
                  </a:cubicBezTo>
                  <a:cubicBezTo>
                    <a:pt x="191270" y="429941"/>
                    <a:pt x="177648" y="427436"/>
                    <a:pt x="169349" y="417832"/>
                  </a:cubicBezTo>
                  <a:cubicBezTo>
                    <a:pt x="160998" y="408229"/>
                    <a:pt x="148994" y="402853"/>
                    <a:pt x="136467" y="402853"/>
                  </a:cubicBezTo>
                  <a:cubicBezTo>
                    <a:pt x="134797" y="402853"/>
                    <a:pt x="133075" y="402957"/>
                    <a:pt x="131404" y="403166"/>
                  </a:cubicBezTo>
                  <a:cubicBezTo>
                    <a:pt x="118826" y="404627"/>
                    <a:pt x="107030" y="397320"/>
                    <a:pt x="102750" y="385420"/>
                  </a:cubicBezTo>
                  <a:cubicBezTo>
                    <a:pt x="101915" y="383072"/>
                    <a:pt x="100819" y="380775"/>
                    <a:pt x="99619" y="378635"/>
                  </a:cubicBezTo>
                  <a:cubicBezTo>
                    <a:pt x="99619" y="378635"/>
                    <a:pt x="99619" y="378583"/>
                    <a:pt x="99566" y="378531"/>
                  </a:cubicBezTo>
                  <a:cubicBezTo>
                    <a:pt x="93773" y="368405"/>
                    <a:pt x="84170" y="360942"/>
                    <a:pt x="72687" y="358019"/>
                  </a:cubicBezTo>
                  <a:cubicBezTo>
                    <a:pt x="60422" y="354835"/>
                    <a:pt x="52071" y="343770"/>
                    <a:pt x="52384" y="331087"/>
                  </a:cubicBezTo>
                  <a:cubicBezTo>
                    <a:pt x="52749" y="316682"/>
                    <a:pt x="45964" y="303060"/>
                    <a:pt x="34221" y="294656"/>
                  </a:cubicBezTo>
                  <a:cubicBezTo>
                    <a:pt x="23939" y="287245"/>
                    <a:pt x="20129" y="273936"/>
                    <a:pt x="24982" y="262192"/>
                  </a:cubicBezTo>
                  <a:cubicBezTo>
                    <a:pt x="30515" y="248883"/>
                    <a:pt x="29106" y="233747"/>
                    <a:pt x="21225" y="221638"/>
                  </a:cubicBezTo>
                  <a:cubicBezTo>
                    <a:pt x="14283" y="211043"/>
                    <a:pt x="15588" y="197212"/>
                    <a:pt x="24356" y="188078"/>
                  </a:cubicBezTo>
                  <a:cubicBezTo>
                    <a:pt x="34325" y="177639"/>
                    <a:pt x="38501" y="163025"/>
                    <a:pt x="35473" y="148933"/>
                  </a:cubicBezTo>
                  <a:cubicBezTo>
                    <a:pt x="32864" y="136511"/>
                    <a:pt x="39022" y="124141"/>
                    <a:pt x="50505" y="118765"/>
                  </a:cubicBezTo>
                  <a:cubicBezTo>
                    <a:pt x="63553" y="112659"/>
                    <a:pt x="72739" y="100498"/>
                    <a:pt x="75036" y="86301"/>
                  </a:cubicBezTo>
                  <a:cubicBezTo>
                    <a:pt x="77071" y="73775"/>
                    <a:pt x="87301" y="64432"/>
                    <a:pt x="99984" y="63597"/>
                  </a:cubicBezTo>
                  <a:cubicBezTo>
                    <a:pt x="114389" y="62606"/>
                    <a:pt x="127281" y="54620"/>
                    <a:pt x="134588" y="42146"/>
                  </a:cubicBezTo>
                  <a:cubicBezTo>
                    <a:pt x="141008" y="31238"/>
                    <a:pt x="153952" y="26227"/>
                    <a:pt x="166061" y="29985"/>
                  </a:cubicBezTo>
                  <a:cubicBezTo>
                    <a:pt x="179840" y="34265"/>
                    <a:pt x="194767" y="31446"/>
                    <a:pt x="206093" y="22521"/>
                  </a:cubicBezTo>
                  <a:cubicBezTo>
                    <a:pt x="216010" y="14640"/>
                    <a:pt x="229893" y="14640"/>
                    <a:pt x="239810" y="22521"/>
                  </a:cubicBezTo>
                  <a:cubicBezTo>
                    <a:pt x="239810" y="22521"/>
                    <a:pt x="239810" y="22521"/>
                    <a:pt x="239810" y="22521"/>
                  </a:cubicBezTo>
                  <a:cubicBezTo>
                    <a:pt x="251083" y="31499"/>
                    <a:pt x="266063" y="34265"/>
                    <a:pt x="279842" y="29985"/>
                  </a:cubicBezTo>
                  <a:cubicBezTo>
                    <a:pt x="291951" y="26227"/>
                    <a:pt x="304895" y="31238"/>
                    <a:pt x="311314" y="42146"/>
                  </a:cubicBezTo>
                  <a:cubicBezTo>
                    <a:pt x="318621" y="54568"/>
                    <a:pt x="331565" y="62606"/>
                    <a:pt x="345918" y="63597"/>
                  </a:cubicBezTo>
                  <a:cubicBezTo>
                    <a:pt x="358549" y="64485"/>
                    <a:pt x="368831" y="73827"/>
                    <a:pt x="370867" y="86301"/>
                  </a:cubicBezTo>
                  <a:cubicBezTo>
                    <a:pt x="373163" y="100550"/>
                    <a:pt x="382349" y="112659"/>
                    <a:pt x="395398" y="118765"/>
                  </a:cubicBezTo>
                  <a:cubicBezTo>
                    <a:pt x="406880" y="124141"/>
                    <a:pt x="413039" y="136563"/>
                    <a:pt x="410429" y="148933"/>
                  </a:cubicBezTo>
                  <a:cubicBezTo>
                    <a:pt x="407454" y="163025"/>
                    <a:pt x="411630" y="177692"/>
                    <a:pt x="421546" y="188078"/>
                  </a:cubicBezTo>
                  <a:cubicBezTo>
                    <a:pt x="430315" y="197264"/>
                    <a:pt x="431567" y="211043"/>
                    <a:pt x="424678" y="22163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1" name="Google Shape;3371;p54"/>
            <p:cNvSpPr/>
            <p:nvPr/>
          </p:nvSpPr>
          <p:spPr>
            <a:xfrm>
              <a:off x="6880925" y="2906946"/>
              <a:ext cx="192590" cy="165633"/>
            </a:xfrm>
            <a:custGeom>
              <a:rect b="b" l="l" r="r" t="t"/>
              <a:pathLst>
                <a:path extrusionOk="0" h="291864" w="339365">
                  <a:moveTo>
                    <a:pt x="332004" y="131318"/>
                  </a:moveTo>
                  <a:cubicBezTo>
                    <a:pt x="327515" y="130796"/>
                    <a:pt x="323444" y="134084"/>
                    <a:pt x="322922" y="138573"/>
                  </a:cubicBezTo>
                  <a:cubicBezTo>
                    <a:pt x="319478" y="169419"/>
                    <a:pt x="307108" y="197238"/>
                    <a:pt x="288527" y="219629"/>
                  </a:cubicBezTo>
                  <a:lnTo>
                    <a:pt x="288527" y="214775"/>
                  </a:lnTo>
                  <a:cubicBezTo>
                    <a:pt x="288527" y="193950"/>
                    <a:pt x="274591" y="175317"/>
                    <a:pt x="254602" y="169419"/>
                  </a:cubicBezTo>
                  <a:lnTo>
                    <a:pt x="231845" y="162738"/>
                  </a:lnTo>
                  <a:cubicBezTo>
                    <a:pt x="229914" y="160390"/>
                    <a:pt x="227304" y="158667"/>
                    <a:pt x="224277" y="157832"/>
                  </a:cubicBezTo>
                  <a:cubicBezTo>
                    <a:pt x="224121" y="157832"/>
                    <a:pt x="223964" y="157728"/>
                    <a:pt x="223755" y="157728"/>
                  </a:cubicBezTo>
                  <a:lnTo>
                    <a:pt x="203296" y="153709"/>
                  </a:lnTo>
                  <a:lnTo>
                    <a:pt x="203296" y="138886"/>
                  </a:lnTo>
                  <a:cubicBezTo>
                    <a:pt x="214621" y="130274"/>
                    <a:pt x="222555" y="117435"/>
                    <a:pt x="224695" y="102612"/>
                  </a:cubicBezTo>
                  <a:cubicBezTo>
                    <a:pt x="230697" y="100420"/>
                    <a:pt x="235029" y="94678"/>
                    <a:pt x="235029" y="87893"/>
                  </a:cubicBezTo>
                  <a:lnTo>
                    <a:pt x="235029" y="71870"/>
                  </a:lnTo>
                  <a:cubicBezTo>
                    <a:pt x="235029" y="71870"/>
                    <a:pt x="235029" y="71870"/>
                    <a:pt x="235029" y="71870"/>
                  </a:cubicBezTo>
                  <a:lnTo>
                    <a:pt x="235029" y="41128"/>
                  </a:lnTo>
                  <a:cubicBezTo>
                    <a:pt x="235029" y="29750"/>
                    <a:pt x="226469" y="20355"/>
                    <a:pt x="215457" y="18998"/>
                  </a:cubicBezTo>
                  <a:cubicBezTo>
                    <a:pt x="213839" y="8247"/>
                    <a:pt x="204548" y="0"/>
                    <a:pt x="193379" y="0"/>
                  </a:cubicBezTo>
                  <a:lnTo>
                    <a:pt x="144839" y="0"/>
                  </a:lnTo>
                  <a:cubicBezTo>
                    <a:pt x="122396" y="0"/>
                    <a:pt x="104181" y="18215"/>
                    <a:pt x="104181" y="40658"/>
                  </a:cubicBezTo>
                  <a:lnTo>
                    <a:pt x="104181" y="71922"/>
                  </a:lnTo>
                  <a:cubicBezTo>
                    <a:pt x="104181" y="71922"/>
                    <a:pt x="104181" y="71922"/>
                    <a:pt x="104181" y="71922"/>
                  </a:cubicBezTo>
                  <a:lnTo>
                    <a:pt x="104181" y="87945"/>
                  </a:lnTo>
                  <a:cubicBezTo>
                    <a:pt x="104181" y="94731"/>
                    <a:pt x="108513" y="100472"/>
                    <a:pt x="114515" y="102664"/>
                  </a:cubicBezTo>
                  <a:cubicBezTo>
                    <a:pt x="116655" y="117435"/>
                    <a:pt x="124588" y="130326"/>
                    <a:pt x="135914" y="138938"/>
                  </a:cubicBezTo>
                  <a:lnTo>
                    <a:pt x="135914" y="153761"/>
                  </a:lnTo>
                  <a:lnTo>
                    <a:pt x="115767" y="157675"/>
                  </a:lnTo>
                  <a:cubicBezTo>
                    <a:pt x="115767" y="157675"/>
                    <a:pt x="115402" y="157728"/>
                    <a:pt x="115246" y="157780"/>
                  </a:cubicBezTo>
                  <a:cubicBezTo>
                    <a:pt x="112218" y="158563"/>
                    <a:pt x="109609" y="160337"/>
                    <a:pt x="107678" y="162686"/>
                  </a:cubicBezTo>
                  <a:lnTo>
                    <a:pt x="84712" y="169419"/>
                  </a:lnTo>
                  <a:cubicBezTo>
                    <a:pt x="64723" y="175265"/>
                    <a:pt x="50787" y="193950"/>
                    <a:pt x="50787" y="214775"/>
                  </a:cubicBezTo>
                  <a:lnTo>
                    <a:pt x="50787" y="219629"/>
                  </a:lnTo>
                  <a:cubicBezTo>
                    <a:pt x="32258" y="197238"/>
                    <a:pt x="19889" y="169419"/>
                    <a:pt x="16392" y="138573"/>
                  </a:cubicBezTo>
                  <a:cubicBezTo>
                    <a:pt x="15870" y="134032"/>
                    <a:pt x="11799" y="130796"/>
                    <a:pt x="7310" y="131318"/>
                  </a:cubicBezTo>
                  <a:cubicBezTo>
                    <a:pt x="2769" y="131840"/>
                    <a:pt x="-467" y="135911"/>
                    <a:pt x="55" y="140400"/>
                  </a:cubicBezTo>
                  <a:cubicBezTo>
                    <a:pt x="4701" y="181841"/>
                    <a:pt x="24377" y="220099"/>
                    <a:pt x="55537" y="248126"/>
                  </a:cubicBezTo>
                  <a:cubicBezTo>
                    <a:pt x="79180" y="269369"/>
                    <a:pt x="107991" y="283461"/>
                    <a:pt x="138837" y="289098"/>
                  </a:cubicBezTo>
                  <a:cubicBezTo>
                    <a:pt x="139098" y="289150"/>
                    <a:pt x="139307" y="289202"/>
                    <a:pt x="139568" y="289202"/>
                  </a:cubicBezTo>
                  <a:cubicBezTo>
                    <a:pt x="149432" y="290977"/>
                    <a:pt x="159505" y="291864"/>
                    <a:pt x="169683" y="291864"/>
                  </a:cubicBezTo>
                  <a:cubicBezTo>
                    <a:pt x="179861" y="291864"/>
                    <a:pt x="189986" y="290925"/>
                    <a:pt x="199851" y="289202"/>
                  </a:cubicBezTo>
                  <a:cubicBezTo>
                    <a:pt x="200112" y="289202"/>
                    <a:pt x="200320" y="289150"/>
                    <a:pt x="200581" y="289098"/>
                  </a:cubicBezTo>
                  <a:cubicBezTo>
                    <a:pt x="231428" y="283461"/>
                    <a:pt x="260238" y="269369"/>
                    <a:pt x="283830" y="248126"/>
                  </a:cubicBezTo>
                  <a:cubicBezTo>
                    <a:pt x="314989" y="220099"/>
                    <a:pt x="334666" y="181841"/>
                    <a:pt x="339311" y="140400"/>
                  </a:cubicBezTo>
                  <a:cubicBezTo>
                    <a:pt x="339833" y="135859"/>
                    <a:pt x="336545" y="131840"/>
                    <a:pt x="332056" y="131318"/>
                  </a:cubicBezTo>
                  <a:close/>
                  <a:moveTo>
                    <a:pt x="272086" y="214775"/>
                  </a:moveTo>
                  <a:lnTo>
                    <a:pt x="272086" y="236644"/>
                  </a:lnTo>
                  <a:cubicBezTo>
                    <a:pt x="253088" y="253502"/>
                    <a:pt x="229914" y="265663"/>
                    <a:pt x="204444" y="271509"/>
                  </a:cubicBezTo>
                  <a:lnTo>
                    <a:pt x="189099" y="220829"/>
                  </a:lnTo>
                  <a:lnTo>
                    <a:pt x="200529" y="209921"/>
                  </a:lnTo>
                  <a:cubicBezTo>
                    <a:pt x="201155" y="209973"/>
                    <a:pt x="201730" y="210025"/>
                    <a:pt x="202356" y="210025"/>
                  </a:cubicBezTo>
                  <a:cubicBezTo>
                    <a:pt x="207210" y="210025"/>
                    <a:pt x="211959" y="207833"/>
                    <a:pt x="215091" y="203658"/>
                  </a:cubicBezTo>
                  <a:lnTo>
                    <a:pt x="232263" y="180640"/>
                  </a:lnTo>
                  <a:cubicBezTo>
                    <a:pt x="232263" y="180640"/>
                    <a:pt x="232524" y="180275"/>
                    <a:pt x="232628" y="180119"/>
                  </a:cubicBezTo>
                  <a:lnTo>
                    <a:pt x="249956" y="185233"/>
                  </a:lnTo>
                  <a:cubicBezTo>
                    <a:pt x="263005" y="189044"/>
                    <a:pt x="272086" y="201205"/>
                    <a:pt x="272086" y="214775"/>
                  </a:cubicBezTo>
                  <a:close/>
                  <a:moveTo>
                    <a:pt x="162794" y="210130"/>
                  </a:moveTo>
                  <a:lnTo>
                    <a:pt x="154391" y="202196"/>
                  </a:lnTo>
                  <a:lnTo>
                    <a:pt x="170153" y="191862"/>
                  </a:lnTo>
                  <a:lnTo>
                    <a:pt x="185184" y="201779"/>
                  </a:lnTo>
                  <a:lnTo>
                    <a:pt x="176468" y="210130"/>
                  </a:lnTo>
                  <a:lnTo>
                    <a:pt x="162794" y="210130"/>
                  </a:lnTo>
                  <a:close/>
                  <a:moveTo>
                    <a:pt x="202199" y="193323"/>
                  </a:moveTo>
                  <a:lnTo>
                    <a:pt x="183775" y="181162"/>
                  </a:lnTo>
                  <a:lnTo>
                    <a:pt x="197450" y="169367"/>
                  </a:lnTo>
                  <a:lnTo>
                    <a:pt x="217231" y="173229"/>
                  </a:lnTo>
                  <a:lnTo>
                    <a:pt x="202199" y="193323"/>
                  </a:lnTo>
                  <a:close/>
                  <a:moveTo>
                    <a:pt x="144839" y="16441"/>
                  </a:moveTo>
                  <a:lnTo>
                    <a:pt x="193379" y="16441"/>
                  </a:lnTo>
                  <a:cubicBezTo>
                    <a:pt x="196615" y="16441"/>
                    <a:pt x="199224" y="19050"/>
                    <a:pt x="199224" y="22286"/>
                  </a:cubicBezTo>
                  <a:cubicBezTo>
                    <a:pt x="199224" y="29437"/>
                    <a:pt x="205070" y="35283"/>
                    <a:pt x="212220" y="35283"/>
                  </a:cubicBezTo>
                  <a:lnTo>
                    <a:pt x="212690" y="35283"/>
                  </a:lnTo>
                  <a:cubicBezTo>
                    <a:pt x="215926" y="35283"/>
                    <a:pt x="218536" y="37892"/>
                    <a:pt x="218536" y="41128"/>
                  </a:cubicBezTo>
                  <a:lnTo>
                    <a:pt x="218536" y="63676"/>
                  </a:lnTo>
                  <a:lnTo>
                    <a:pt x="207001" y="63676"/>
                  </a:lnTo>
                  <a:cubicBezTo>
                    <a:pt x="206114" y="63676"/>
                    <a:pt x="205435" y="62945"/>
                    <a:pt x="205435" y="62110"/>
                  </a:cubicBezTo>
                  <a:lnTo>
                    <a:pt x="205435" y="56734"/>
                  </a:lnTo>
                  <a:cubicBezTo>
                    <a:pt x="205435" y="49166"/>
                    <a:pt x="200999" y="43216"/>
                    <a:pt x="193222" y="40397"/>
                  </a:cubicBezTo>
                  <a:cubicBezTo>
                    <a:pt x="188681" y="38780"/>
                    <a:pt x="184454" y="38675"/>
                    <a:pt x="183619" y="38675"/>
                  </a:cubicBezTo>
                  <a:lnTo>
                    <a:pt x="183619" y="38675"/>
                  </a:lnTo>
                  <a:cubicBezTo>
                    <a:pt x="182209" y="38675"/>
                    <a:pt x="178817" y="38675"/>
                    <a:pt x="169579" y="38675"/>
                  </a:cubicBezTo>
                  <a:lnTo>
                    <a:pt x="155852" y="38675"/>
                  </a:lnTo>
                  <a:cubicBezTo>
                    <a:pt x="155852" y="38675"/>
                    <a:pt x="155852" y="38675"/>
                    <a:pt x="155852" y="38675"/>
                  </a:cubicBezTo>
                  <a:cubicBezTo>
                    <a:pt x="155695" y="38675"/>
                    <a:pt x="155539" y="38675"/>
                    <a:pt x="155382" y="38675"/>
                  </a:cubicBezTo>
                  <a:cubicBezTo>
                    <a:pt x="144944" y="38884"/>
                    <a:pt x="133774" y="44573"/>
                    <a:pt x="133774" y="56734"/>
                  </a:cubicBezTo>
                  <a:lnTo>
                    <a:pt x="133774" y="62110"/>
                  </a:lnTo>
                  <a:cubicBezTo>
                    <a:pt x="133774" y="62997"/>
                    <a:pt x="133043" y="63676"/>
                    <a:pt x="132208" y="63676"/>
                  </a:cubicBezTo>
                  <a:lnTo>
                    <a:pt x="120674" y="63676"/>
                  </a:lnTo>
                  <a:lnTo>
                    <a:pt x="120674" y="40606"/>
                  </a:lnTo>
                  <a:cubicBezTo>
                    <a:pt x="120674" y="27245"/>
                    <a:pt x="131530" y="16389"/>
                    <a:pt x="144891" y="16389"/>
                  </a:cubicBezTo>
                  <a:close/>
                  <a:moveTo>
                    <a:pt x="120621" y="87163"/>
                  </a:moveTo>
                  <a:lnTo>
                    <a:pt x="120621" y="80116"/>
                  </a:lnTo>
                  <a:lnTo>
                    <a:pt x="132156" y="80116"/>
                  </a:lnTo>
                  <a:cubicBezTo>
                    <a:pt x="142125" y="80116"/>
                    <a:pt x="150215" y="72027"/>
                    <a:pt x="150215" y="62110"/>
                  </a:cubicBezTo>
                  <a:lnTo>
                    <a:pt x="150215" y="56734"/>
                  </a:lnTo>
                  <a:cubicBezTo>
                    <a:pt x="150215" y="56734"/>
                    <a:pt x="150215" y="56630"/>
                    <a:pt x="150215" y="56577"/>
                  </a:cubicBezTo>
                  <a:cubicBezTo>
                    <a:pt x="150841" y="55951"/>
                    <a:pt x="153294" y="55220"/>
                    <a:pt x="155486" y="55168"/>
                  </a:cubicBezTo>
                  <a:cubicBezTo>
                    <a:pt x="155539" y="55168"/>
                    <a:pt x="155643" y="55168"/>
                    <a:pt x="155695" y="55168"/>
                  </a:cubicBezTo>
                  <a:cubicBezTo>
                    <a:pt x="156791" y="55168"/>
                    <a:pt x="176155" y="55168"/>
                    <a:pt x="183566" y="55168"/>
                  </a:cubicBezTo>
                  <a:cubicBezTo>
                    <a:pt x="185602" y="55168"/>
                    <a:pt x="188264" y="55899"/>
                    <a:pt x="188995" y="56577"/>
                  </a:cubicBezTo>
                  <a:cubicBezTo>
                    <a:pt x="188995" y="56577"/>
                    <a:pt x="188995" y="56682"/>
                    <a:pt x="188995" y="56734"/>
                  </a:cubicBezTo>
                  <a:lnTo>
                    <a:pt x="188995" y="62110"/>
                  </a:lnTo>
                  <a:cubicBezTo>
                    <a:pt x="188995" y="72027"/>
                    <a:pt x="197085" y="80116"/>
                    <a:pt x="207001" y="80116"/>
                  </a:cubicBezTo>
                  <a:cubicBezTo>
                    <a:pt x="207001" y="80116"/>
                    <a:pt x="207001" y="80116"/>
                    <a:pt x="207001" y="80116"/>
                  </a:cubicBezTo>
                  <a:lnTo>
                    <a:pt x="218536" y="80116"/>
                  </a:lnTo>
                  <a:lnTo>
                    <a:pt x="218536" y="87163"/>
                  </a:lnTo>
                  <a:cubicBezTo>
                    <a:pt x="213264" y="87580"/>
                    <a:pt x="209037" y="91808"/>
                    <a:pt x="208724" y="97131"/>
                  </a:cubicBezTo>
                  <a:cubicBezTo>
                    <a:pt x="207419" y="117748"/>
                    <a:pt x="190247" y="133875"/>
                    <a:pt x="169579" y="133875"/>
                  </a:cubicBezTo>
                  <a:cubicBezTo>
                    <a:pt x="148910" y="133875"/>
                    <a:pt x="131739" y="117748"/>
                    <a:pt x="130434" y="97131"/>
                  </a:cubicBezTo>
                  <a:cubicBezTo>
                    <a:pt x="130068" y="91808"/>
                    <a:pt x="125841" y="87580"/>
                    <a:pt x="120621" y="87163"/>
                  </a:cubicBezTo>
                  <a:close/>
                  <a:moveTo>
                    <a:pt x="169579" y="150316"/>
                  </a:moveTo>
                  <a:cubicBezTo>
                    <a:pt x="175581" y="150316"/>
                    <a:pt x="181374" y="149377"/>
                    <a:pt x="186802" y="147550"/>
                  </a:cubicBezTo>
                  <a:lnTo>
                    <a:pt x="186802" y="156684"/>
                  </a:lnTo>
                  <a:lnTo>
                    <a:pt x="169996" y="171194"/>
                  </a:lnTo>
                  <a:lnTo>
                    <a:pt x="152303" y="156579"/>
                  </a:lnTo>
                  <a:lnTo>
                    <a:pt x="152303" y="147550"/>
                  </a:lnTo>
                  <a:cubicBezTo>
                    <a:pt x="157731" y="149325"/>
                    <a:pt x="163524" y="150316"/>
                    <a:pt x="169526" y="150316"/>
                  </a:cubicBezTo>
                  <a:close/>
                  <a:moveTo>
                    <a:pt x="141864" y="169315"/>
                  </a:moveTo>
                  <a:lnTo>
                    <a:pt x="156269" y="181267"/>
                  </a:lnTo>
                  <a:lnTo>
                    <a:pt x="137219" y="193741"/>
                  </a:lnTo>
                  <a:lnTo>
                    <a:pt x="122187" y="173177"/>
                  </a:lnTo>
                  <a:lnTo>
                    <a:pt x="141864" y="169367"/>
                  </a:lnTo>
                  <a:close/>
                  <a:moveTo>
                    <a:pt x="89253" y="185181"/>
                  </a:moveTo>
                  <a:lnTo>
                    <a:pt x="106895" y="180014"/>
                  </a:lnTo>
                  <a:cubicBezTo>
                    <a:pt x="106895" y="180014"/>
                    <a:pt x="107051" y="180275"/>
                    <a:pt x="107156" y="180432"/>
                  </a:cubicBezTo>
                  <a:lnTo>
                    <a:pt x="124275" y="203919"/>
                  </a:lnTo>
                  <a:cubicBezTo>
                    <a:pt x="127355" y="208146"/>
                    <a:pt x="132208" y="210443"/>
                    <a:pt x="137115" y="210443"/>
                  </a:cubicBezTo>
                  <a:cubicBezTo>
                    <a:pt x="137741" y="210443"/>
                    <a:pt x="138315" y="210443"/>
                    <a:pt x="138941" y="210338"/>
                  </a:cubicBezTo>
                  <a:lnTo>
                    <a:pt x="150163" y="220934"/>
                  </a:lnTo>
                  <a:lnTo>
                    <a:pt x="134870" y="271613"/>
                  </a:lnTo>
                  <a:cubicBezTo>
                    <a:pt x="109348" y="265768"/>
                    <a:pt x="86174" y="253554"/>
                    <a:pt x="67176" y="236696"/>
                  </a:cubicBezTo>
                  <a:lnTo>
                    <a:pt x="67176" y="214827"/>
                  </a:lnTo>
                  <a:cubicBezTo>
                    <a:pt x="67176" y="201257"/>
                    <a:pt x="76257" y="189096"/>
                    <a:pt x="89305" y="185286"/>
                  </a:cubicBezTo>
                  <a:close/>
                  <a:moveTo>
                    <a:pt x="151155" y="274327"/>
                  </a:moveTo>
                  <a:lnTo>
                    <a:pt x="165612" y="226570"/>
                  </a:lnTo>
                  <a:lnTo>
                    <a:pt x="173650" y="226570"/>
                  </a:lnTo>
                  <a:lnTo>
                    <a:pt x="188107" y="274327"/>
                  </a:lnTo>
                  <a:cubicBezTo>
                    <a:pt x="182053" y="275058"/>
                    <a:pt x="175894" y="275423"/>
                    <a:pt x="169631" y="275423"/>
                  </a:cubicBezTo>
                  <a:cubicBezTo>
                    <a:pt x="163368" y="275423"/>
                    <a:pt x="157261" y="275058"/>
                    <a:pt x="151207" y="2743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2" name="Google Shape;3372;p54"/>
            <p:cNvSpPr/>
            <p:nvPr/>
          </p:nvSpPr>
          <p:spPr>
            <a:xfrm>
              <a:off x="6881007" y="2878891"/>
              <a:ext cx="192365" cy="90132"/>
            </a:xfrm>
            <a:custGeom>
              <a:rect b="b" l="l" r="r" t="t"/>
              <a:pathLst>
                <a:path extrusionOk="0" h="158823" w="338970">
                  <a:moveTo>
                    <a:pt x="7216" y="158719"/>
                  </a:moveTo>
                  <a:cubicBezTo>
                    <a:pt x="11705" y="159293"/>
                    <a:pt x="15828" y="156058"/>
                    <a:pt x="16402" y="151569"/>
                  </a:cubicBezTo>
                  <a:cubicBezTo>
                    <a:pt x="25954" y="74584"/>
                    <a:pt x="91769" y="16493"/>
                    <a:pt x="169485" y="16493"/>
                  </a:cubicBezTo>
                  <a:cubicBezTo>
                    <a:pt x="247201" y="16493"/>
                    <a:pt x="313069" y="74584"/>
                    <a:pt x="322568" y="151621"/>
                  </a:cubicBezTo>
                  <a:cubicBezTo>
                    <a:pt x="323090" y="155797"/>
                    <a:pt x="326639" y="158824"/>
                    <a:pt x="330710" y="158824"/>
                  </a:cubicBezTo>
                  <a:cubicBezTo>
                    <a:pt x="331023" y="158824"/>
                    <a:pt x="331389" y="158824"/>
                    <a:pt x="331754" y="158772"/>
                  </a:cubicBezTo>
                  <a:cubicBezTo>
                    <a:pt x="336242" y="158197"/>
                    <a:pt x="339478" y="154126"/>
                    <a:pt x="338904" y="149586"/>
                  </a:cubicBezTo>
                  <a:cubicBezTo>
                    <a:pt x="328361" y="64302"/>
                    <a:pt x="255552" y="0"/>
                    <a:pt x="169485" y="0"/>
                  </a:cubicBezTo>
                  <a:cubicBezTo>
                    <a:pt x="83419" y="0"/>
                    <a:pt x="10661" y="64250"/>
                    <a:pt x="66" y="149481"/>
                  </a:cubicBezTo>
                  <a:cubicBezTo>
                    <a:pt x="-508" y="153970"/>
                    <a:pt x="2728" y="158093"/>
                    <a:pt x="7216" y="1586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73" name="Google Shape;3373;p54"/>
          <p:cNvGrpSpPr/>
          <p:nvPr/>
        </p:nvGrpSpPr>
        <p:grpSpPr>
          <a:xfrm>
            <a:off x="8199781" y="2875182"/>
            <a:ext cx="174314" cy="272883"/>
            <a:chOff x="6912301" y="2781961"/>
            <a:chExt cx="331269" cy="518591"/>
          </a:xfrm>
        </p:grpSpPr>
        <p:sp>
          <p:nvSpPr>
            <p:cNvPr id="3374" name="Google Shape;3374;p54"/>
            <p:cNvSpPr/>
            <p:nvPr/>
          </p:nvSpPr>
          <p:spPr>
            <a:xfrm>
              <a:off x="6912301" y="2781961"/>
              <a:ext cx="331269" cy="518591"/>
            </a:xfrm>
            <a:custGeom>
              <a:rect b="b" l="l" r="r" t="t"/>
              <a:pathLst>
                <a:path extrusionOk="0" h="518591" w="331269">
                  <a:moveTo>
                    <a:pt x="331218" y="33926"/>
                  </a:moveTo>
                  <a:lnTo>
                    <a:pt x="331218" y="17746"/>
                  </a:lnTo>
                  <a:cubicBezTo>
                    <a:pt x="331218" y="7986"/>
                    <a:pt x="323285" y="0"/>
                    <a:pt x="313472" y="0"/>
                  </a:cubicBezTo>
                  <a:lnTo>
                    <a:pt x="17745" y="0"/>
                  </a:lnTo>
                  <a:cubicBezTo>
                    <a:pt x="7985" y="0"/>
                    <a:pt x="0" y="7933"/>
                    <a:pt x="0" y="17746"/>
                  </a:cubicBezTo>
                  <a:lnTo>
                    <a:pt x="0" y="33926"/>
                  </a:lnTo>
                  <a:cubicBezTo>
                    <a:pt x="0" y="43686"/>
                    <a:pt x="7933" y="51671"/>
                    <a:pt x="17745" y="51671"/>
                  </a:cubicBezTo>
                  <a:lnTo>
                    <a:pt x="20981" y="51671"/>
                  </a:lnTo>
                  <a:cubicBezTo>
                    <a:pt x="6785" y="126099"/>
                    <a:pt x="39145" y="202144"/>
                    <a:pt x="103603" y="243272"/>
                  </a:cubicBezTo>
                  <a:lnTo>
                    <a:pt x="110232" y="247500"/>
                  </a:lnTo>
                  <a:cubicBezTo>
                    <a:pt x="114303" y="250110"/>
                    <a:pt x="116704" y="254494"/>
                    <a:pt x="116704" y="259296"/>
                  </a:cubicBezTo>
                  <a:cubicBezTo>
                    <a:pt x="116704" y="264097"/>
                    <a:pt x="114303" y="268534"/>
                    <a:pt x="110232" y="271091"/>
                  </a:cubicBezTo>
                  <a:lnTo>
                    <a:pt x="103656" y="275319"/>
                  </a:lnTo>
                  <a:cubicBezTo>
                    <a:pt x="39249" y="316447"/>
                    <a:pt x="6837" y="392492"/>
                    <a:pt x="21034" y="466920"/>
                  </a:cubicBezTo>
                  <a:lnTo>
                    <a:pt x="17798" y="466920"/>
                  </a:lnTo>
                  <a:cubicBezTo>
                    <a:pt x="8038" y="466920"/>
                    <a:pt x="52" y="474853"/>
                    <a:pt x="52" y="484666"/>
                  </a:cubicBezTo>
                  <a:lnTo>
                    <a:pt x="52" y="500845"/>
                  </a:lnTo>
                  <a:cubicBezTo>
                    <a:pt x="52" y="510606"/>
                    <a:pt x="7985" y="518591"/>
                    <a:pt x="17798" y="518591"/>
                  </a:cubicBezTo>
                  <a:lnTo>
                    <a:pt x="313524" y="518591"/>
                  </a:lnTo>
                  <a:cubicBezTo>
                    <a:pt x="323285" y="518591"/>
                    <a:pt x="331270" y="510658"/>
                    <a:pt x="331270" y="500845"/>
                  </a:cubicBezTo>
                  <a:lnTo>
                    <a:pt x="331270" y="484666"/>
                  </a:lnTo>
                  <a:cubicBezTo>
                    <a:pt x="331270" y="474905"/>
                    <a:pt x="323337" y="466920"/>
                    <a:pt x="313524" y="466920"/>
                  </a:cubicBezTo>
                  <a:lnTo>
                    <a:pt x="310288" y="466920"/>
                  </a:lnTo>
                  <a:cubicBezTo>
                    <a:pt x="324485" y="392492"/>
                    <a:pt x="292125" y="316447"/>
                    <a:pt x="227667" y="275319"/>
                  </a:cubicBezTo>
                  <a:lnTo>
                    <a:pt x="221038" y="271091"/>
                  </a:lnTo>
                  <a:cubicBezTo>
                    <a:pt x="216967" y="268482"/>
                    <a:pt x="214566" y="264097"/>
                    <a:pt x="214566" y="259296"/>
                  </a:cubicBezTo>
                  <a:cubicBezTo>
                    <a:pt x="214566" y="254494"/>
                    <a:pt x="216967" y="250057"/>
                    <a:pt x="221038" y="247500"/>
                  </a:cubicBezTo>
                  <a:lnTo>
                    <a:pt x="227614" y="243272"/>
                  </a:lnTo>
                  <a:cubicBezTo>
                    <a:pt x="292021" y="202144"/>
                    <a:pt x="324433" y="126099"/>
                    <a:pt x="310236" y="51671"/>
                  </a:cubicBezTo>
                  <a:lnTo>
                    <a:pt x="313472" y="51671"/>
                  </a:lnTo>
                  <a:cubicBezTo>
                    <a:pt x="323232" y="51671"/>
                    <a:pt x="331218" y="43738"/>
                    <a:pt x="331218" y="33926"/>
                  </a:cubicBezTo>
                  <a:close/>
                  <a:moveTo>
                    <a:pt x="316030" y="484613"/>
                  </a:moveTo>
                  <a:lnTo>
                    <a:pt x="316030" y="500793"/>
                  </a:lnTo>
                  <a:cubicBezTo>
                    <a:pt x="316030" y="502202"/>
                    <a:pt x="314881" y="503351"/>
                    <a:pt x="313472" y="503351"/>
                  </a:cubicBezTo>
                  <a:lnTo>
                    <a:pt x="17745" y="503351"/>
                  </a:lnTo>
                  <a:cubicBezTo>
                    <a:pt x="16336" y="503351"/>
                    <a:pt x="15188" y="502202"/>
                    <a:pt x="15188" y="500793"/>
                  </a:cubicBezTo>
                  <a:lnTo>
                    <a:pt x="15188" y="484613"/>
                  </a:lnTo>
                  <a:cubicBezTo>
                    <a:pt x="15188" y="483204"/>
                    <a:pt x="16336" y="482056"/>
                    <a:pt x="17745" y="482056"/>
                  </a:cubicBezTo>
                  <a:lnTo>
                    <a:pt x="30376" y="482056"/>
                  </a:lnTo>
                  <a:cubicBezTo>
                    <a:pt x="30376" y="482056"/>
                    <a:pt x="30376" y="482056"/>
                    <a:pt x="30376" y="482056"/>
                  </a:cubicBezTo>
                  <a:cubicBezTo>
                    <a:pt x="30376" y="482056"/>
                    <a:pt x="30376" y="482056"/>
                    <a:pt x="30376" y="482056"/>
                  </a:cubicBezTo>
                  <a:lnTo>
                    <a:pt x="300737" y="482056"/>
                  </a:lnTo>
                  <a:cubicBezTo>
                    <a:pt x="300737" y="482056"/>
                    <a:pt x="300737" y="482056"/>
                    <a:pt x="300737" y="482056"/>
                  </a:cubicBezTo>
                  <a:cubicBezTo>
                    <a:pt x="300737" y="482056"/>
                    <a:pt x="300737" y="482056"/>
                    <a:pt x="300737" y="482056"/>
                  </a:cubicBezTo>
                  <a:lnTo>
                    <a:pt x="313368" y="482056"/>
                  </a:lnTo>
                  <a:cubicBezTo>
                    <a:pt x="314777" y="482056"/>
                    <a:pt x="315925" y="483204"/>
                    <a:pt x="315925" y="484613"/>
                  </a:cubicBezTo>
                  <a:close/>
                  <a:moveTo>
                    <a:pt x="219472" y="230433"/>
                  </a:moveTo>
                  <a:lnTo>
                    <a:pt x="212844" y="234660"/>
                  </a:lnTo>
                  <a:cubicBezTo>
                    <a:pt x="204388" y="240036"/>
                    <a:pt x="199378" y="249274"/>
                    <a:pt x="199378" y="259296"/>
                  </a:cubicBezTo>
                  <a:cubicBezTo>
                    <a:pt x="199378" y="269317"/>
                    <a:pt x="204441" y="278503"/>
                    <a:pt x="212844" y="283931"/>
                  </a:cubicBezTo>
                  <a:lnTo>
                    <a:pt x="219472" y="288158"/>
                  </a:lnTo>
                  <a:cubicBezTo>
                    <a:pt x="279442" y="326468"/>
                    <a:pt x="309245" y="397712"/>
                    <a:pt x="294787" y="466920"/>
                  </a:cubicBezTo>
                  <a:lnTo>
                    <a:pt x="274223" y="466920"/>
                  </a:lnTo>
                  <a:lnTo>
                    <a:pt x="238836" y="421251"/>
                  </a:lnTo>
                  <a:cubicBezTo>
                    <a:pt x="236278" y="417963"/>
                    <a:pt x="231477" y="417336"/>
                    <a:pt x="228188" y="419894"/>
                  </a:cubicBezTo>
                  <a:cubicBezTo>
                    <a:pt x="224848" y="422451"/>
                    <a:pt x="224274" y="427253"/>
                    <a:pt x="226831" y="430541"/>
                  </a:cubicBezTo>
                  <a:lnTo>
                    <a:pt x="255016" y="466868"/>
                  </a:lnTo>
                  <a:lnTo>
                    <a:pt x="76306" y="466868"/>
                  </a:lnTo>
                  <a:lnTo>
                    <a:pt x="146402" y="376469"/>
                  </a:lnTo>
                  <a:cubicBezTo>
                    <a:pt x="151047" y="370467"/>
                    <a:pt x="158093" y="367022"/>
                    <a:pt x="165661" y="367022"/>
                  </a:cubicBezTo>
                  <a:cubicBezTo>
                    <a:pt x="173229" y="367022"/>
                    <a:pt x="180275" y="370467"/>
                    <a:pt x="184920" y="376469"/>
                  </a:cubicBezTo>
                  <a:lnTo>
                    <a:pt x="205067" y="402461"/>
                  </a:lnTo>
                  <a:cubicBezTo>
                    <a:pt x="207624" y="405802"/>
                    <a:pt x="212426" y="406376"/>
                    <a:pt x="215714" y="403818"/>
                  </a:cubicBezTo>
                  <a:cubicBezTo>
                    <a:pt x="219055" y="401261"/>
                    <a:pt x="219629" y="396459"/>
                    <a:pt x="217071" y="393171"/>
                  </a:cubicBezTo>
                  <a:lnTo>
                    <a:pt x="196925" y="367179"/>
                  </a:lnTo>
                  <a:cubicBezTo>
                    <a:pt x="189357" y="357419"/>
                    <a:pt x="177979" y="351834"/>
                    <a:pt x="165661" y="351834"/>
                  </a:cubicBezTo>
                  <a:cubicBezTo>
                    <a:pt x="165661" y="351834"/>
                    <a:pt x="165661" y="351834"/>
                    <a:pt x="165661" y="351834"/>
                  </a:cubicBezTo>
                  <a:cubicBezTo>
                    <a:pt x="153344" y="351834"/>
                    <a:pt x="141913" y="357419"/>
                    <a:pt x="134397" y="367179"/>
                  </a:cubicBezTo>
                  <a:lnTo>
                    <a:pt x="57099" y="466868"/>
                  </a:lnTo>
                  <a:lnTo>
                    <a:pt x="36535" y="466868"/>
                  </a:lnTo>
                  <a:cubicBezTo>
                    <a:pt x="22078" y="397607"/>
                    <a:pt x="51828" y="326364"/>
                    <a:pt x="111850" y="288054"/>
                  </a:cubicBezTo>
                  <a:lnTo>
                    <a:pt x="118426" y="283826"/>
                  </a:lnTo>
                  <a:cubicBezTo>
                    <a:pt x="126882" y="278450"/>
                    <a:pt x="131892" y="269212"/>
                    <a:pt x="131892" y="259191"/>
                  </a:cubicBezTo>
                  <a:cubicBezTo>
                    <a:pt x="131892" y="249170"/>
                    <a:pt x="126829" y="239984"/>
                    <a:pt x="118426" y="234556"/>
                  </a:cubicBezTo>
                  <a:lnTo>
                    <a:pt x="111798" y="230328"/>
                  </a:lnTo>
                  <a:cubicBezTo>
                    <a:pt x="51828" y="192019"/>
                    <a:pt x="22025" y="120775"/>
                    <a:pt x="36483" y="51567"/>
                  </a:cubicBezTo>
                  <a:lnTo>
                    <a:pt x="71974" y="51567"/>
                  </a:lnTo>
                  <a:cubicBezTo>
                    <a:pt x="76150" y="51567"/>
                    <a:pt x="79595" y="48174"/>
                    <a:pt x="79595" y="43947"/>
                  </a:cubicBezTo>
                  <a:cubicBezTo>
                    <a:pt x="79595" y="39719"/>
                    <a:pt x="76202" y="36326"/>
                    <a:pt x="71974" y="36326"/>
                  </a:cubicBezTo>
                  <a:lnTo>
                    <a:pt x="17745" y="36326"/>
                  </a:lnTo>
                  <a:cubicBezTo>
                    <a:pt x="16336" y="36326"/>
                    <a:pt x="15188" y="35178"/>
                    <a:pt x="15188" y="33769"/>
                  </a:cubicBezTo>
                  <a:lnTo>
                    <a:pt x="15188" y="17589"/>
                  </a:lnTo>
                  <a:cubicBezTo>
                    <a:pt x="15188" y="16180"/>
                    <a:pt x="16336" y="15032"/>
                    <a:pt x="17745" y="15032"/>
                  </a:cubicBezTo>
                  <a:lnTo>
                    <a:pt x="313472" y="15032"/>
                  </a:lnTo>
                  <a:cubicBezTo>
                    <a:pt x="314881" y="15032"/>
                    <a:pt x="316030" y="16180"/>
                    <a:pt x="316030" y="17589"/>
                  </a:cubicBezTo>
                  <a:lnTo>
                    <a:pt x="316030" y="33769"/>
                  </a:lnTo>
                  <a:cubicBezTo>
                    <a:pt x="316030" y="35178"/>
                    <a:pt x="314881" y="36326"/>
                    <a:pt x="313472" y="36326"/>
                  </a:cubicBezTo>
                  <a:lnTo>
                    <a:pt x="107413" y="36326"/>
                  </a:lnTo>
                  <a:cubicBezTo>
                    <a:pt x="103238" y="36326"/>
                    <a:pt x="99793" y="39719"/>
                    <a:pt x="99793" y="43947"/>
                  </a:cubicBezTo>
                  <a:cubicBezTo>
                    <a:pt x="99793" y="48174"/>
                    <a:pt x="103186" y="51567"/>
                    <a:pt x="107413" y="51567"/>
                  </a:cubicBezTo>
                  <a:lnTo>
                    <a:pt x="294735" y="51567"/>
                  </a:lnTo>
                  <a:cubicBezTo>
                    <a:pt x="309192" y="120827"/>
                    <a:pt x="279442" y="192071"/>
                    <a:pt x="219420" y="2303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5" name="Google Shape;3375;p54"/>
            <p:cNvSpPr/>
            <p:nvPr/>
          </p:nvSpPr>
          <p:spPr>
            <a:xfrm>
              <a:off x="6966227" y="2861050"/>
              <a:ext cx="223522" cy="181667"/>
            </a:xfrm>
            <a:custGeom>
              <a:rect b="b" l="l" r="r" t="t"/>
              <a:pathLst>
                <a:path extrusionOk="0" h="181667" w="223522">
                  <a:moveTo>
                    <a:pt x="4530" y="3480"/>
                  </a:moveTo>
                  <a:cubicBezTo>
                    <a:pt x="1242" y="6455"/>
                    <a:pt x="-428" y="10892"/>
                    <a:pt x="94" y="15328"/>
                  </a:cubicBezTo>
                  <a:cubicBezTo>
                    <a:pt x="2599" y="35944"/>
                    <a:pt x="10428" y="66582"/>
                    <a:pt x="33602" y="95706"/>
                  </a:cubicBezTo>
                  <a:cubicBezTo>
                    <a:pt x="56463" y="124464"/>
                    <a:pt x="83969" y="139078"/>
                    <a:pt x="104115" y="146437"/>
                  </a:cubicBezTo>
                  <a:lnTo>
                    <a:pt x="104115" y="174047"/>
                  </a:lnTo>
                  <a:cubicBezTo>
                    <a:pt x="104115" y="178223"/>
                    <a:pt x="107508" y="181668"/>
                    <a:pt x="111735" y="181668"/>
                  </a:cubicBezTo>
                  <a:cubicBezTo>
                    <a:pt x="115963" y="181668"/>
                    <a:pt x="119355" y="178275"/>
                    <a:pt x="119355" y="174047"/>
                  </a:cubicBezTo>
                  <a:lnTo>
                    <a:pt x="119355" y="146489"/>
                  </a:lnTo>
                  <a:cubicBezTo>
                    <a:pt x="136631" y="140435"/>
                    <a:pt x="160431" y="128744"/>
                    <a:pt x="181518" y="106510"/>
                  </a:cubicBezTo>
                  <a:cubicBezTo>
                    <a:pt x="212573" y="73732"/>
                    <a:pt x="221132" y="35266"/>
                    <a:pt x="223429" y="15224"/>
                  </a:cubicBezTo>
                  <a:cubicBezTo>
                    <a:pt x="223951" y="10839"/>
                    <a:pt x="222281" y="6455"/>
                    <a:pt x="218992" y="3480"/>
                  </a:cubicBezTo>
                  <a:cubicBezTo>
                    <a:pt x="215704" y="505"/>
                    <a:pt x="211111" y="-643"/>
                    <a:pt x="206779" y="349"/>
                  </a:cubicBezTo>
                  <a:cubicBezTo>
                    <a:pt x="177290" y="7134"/>
                    <a:pt x="147018" y="10787"/>
                    <a:pt x="116798" y="11100"/>
                  </a:cubicBezTo>
                  <a:cubicBezTo>
                    <a:pt x="83238" y="11518"/>
                    <a:pt x="49573" y="7864"/>
                    <a:pt x="16796" y="349"/>
                  </a:cubicBezTo>
                  <a:cubicBezTo>
                    <a:pt x="12464" y="-643"/>
                    <a:pt x="7871" y="505"/>
                    <a:pt x="4583" y="3480"/>
                  </a:cubicBezTo>
                  <a:close/>
                  <a:moveTo>
                    <a:pt x="116903" y="26289"/>
                  </a:moveTo>
                  <a:cubicBezTo>
                    <a:pt x="147488" y="25923"/>
                    <a:pt x="178125" y="22322"/>
                    <a:pt x="208032" y="15589"/>
                  </a:cubicBezTo>
                  <a:cubicBezTo>
                    <a:pt x="205579" y="34222"/>
                    <a:pt x="197384" y="67573"/>
                    <a:pt x="170453" y="96019"/>
                  </a:cubicBezTo>
                  <a:cubicBezTo>
                    <a:pt x="150410" y="117157"/>
                    <a:pt x="127602" y="127804"/>
                    <a:pt x="111788" y="132971"/>
                  </a:cubicBezTo>
                  <a:cubicBezTo>
                    <a:pt x="96599" y="127752"/>
                    <a:pt x="68258" y="114808"/>
                    <a:pt x="45502" y="86206"/>
                  </a:cubicBezTo>
                  <a:cubicBezTo>
                    <a:pt x="25356" y="60841"/>
                    <a:pt x="18049" y="34170"/>
                    <a:pt x="15491" y="15589"/>
                  </a:cubicBezTo>
                  <a:cubicBezTo>
                    <a:pt x="48738" y="23053"/>
                    <a:pt x="82872" y="26654"/>
                    <a:pt x="116955" y="262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6" name="Google Shape;3376;p54"/>
            <p:cNvSpPr/>
            <p:nvPr/>
          </p:nvSpPr>
          <p:spPr>
            <a:xfrm>
              <a:off x="7070342" y="3055662"/>
              <a:ext cx="15240" cy="15240"/>
            </a:xfrm>
            <a:custGeom>
              <a:rect b="b" l="l" r="r" t="t"/>
              <a:pathLst>
                <a:path extrusionOk="0" h="15240" w="1524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7" name="Google Shape;3377;p54"/>
            <p:cNvSpPr/>
            <p:nvPr/>
          </p:nvSpPr>
          <p:spPr>
            <a:xfrm>
              <a:off x="7070342" y="3086038"/>
              <a:ext cx="15240" cy="15240"/>
            </a:xfrm>
            <a:custGeom>
              <a:rect b="b" l="l" r="r" t="t"/>
              <a:pathLst>
                <a:path extrusionOk="0" h="15240" w="15240">
                  <a:moveTo>
                    <a:pt x="15240" y="7620"/>
                  </a:moveTo>
                  <a:cubicBezTo>
                    <a:pt x="15240" y="11829"/>
                    <a:pt x="11828" y="15240"/>
                    <a:pt x="7620" y="15240"/>
                  </a:cubicBezTo>
                  <a:cubicBezTo>
                    <a:pt x="3411" y="15240"/>
                    <a:pt x="0" y="11829"/>
                    <a:pt x="0" y="7620"/>
                  </a:cubicBezTo>
                  <a:cubicBezTo>
                    <a:pt x="0" y="3412"/>
                    <a:pt x="3411" y="0"/>
                    <a:pt x="7620" y="0"/>
                  </a:cubicBezTo>
                  <a:cubicBezTo>
                    <a:pt x="11828" y="0"/>
                    <a:pt x="15240" y="3412"/>
                    <a:pt x="15240" y="76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78" name="Google Shape;3378;p54"/>
          <p:cNvGrpSpPr/>
          <p:nvPr/>
        </p:nvGrpSpPr>
        <p:grpSpPr>
          <a:xfrm>
            <a:off x="5098074" y="3315240"/>
            <a:ext cx="264694" cy="264765"/>
            <a:chOff x="5098074" y="3315240"/>
            <a:chExt cx="264694" cy="264765"/>
          </a:xfrm>
        </p:grpSpPr>
        <p:sp>
          <p:nvSpPr>
            <p:cNvPr id="3379" name="Google Shape;3379;p54"/>
            <p:cNvSpPr/>
            <p:nvPr/>
          </p:nvSpPr>
          <p:spPr>
            <a:xfrm>
              <a:off x="5196839" y="3414059"/>
              <a:ext cx="67163" cy="67128"/>
            </a:xfrm>
            <a:custGeom>
              <a:rect b="b" l="l" r="r" t="t"/>
              <a:pathLst>
                <a:path extrusionOk="0" h="97640" w="97692">
                  <a:moveTo>
                    <a:pt x="97641" y="48840"/>
                  </a:moveTo>
                  <a:cubicBezTo>
                    <a:pt x="97641" y="35791"/>
                    <a:pt x="92578" y="23526"/>
                    <a:pt x="83339" y="14288"/>
                  </a:cubicBezTo>
                  <a:cubicBezTo>
                    <a:pt x="64289" y="-4763"/>
                    <a:pt x="33286" y="-4763"/>
                    <a:pt x="14288" y="14288"/>
                  </a:cubicBezTo>
                  <a:cubicBezTo>
                    <a:pt x="-4763" y="33338"/>
                    <a:pt x="-4763" y="64341"/>
                    <a:pt x="14288" y="83339"/>
                  </a:cubicBezTo>
                  <a:cubicBezTo>
                    <a:pt x="23787" y="92839"/>
                    <a:pt x="36314" y="97640"/>
                    <a:pt x="48840" y="97640"/>
                  </a:cubicBezTo>
                  <a:cubicBezTo>
                    <a:pt x="61366" y="97640"/>
                    <a:pt x="73841" y="92891"/>
                    <a:pt x="83392" y="83339"/>
                  </a:cubicBezTo>
                  <a:cubicBezTo>
                    <a:pt x="92630" y="74101"/>
                    <a:pt x="97693" y="61836"/>
                    <a:pt x="97693" y="48788"/>
                  </a:cubicBezTo>
                  <a:close/>
                  <a:moveTo>
                    <a:pt x="23317" y="74310"/>
                  </a:moveTo>
                  <a:cubicBezTo>
                    <a:pt x="16532" y="67525"/>
                    <a:pt x="12774" y="58443"/>
                    <a:pt x="12774" y="48840"/>
                  </a:cubicBezTo>
                  <a:cubicBezTo>
                    <a:pt x="12774" y="39236"/>
                    <a:pt x="16532" y="30155"/>
                    <a:pt x="23317" y="23369"/>
                  </a:cubicBezTo>
                  <a:cubicBezTo>
                    <a:pt x="30364" y="16323"/>
                    <a:pt x="39550" y="12826"/>
                    <a:pt x="48788" y="12826"/>
                  </a:cubicBezTo>
                  <a:cubicBezTo>
                    <a:pt x="58026" y="12826"/>
                    <a:pt x="67264" y="16323"/>
                    <a:pt x="74258" y="23369"/>
                  </a:cubicBezTo>
                  <a:cubicBezTo>
                    <a:pt x="81043" y="30155"/>
                    <a:pt x="84801" y="39236"/>
                    <a:pt x="84801" y="48840"/>
                  </a:cubicBezTo>
                  <a:cubicBezTo>
                    <a:pt x="84801" y="58443"/>
                    <a:pt x="81043" y="67525"/>
                    <a:pt x="74258" y="74310"/>
                  </a:cubicBezTo>
                  <a:cubicBezTo>
                    <a:pt x="60218" y="88350"/>
                    <a:pt x="37357" y="88350"/>
                    <a:pt x="23317" y="743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0" name="Google Shape;3380;p54"/>
            <p:cNvSpPr/>
            <p:nvPr/>
          </p:nvSpPr>
          <p:spPr>
            <a:xfrm>
              <a:off x="5098074" y="3315240"/>
              <a:ext cx="264694" cy="264765"/>
            </a:xfrm>
            <a:custGeom>
              <a:rect b="b" l="l" r="r" t="t"/>
              <a:pathLst>
                <a:path extrusionOk="0" h="437628" w="437511">
                  <a:moveTo>
                    <a:pt x="432617" y="73633"/>
                  </a:moveTo>
                  <a:cubicBezTo>
                    <a:pt x="426980" y="60690"/>
                    <a:pt x="416750" y="46389"/>
                    <a:pt x="403806" y="33445"/>
                  </a:cubicBezTo>
                  <a:cubicBezTo>
                    <a:pt x="390862" y="20501"/>
                    <a:pt x="376561" y="10271"/>
                    <a:pt x="363617" y="4634"/>
                  </a:cubicBezTo>
                  <a:cubicBezTo>
                    <a:pt x="349055" y="-1681"/>
                    <a:pt x="337312" y="-1525"/>
                    <a:pt x="330370" y="4999"/>
                  </a:cubicBezTo>
                  <a:cubicBezTo>
                    <a:pt x="330266" y="5104"/>
                    <a:pt x="330161" y="5156"/>
                    <a:pt x="330109" y="5260"/>
                  </a:cubicBezTo>
                  <a:cubicBezTo>
                    <a:pt x="330109" y="5260"/>
                    <a:pt x="330057" y="5313"/>
                    <a:pt x="330005" y="5365"/>
                  </a:cubicBezTo>
                  <a:cubicBezTo>
                    <a:pt x="330005" y="5365"/>
                    <a:pt x="329900" y="5469"/>
                    <a:pt x="329900" y="5521"/>
                  </a:cubicBezTo>
                  <a:cubicBezTo>
                    <a:pt x="329900" y="5521"/>
                    <a:pt x="329796" y="5626"/>
                    <a:pt x="329744" y="5678"/>
                  </a:cubicBezTo>
                  <a:lnTo>
                    <a:pt x="328961" y="6565"/>
                  </a:lnTo>
                  <a:cubicBezTo>
                    <a:pt x="328961" y="6565"/>
                    <a:pt x="328857" y="6670"/>
                    <a:pt x="328804" y="6774"/>
                  </a:cubicBezTo>
                  <a:lnTo>
                    <a:pt x="289085" y="51608"/>
                  </a:lnTo>
                  <a:cubicBezTo>
                    <a:pt x="286737" y="54270"/>
                    <a:pt x="286997" y="58289"/>
                    <a:pt x="289607" y="60637"/>
                  </a:cubicBezTo>
                  <a:cubicBezTo>
                    <a:pt x="290808" y="61733"/>
                    <a:pt x="292321" y="62255"/>
                    <a:pt x="293835" y="62255"/>
                  </a:cubicBezTo>
                  <a:cubicBezTo>
                    <a:pt x="295609" y="62255"/>
                    <a:pt x="297384" y="61525"/>
                    <a:pt x="298637" y="60115"/>
                  </a:cubicBezTo>
                  <a:lnTo>
                    <a:pt x="325934" y="29321"/>
                  </a:lnTo>
                  <a:cubicBezTo>
                    <a:pt x="326664" y="32140"/>
                    <a:pt x="327656" y="35167"/>
                    <a:pt x="328961" y="38247"/>
                  </a:cubicBezTo>
                  <a:cubicBezTo>
                    <a:pt x="328961" y="38247"/>
                    <a:pt x="328961" y="38299"/>
                    <a:pt x="328961" y="38351"/>
                  </a:cubicBezTo>
                  <a:cubicBezTo>
                    <a:pt x="328961" y="38351"/>
                    <a:pt x="328961" y="38455"/>
                    <a:pt x="329013" y="38455"/>
                  </a:cubicBezTo>
                  <a:cubicBezTo>
                    <a:pt x="329117" y="38664"/>
                    <a:pt x="329170" y="38821"/>
                    <a:pt x="329274" y="39029"/>
                  </a:cubicBezTo>
                  <a:cubicBezTo>
                    <a:pt x="329535" y="39551"/>
                    <a:pt x="329744" y="40125"/>
                    <a:pt x="330005" y="40647"/>
                  </a:cubicBezTo>
                  <a:cubicBezTo>
                    <a:pt x="330005" y="40700"/>
                    <a:pt x="330057" y="40804"/>
                    <a:pt x="330109" y="40856"/>
                  </a:cubicBezTo>
                  <a:cubicBezTo>
                    <a:pt x="330474" y="41587"/>
                    <a:pt x="330840" y="42370"/>
                    <a:pt x="331205" y="43100"/>
                  </a:cubicBezTo>
                  <a:cubicBezTo>
                    <a:pt x="331205" y="43205"/>
                    <a:pt x="331309" y="43257"/>
                    <a:pt x="331362" y="43361"/>
                  </a:cubicBezTo>
                  <a:cubicBezTo>
                    <a:pt x="331727" y="44092"/>
                    <a:pt x="332092" y="44823"/>
                    <a:pt x="332510" y="45554"/>
                  </a:cubicBezTo>
                  <a:cubicBezTo>
                    <a:pt x="332562" y="45658"/>
                    <a:pt x="332667" y="45815"/>
                    <a:pt x="332719" y="45919"/>
                  </a:cubicBezTo>
                  <a:cubicBezTo>
                    <a:pt x="333084" y="46597"/>
                    <a:pt x="333450" y="47276"/>
                    <a:pt x="333867" y="47954"/>
                  </a:cubicBezTo>
                  <a:cubicBezTo>
                    <a:pt x="333971" y="48111"/>
                    <a:pt x="334076" y="48320"/>
                    <a:pt x="334180" y="48476"/>
                  </a:cubicBezTo>
                  <a:cubicBezTo>
                    <a:pt x="334545" y="49103"/>
                    <a:pt x="334911" y="49729"/>
                    <a:pt x="335328" y="50408"/>
                  </a:cubicBezTo>
                  <a:cubicBezTo>
                    <a:pt x="335485" y="50616"/>
                    <a:pt x="335589" y="50877"/>
                    <a:pt x="335746" y="51086"/>
                  </a:cubicBezTo>
                  <a:cubicBezTo>
                    <a:pt x="336111" y="51660"/>
                    <a:pt x="336477" y="52234"/>
                    <a:pt x="336842" y="52808"/>
                  </a:cubicBezTo>
                  <a:cubicBezTo>
                    <a:pt x="337051" y="53122"/>
                    <a:pt x="337207" y="53383"/>
                    <a:pt x="337364" y="53696"/>
                  </a:cubicBezTo>
                  <a:cubicBezTo>
                    <a:pt x="337729" y="54218"/>
                    <a:pt x="338043" y="54740"/>
                    <a:pt x="338408" y="55261"/>
                  </a:cubicBezTo>
                  <a:cubicBezTo>
                    <a:pt x="338617" y="55627"/>
                    <a:pt x="338878" y="55940"/>
                    <a:pt x="339087" y="56305"/>
                  </a:cubicBezTo>
                  <a:cubicBezTo>
                    <a:pt x="339400" y="56775"/>
                    <a:pt x="339765" y="57245"/>
                    <a:pt x="340078" y="57715"/>
                  </a:cubicBezTo>
                  <a:cubicBezTo>
                    <a:pt x="340339" y="58132"/>
                    <a:pt x="340600" y="58497"/>
                    <a:pt x="340913" y="58915"/>
                  </a:cubicBezTo>
                  <a:cubicBezTo>
                    <a:pt x="341226" y="59333"/>
                    <a:pt x="341539" y="59750"/>
                    <a:pt x="341853" y="60220"/>
                  </a:cubicBezTo>
                  <a:cubicBezTo>
                    <a:pt x="342166" y="60637"/>
                    <a:pt x="342479" y="61107"/>
                    <a:pt x="342792" y="61525"/>
                  </a:cubicBezTo>
                  <a:cubicBezTo>
                    <a:pt x="343105" y="61942"/>
                    <a:pt x="343418" y="62308"/>
                    <a:pt x="343679" y="62725"/>
                  </a:cubicBezTo>
                  <a:cubicBezTo>
                    <a:pt x="344045" y="63195"/>
                    <a:pt x="344410" y="63665"/>
                    <a:pt x="344775" y="64134"/>
                  </a:cubicBezTo>
                  <a:cubicBezTo>
                    <a:pt x="345089" y="64500"/>
                    <a:pt x="345349" y="64865"/>
                    <a:pt x="345663" y="65230"/>
                  </a:cubicBezTo>
                  <a:cubicBezTo>
                    <a:pt x="346028" y="65700"/>
                    <a:pt x="346446" y="66170"/>
                    <a:pt x="346811" y="66692"/>
                  </a:cubicBezTo>
                  <a:cubicBezTo>
                    <a:pt x="347124" y="67057"/>
                    <a:pt x="347437" y="67422"/>
                    <a:pt x="347750" y="67788"/>
                  </a:cubicBezTo>
                  <a:cubicBezTo>
                    <a:pt x="348168" y="68258"/>
                    <a:pt x="348533" y="68727"/>
                    <a:pt x="348951" y="69197"/>
                  </a:cubicBezTo>
                  <a:cubicBezTo>
                    <a:pt x="349316" y="69615"/>
                    <a:pt x="349682" y="70032"/>
                    <a:pt x="350047" y="70450"/>
                  </a:cubicBezTo>
                  <a:cubicBezTo>
                    <a:pt x="350412" y="70867"/>
                    <a:pt x="350778" y="71337"/>
                    <a:pt x="351195" y="71755"/>
                  </a:cubicBezTo>
                  <a:cubicBezTo>
                    <a:pt x="351665" y="72276"/>
                    <a:pt x="352083" y="72746"/>
                    <a:pt x="352552" y="73268"/>
                  </a:cubicBezTo>
                  <a:cubicBezTo>
                    <a:pt x="352865" y="73581"/>
                    <a:pt x="353178" y="73947"/>
                    <a:pt x="353492" y="74260"/>
                  </a:cubicBezTo>
                  <a:cubicBezTo>
                    <a:pt x="354170" y="74990"/>
                    <a:pt x="354849" y="75721"/>
                    <a:pt x="355527" y="76400"/>
                  </a:cubicBezTo>
                  <a:cubicBezTo>
                    <a:pt x="355632" y="76504"/>
                    <a:pt x="355736" y="76608"/>
                    <a:pt x="355840" y="76713"/>
                  </a:cubicBezTo>
                  <a:cubicBezTo>
                    <a:pt x="356623" y="77548"/>
                    <a:pt x="357458" y="78383"/>
                    <a:pt x="358294" y="79218"/>
                  </a:cubicBezTo>
                  <a:cubicBezTo>
                    <a:pt x="359129" y="80053"/>
                    <a:pt x="359964" y="80836"/>
                    <a:pt x="360799" y="81671"/>
                  </a:cubicBezTo>
                  <a:cubicBezTo>
                    <a:pt x="360903" y="81776"/>
                    <a:pt x="361060" y="81932"/>
                    <a:pt x="361164" y="82037"/>
                  </a:cubicBezTo>
                  <a:cubicBezTo>
                    <a:pt x="361843" y="82715"/>
                    <a:pt x="362573" y="83341"/>
                    <a:pt x="363252" y="84020"/>
                  </a:cubicBezTo>
                  <a:cubicBezTo>
                    <a:pt x="363617" y="84333"/>
                    <a:pt x="363930" y="84646"/>
                    <a:pt x="364296" y="84959"/>
                  </a:cubicBezTo>
                  <a:cubicBezTo>
                    <a:pt x="364765" y="85429"/>
                    <a:pt x="365287" y="85847"/>
                    <a:pt x="365757" y="86316"/>
                  </a:cubicBezTo>
                  <a:cubicBezTo>
                    <a:pt x="366175" y="86682"/>
                    <a:pt x="366644" y="87099"/>
                    <a:pt x="367062" y="87465"/>
                  </a:cubicBezTo>
                  <a:cubicBezTo>
                    <a:pt x="367480" y="87830"/>
                    <a:pt x="367845" y="88195"/>
                    <a:pt x="368262" y="88509"/>
                  </a:cubicBezTo>
                  <a:cubicBezTo>
                    <a:pt x="368732" y="88926"/>
                    <a:pt x="369202" y="89291"/>
                    <a:pt x="369672" y="89709"/>
                  </a:cubicBezTo>
                  <a:cubicBezTo>
                    <a:pt x="370037" y="90022"/>
                    <a:pt x="370454" y="90335"/>
                    <a:pt x="370820" y="90648"/>
                  </a:cubicBezTo>
                  <a:cubicBezTo>
                    <a:pt x="371290" y="91014"/>
                    <a:pt x="371759" y="91379"/>
                    <a:pt x="372229" y="91797"/>
                  </a:cubicBezTo>
                  <a:cubicBezTo>
                    <a:pt x="372594" y="92110"/>
                    <a:pt x="373012" y="92423"/>
                    <a:pt x="373377" y="92736"/>
                  </a:cubicBezTo>
                  <a:cubicBezTo>
                    <a:pt x="373847" y="93102"/>
                    <a:pt x="374265" y="93415"/>
                    <a:pt x="374734" y="93780"/>
                  </a:cubicBezTo>
                  <a:cubicBezTo>
                    <a:pt x="375152" y="94093"/>
                    <a:pt x="375569" y="94406"/>
                    <a:pt x="375935" y="94719"/>
                  </a:cubicBezTo>
                  <a:cubicBezTo>
                    <a:pt x="376352" y="95033"/>
                    <a:pt x="376770" y="95346"/>
                    <a:pt x="377187" y="95659"/>
                  </a:cubicBezTo>
                  <a:cubicBezTo>
                    <a:pt x="377657" y="95972"/>
                    <a:pt x="378075" y="96285"/>
                    <a:pt x="378492" y="96598"/>
                  </a:cubicBezTo>
                  <a:cubicBezTo>
                    <a:pt x="378858" y="96859"/>
                    <a:pt x="379223" y="97120"/>
                    <a:pt x="379640" y="97381"/>
                  </a:cubicBezTo>
                  <a:cubicBezTo>
                    <a:pt x="380110" y="97747"/>
                    <a:pt x="380632" y="98060"/>
                    <a:pt x="381102" y="98425"/>
                  </a:cubicBezTo>
                  <a:cubicBezTo>
                    <a:pt x="381415" y="98634"/>
                    <a:pt x="381728" y="98843"/>
                    <a:pt x="382094" y="99052"/>
                  </a:cubicBezTo>
                  <a:cubicBezTo>
                    <a:pt x="382615" y="99417"/>
                    <a:pt x="383189" y="99782"/>
                    <a:pt x="383712" y="100148"/>
                  </a:cubicBezTo>
                  <a:cubicBezTo>
                    <a:pt x="383973" y="100304"/>
                    <a:pt x="384233" y="100461"/>
                    <a:pt x="384494" y="100670"/>
                  </a:cubicBezTo>
                  <a:cubicBezTo>
                    <a:pt x="385121" y="101035"/>
                    <a:pt x="385695" y="101452"/>
                    <a:pt x="386321" y="101818"/>
                  </a:cubicBezTo>
                  <a:cubicBezTo>
                    <a:pt x="386530" y="101922"/>
                    <a:pt x="386739" y="102079"/>
                    <a:pt x="386948" y="102183"/>
                  </a:cubicBezTo>
                  <a:cubicBezTo>
                    <a:pt x="387626" y="102601"/>
                    <a:pt x="388252" y="102966"/>
                    <a:pt x="388931" y="103331"/>
                  </a:cubicBezTo>
                  <a:cubicBezTo>
                    <a:pt x="389088" y="103436"/>
                    <a:pt x="389244" y="103488"/>
                    <a:pt x="389400" y="103592"/>
                  </a:cubicBezTo>
                  <a:cubicBezTo>
                    <a:pt x="390079" y="104010"/>
                    <a:pt x="390810" y="104375"/>
                    <a:pt x="391488" y="104741"/>
                  </a:cubicBezTo>
                  <a:cubicBezTo>
                    <a:pt x="391593" y="104793"/>
                    <a:pt x="391697" y="104845"/>
                    <a:pt x="391801" y="104897"/>
                  </a:cubicBezTo>
                  <a:cubicBezTo>
                    <a:pt x="392532" y="105315"/>
                    <a:pt x="393315" y="105680"/>
                    <a:pt x="394046" y="106045"/>
                  </a:cubicBezTo>
                  <a:cubicBezTo>
                    <a:pt x="394098" y="106045"/>
                    <a:pt x="394202" y="106098"/>
                    <a:pt x="394255" y="106150"/>
                  </a:cubicBezTo>
                  <a:cubicBezTo>
                    <a:pt x="395038" y="106515"/>
                    <a:pt x="395820" y="106881"/>
                    <a:pt x="396551" y="107246"/>
                  </a:cubicBezTo>
                  <a:cubicBezTo>
                    <a:pt x="396551" y="107246"/>
                    <a:pt x="396655" y="107246"/>
                    <a:pt x="396708" y="107298"/>
                  </a:cubicBezTo>
                  <a:cubicBezTo>
                    <a:pt x="397282" y="107559"/>
                    <a:pt x="397804" y="107820"/>
                    <a:pt x="398378" y="108081"/>
                  </a:cubicBezTo>
                  <a:cubicBezTo>
                    <a:pt x="398587" y="108185"/>
                    <a:pt x="398796" y="108238"/>
                    <a:pt x="399004" y="108342"/>
                  </a:cubicBezTo>
                  <a:cubicBezTo>
                    <a:pt x="399004" y="108342"/>
                    <a:pt x="399056" y="108342"/>
                    <a:pt x="399108" y="108342"/>
                  </a:cubicBezTo>
                  <a:cubicBezTo>
                    <a:pt x="399108" y="108342"/>
                    <a:pt x="399108" y="108342"/>
                    <a:pt x="399161" y="108342"/>
                  </a:cubicBezTo>
                  <a:cubicBezTo>
                    <a:pt x="402292" y="109647"/>
                    <a:pt x="405267" y="110691"/>
                    <a:pt x="408138" y="111369"/>
                  </a:cubicBezTo>
                  <a:lnTo>
                    <a:pt x="292843" y="213563"/>
                  </a:lnTo>
                  <a:cubicBezTo>
                    <a:pt x="292687" y="213250"/>
                    <a:pt x="292478" y="212989"/>
                    <a:pt x="292321" y="212676"/>
                  </a:cubicBezTo>
                  <a:cubicBezTo>
                    <a:pt x="290233" y="209492"/>
                    <a:pt x="289659" y="205526"/>
                    <a:pt x="290599" y="201872"/>
                  </a:cubicBezTo>
                  <a:cubicBezTo>
                    <a:pt x="294044" y="188876"/>
                    <a:pt x="287206" y="175410"/>
                    <a:pt x="274628" y="170556"/>
                  </a:cubicBezTo>
                  <a:cubicBezTo>
                    <a:pt x="271079" y="169199"/>
                    <a:pt x="268260" y="166381"/>
                    <a:pt x="266903" y="162832"/>
                  </a:cubicBezTo>
                  <a:cubicBezTo>
                    <a:pt x="262049" y="150305"/>
                    <a:pt x="248583" y="143416"/>
                    <a:pt x="235587" y="146860"/>
                  </a:cubicBezTo>
                  <a:cubicBezTo>
                    <a:pt x="231934" y="147852"/>
                    <a:pt x="227967" y="147226"/>
                    <a:pt x="224783" y="145138"/>
                  </a:cubicBezTo>
                  <a:cubicBezTo>
                    <a:pt x="224522" y="144929"/>
                    <a:pt x="224209" y="144773"/>
                    <a:pt x="223948" y="144616"/>
                  </a:cubicBezTo>
                  <a:lnTo>
                    <a:pt x="278960" y="82559"/>
                  </a:lnTo>
                  <a:cubicBezTo>
                    <a:pt x="281309" y="79897"/>
                    <a:pt x="281047" y="75878"/>
                    <a:pt x="278438" y="73529"/>
                  </a:cubicBezTo>
                  <a:cubicBezTo>
                    <a:pt x="275776" y="71180"/>
                    <a:pt x="271757" y="71441"/>
                    <a:pt x="269408" y="74051"/>
                  </a:cubicBezTo>
                  <a:lnTo>
                    <a:pt x="210169" y="140910"/>
                  </a:lnTo>
                  <a:cubicBezTo>
                    <a:pt x="202653" y="141015"/>
                    <a:pt x="195242" y="144355"/>
                    <a:pt x="190127" y="150618"/>
                  </a:cubicBezTo>
                  <a:cubicBezTo>
                    <a:pt x="187726" y="153541"/>
                    <a:pt x="184177" y="155368"/>
                    <a:pt x="180367" y="155577"/>
                  </a:cubicBezTo>
                  <a:cubicBezTo>
                    <a:pt x="166953" y="156307"/>
                    <a:pt x="156254" y="167007"/>
                    <a:pt x="155523" y="180421"/>
                  </a:cubicBezTo>
                  <a:cubicBezTo>
                    <a:pt x="155314" y="184231"/>
                    <a:pt x="153488" y="187780"/>
                    <a:pt x="150564" y="190181"/>
                  </a:cubicBezTo>
                  <a:cubicBezTo>
                    <a:pt x="144301" y="195244"/>
                    <a:pt x="140961" y="202655"/>
                    <a:pt x="140857" y="210223"/>
                  </a:cubicBezTo>
                  <a:lnTo>
                    <a:pt x="5624" y="330058"/>
                  </a:lnTo>
                  <a:cubicBezTo>
                    <a:pt x="5624" y="330058"/>
                    <a:pt x="5415" y="330215"/>
                    <a:pt x="5363" y="330319"/>
                  </a:cubicBezTo>
                  <a:cubicBezTo>
                    <a:pt x="-1526" y="337209"/>
                    <a:pt x="-1787" y="349161"/>
                    <a:pt x="4632" y="363984"/>
                  </a:cubicBezTo>
                  <a:cubicBezTo>
                    <a:pt x="10269" y="376928"/>
                    <a:pt x="20499" y="391229"/>
                    <a:pt x="33443" y="404173"/>
                  </a:cubicBezTo>
                  <a:cubicBezTo>
                    <a:pt x="46387" y="417117"/>
                    <a:pt x="60688" y="427346"/>
                    <a:pt x="73632" y="432983"/>
                  </a:cubicBezTo>
                  <a:cubicBezTo>
                    <a:pt x="80782" y="436063"/>
                    <a:pt x="87254" y="437628"/>
                    <a:pt x="92787" y="437628"/>
                  </a:cubicBezTo>
                  <a:cubicBezTo>
                    <a:pt x="98789" y="437628"/>
                    <a:pt x="103695" y="435854"/>
                    <a:pt x="107296" y="432253"/>
                  </a:cubicBezTo>
                  <a:cubicBezTo>
                    <a:pt x="107401" y="432148"/>
                    <a:pt x="107453" y="432044"/>
                    <a:pt x="107557" y="431992"/>
                  </a:cubicBezTo>
                  <a:lnTo>
                    <a:pt x="131410" y="405060"/>
                  </a:lnTo>
                  <a:cubicBezTo>
                    <a:pt x="133758" y="402398"/>
                    <a:pt x="133497" y="398379"/>
                    <a:pt x="130888" y="396031"/>
                  </a:cubicBezTo>
                  <a:cubicBezTo>
                    <a:pt x="128226" y="393682"/>
                    <a:pt x="124207" y="393943"/>
                    <a:pt x="121858" y="396552"/>
                  </a:cubicBezTo>
                  <a:lnTo>
                    <a:pt x="98163" y="423275"/>
                  </a:lnTo>
                  <a:cubicBezTo>
                    <a:pt x="93100" y="427921"/>
                    <a:pt x="69874" y="422388"/>
                    <a:pt x="42577" y="395091"/>
                  </a:cubicBezTo>
                  <a:cubicBezTo>
                    <a:pt x="17159" y="369673"/>
                    <a:pt x="8965" y="345351"/>
                    <a:pt x="14393" y="339505"/>
                  </a:cubicBezTo>
                  <a:lnTo>
                    <a:pt x="144667" y="224106"/>
                  </a:lnTo>
                  <a:cubicBezTo>
                    <a:pt x="144823" y="224367"/>
                    <a:pt x="145032" y="224680"/>
                    <a:pt x="145189" y="224941"/>
                  </a:cubicBezTo>
                  <a:cubicBezTo>
                    <a:pt x="147277" y="228125"/>
                    <a:pt x="147851" y="232092"/>
                    <a:pt x="146911" y="235745"/>
                  </a:cubicBezTo>
                  <a:cubicBezTo>
                    <a:pt x="143466" y="248741"/>
                    <a:pt x="150304" y="262207"/>
                    <a:pt x="162882" y="267061"/>
                  </a:cubicBezTo>
                  <a:cubicBezTo>
                    <a:pt x="166431" y="268418"/>
                    <a:pt x="169250" y="271237"/>
                    <a:pt x="170607" y="274786"/>
                  </a:cubicBezTo>
                  <a:cubicBezTo>
                    <a:pt x="175461" y="287312"/>
                    <a:pt x="188927" y="294202"/>
                    <a:pt x="201923" y="290757"/>
                  </a:cubicBezTo>
                  <a:cubicBezTo>
                    <a:pt x="205576" y="289765"/>
                    <a:pt x="209543" y="290392"/>
                    <a:pt x="212727" y="292479"/>
                  </a:cubicBezTo>
                  <a:cubicBezTo>
                    <a:pt x="213040" y="292688"/>
                    <a:pt x="213301" y="292845"/>
                    <a:pt x="213614" y="293001"/>
                  </a:cubicBezTo>
                  <a:lnTo>
                    <a:pt x="141640" y="374214"/>
                  </a:lnTo>
                  <a:cubicBezTo>
                    <a:pt x="139291" y="376876"/>
                    <a:pt x="139552" y="380895"/>
                    <a:pt x="142161" y="383243"/>
                  </a:cubicBezTo>
                  <a:cubicBezTo>
                    <a:pt x="143362" y="384339"/>
                    <a:pt x="144876" y="384861"/>
                    <a:pt x="146389" y="384861"/>
                  </a:cubicBezTo>
                  <a:cubicBezTo>
                    <a:pt x="148164" y="384861"/>
                    <a:pt x="149938" y="384131"/>
                    <a:pt x="151191" y="382721"/>
                  </a:cubicBezTo>
                  <a:lnTo>
                    <a:pt x="217372" y="308033"/>
                  </a:lnTo>
                  <a:lnTo>
                    <a:pt x="230942" y="352032"/>
                  </a:lnTo>
                  <a:cubicBezTo>
                    <a:pt x="231881" y="355163"/>
                    <a:pt x="234491" y="357512"/>
                    <a:pt x="237675" y="358191"/>
                  </a:cubicBezTo>
                  <a:cubicBezTo>
                    <a:pt x="238301" y="358295"/>
                    <a:pt x="238928" y="358399"/>
                    <a:pt x="239554" y="358399"/>
                  </a:cubicBezTo>
                  <a:cubicBezTo>
                    <a:pt x="242111" y="358399"/>
                    <a:pt x="244617" y="357303"/>
                    <a:pt x="246339" y="355320"/>
                  </a:cubicBezTo>
                  <a:lnTo>
                    <a:pt x="263511" y="335591"/>
                  </a:lnTo>
                  <a:lnTo>
                    <a:pt x="286632" y="342533"/>
                  </a:lnTo>
                  <a:cubicBezTo>
                    <a:pt x="289816" y="343472"/>
                    <a:pt x="293261" y="342585"/>
                    <a:pt x="295609" y="340236"/>
                  </a:cubicBezTo>
                  <a:cubicBezTo>
                    <a:pt x="297958" y="337887"/>
                    <a:pt x="298793" y="334390"/>
                    <a:pt x="297802" y="331207"/>
                  </a:cubicBezTo>
                  <a:lnTo>
                    <a:pt x="282979" y="283137"/>
                  </a:lnTo>
                  <a:lnTo>
                    <a:pt x="331049" y="297960"/>
                  </a:lnTo>
                  <a:cubicBezTo>
                    <a:pt x="331936" y="298221"/>
                    <a:pt x="332823" y="298377"/>
                    <a:pt x="333710" y="298377"/>
                  </a:cubicBezTo>
                  <a:cubicBezTo>
                    <a:pt x="336059" y="298377"/>
                    <a:pt x="338356" y="297438"/>
                    <a:pt x="340078" y="295768"/>
                  </a:cubicBezTo>
                  <a:cubicBezTo>
                    <a:pt x="342427" y="293419"/>
                    <a:pt x="343314" y="289974"/>
                    <a:pt x="342374" y="286790"/>
                  </a:cubicBezTo>
                  <a:lnTo>
                    <a:pt x="335433" y="263669"/>
                  </a:lnTo>
                  <a:lnTo>
                    <a:pt x="355162" y="246497"/>
                  </a:lnTo>
                  <a:cubicBezTo>
                    <a:pt x="357615" y="244357"/>
                    <a:pt x="358763" y="241017"/>
                    <a:pt x="358085" y="237833"/>
                  </a:cubicBezTo>
                  <a:cubicBezTo>
                    <a:pt x="357406" y="234649"/>
                    <a:pt x="355058" y="232040"/>
                    <a:pt x="351926" y="231100"/>
                  </a:cubicBezTo>
                  <a:lnTo>
                    <a:pt x="307927" y="217530"/>
                  </a:lnTo>
                  <a:lnTo>
                    <a:pt x="431886" y="107716"/>
                  </a:lnTo>
                  <a:cubicBezTo>
                    <a:pt x="431886" y="107716"/>
                    <a:pt x="431990" y="107611"/>
                    <a:pt x="432043" y="107559"/>
                  </a:cubicBezTo>
                  <a:cubicBezTo>
                    <a:pt x="432043" y="107559"/>
                    <a:pt x="432147" y="107507"/>
                    <a:pt x="432147" y="107455"/>
                  </a:cubicBezTo>
                  <a:cubicBezTo>
                    <a:pt x="432147" y="107455"/>
                    <a:pt x="432199" y="107402"/>
                    <a:pt x="432251" y="107350"/>
                  </a:cubicBezTo>
                  <a:cubicBezTo>
                    <a:pt x="432355" y="107246"/>
                    <a:pt x="432408" y="107141"/>
                    <a:pt x="432512" y="107089"/>
                  </a:cubicBezTo>
                  <a:cubicBezTo>
                    <a:pt x="439036" y="100148"/>
                    <a:pt x="439193" y="88352"/>
                    <a:pt x="432878" y="73842"/>
                  </a:cubicBezTo>
                  <a:close/>
                  <a:moveTo>
                    <a:pt x="225201" y="283763"/>
                  </a:moveTo>
                  <a:cubicBezTo>
                    <a:pt x="225201" y="283763"/>
                    <a:pt x="225096" y="283763"/>
                    <a:pt x="225044" y="283763"/>
                  </a:cubicBezTo>
                  <a:cubicBezTo>
                    <a:pt x="223061" y="283502"/>
                    <a:pt x="221077" y="282824"/>
                    <a:pt x="219303" y="281675"/>
                  </a:cubicBezTo>
                  <a:cubicBezTo>
                    <a:pt x="215023" y="278909"/>
                    <a:pt x="210013" y="277448"/>
                    <a:pt x="205002" y="277448"/>
                  </a:cubicBezTo>
                  <a:cubicBezTo>
                    <a:pt x="202758" y="277448"/>
                    <a:pt x="200461" y="277761"/>
                    <a:pt x="198269" y="278335"/>
                  </a:cubicBezTo>
                  <a:cubicBezTo>
                    <a:pt x="191589" y="280110"/>
                    <a:pt x="184699" y="276560"/>
                    <a:pt x="182194" y="270141"/>
                  </a:cubicBezTo>
                  <a:cubicBezTo>
                    <a:pt x="179532" y="263251"/>
                    <a:pt x="174051" y="257719"/>
                    <a:pt x="167110" y="255057"/>
                  </a:cubicBezTo>
                  <a:cubicBezTo>
                    <a:pt x="160690" y="252552"/>
                    <a:pt x="157141" y="245662"/>
                    <a:pt x="158916" y="238981"/>
                  </a:cubicBezTo>
                  <a:cubicBezTo>
                    <a:pt x="160794" y="231831"/>
                    <a:pt x="159594" y="224158"/>
                    <a:pt x="155575" y="217948"/>
                  </a:cubicBezTo>
                  <a:cubicBezTo>
                    <a:pt x="154427" y="216173"/>
                    <a:pt x="153748" y="214190"/>
                    <a:pt x="153488" y="212258"/>
                  </a:cubicBezTo>
                  <a:cubicBezTo>
                    <a:pt x="153488" y="212206"/>
                    <a:pt x="153488" y="212154"/>
                    <a:pt x="153488" y="212050"/>
                  </a:cubicBezTo>
                  <a:cubicBezTo>
                    <a:pt x="153018" y="207613"/>
                    <a:pt x="154740" y="203125"/>
                    <a:pt x="158393" y="200150"/>
                  </a:cubicBezTo>
                  <a:cubicBezTo>
                    <a:pt x="164135" y="195452"/>
                    <a:pt x="167684" y="188563"/>
                    <a:pt x="168049" y="181151"/>
                  </a:cubicBezTo>
                  <a:cubicBezTo>
                    <a:pt x="168415" y="174262"/>
                    <a:pt x="173895" y="168782"/>
                    <a:pt x="180784" y="168416"/>
                  </a:cubicBezTo>
                  <a:cubicBezTo>
                    <a:pt x="188196" y="167999"/>
                    <a:pt x="195085" y="164502"/>
                    <a:pt x="199783" y="158760"/>
                  </a:cubicBezTo>
                  <a:cubicBezTo>
                    <a:pt x="202758" y="155107"/>
                    <a:pt x="207299" y="153385"/>
                    <a:pt x="211735" y="153854"/>
                  </a:cubicBezTo>
                  <a:cubicBezTo>
                    <a:pt x="211787" y="153854"/>
                    <a:pt x="211839" y="153854"/>
                    <a:pt x="211891" y="153854"/>
                  </a:cubicBezTo>
                  <a:cubicBezTo>
                    <a:pt x="213875" y="154115"/>
                    <a:pt x="215806" y="154794"/>
                    <a:pt x="217581" y="155942"/>
                  </a:cubicBezTo>
                  <a:cubicBezTo>
                    <a:pt x="223792" y="159961"/>
                    <a:pt x="231464" y="161161"/>
                    <a:pt x="238615" y="159282"/>
                  </a:cubicBezTo>
                  <a:cubicBezTo>
                    <a:pt x="245295" y="157508"/>
                    <a:pt x="252185" y="161057"/>
                    <a:pt x="254690" y="167477"/>
                  </a:cubicBezTo>
                  <a:cubicBezTo>
                    <a:pt x="257352" y="174366"/>
                    <a:pt x="262832" y="179899"/>
                    <a:pt x="269774" y="182561"/>
                  </a:cubicBezTo>
                  <a:cubicBezTo>
                    <a:pt x="276193" y="185066"/>
                    <a:pt x="279743" y="191955"/>
                    <a:pt x="277968" y="198636"/>
                  </a:cubicBezTo>
                  <a:cubicBezTo>
                    <a:pt x="276089" y="205787"/>
                    <a:pt x="277290" y="213459"/>
                    <a:pt x="281309" y="219670"/>
                  </a:cubicBezTo>
                  <a:cubicBezTo>
                    <a:pt x="282457" y="221444"/>
                    <a:pt x="283135" y="223428"/>
                    <a:pt x="283396" y="225411"/>
                  </a:cubicBezTo>
                  <a:cubicBezTo>
                    <a:pt x="283396" y="225411"/>
                    <a:pt x="283396" y="225516"/>
                    <a:pt x="283396" y="225568"/>
                  </a:cubicBezTo>
                  <a:cubicBezTo>
                    <a:pt x="283866" y="230004"/>
                    <a:pt x="282144" y="234493"/>
                    <a:pt x="278490" y="237468"/>
                  </a:cubicBezTo>
                  <a:cubicBezTo>
                    <a:pt x="276872" y="238773"/>
                    <a:pt x="275463" y="240286"/>
                    <a:pt x="274210" y="241904"/>
                  </a:cubicBezTo>
                  <a:cubicBezTo>
                    <a:pt x="274054" y="242061"/>
                    <a:pt x="273949" y="242270"/>
                    <a:pt x="273793" y="242426"/>
                  </a:cubicBezTo>
                  <a:cubicBezTo>
                    <a:pt x="270870" y="246497"/>
                    <a:pt x="269095" y="251351"/>
                    <a:pt x="268782" y="256466"/>
                  </a:cubicBezTo>
                  <a:cubicBezTo>
                    <a:pt x="268626" y="259128"/>
                    <a:pt x="267738" y="261529"/>
                    <a:pt x="266329" y="263564"/>
                  </a:cubicBezTo>
                  <a:cubicBezTo>
                    <a:pt x="266225" y="263721"/>
                    <a:pt x="266068" y="263877"/>
                    <a:pt x="265964" y="264034"/>
                  </a:cubicBezTo>
                  <a:cubicBezTo>
                    <a:pt x="265285" y="264921"/>
                    <a:pt x="264450" y="265704"/>
                    <a:pt x="263563" y="266383"/>
                  </a:cubicBezTo>
                  <a:cubicBezTo>
                    <a:pt x="263406" y="266487"/>
                    <a:pt x="263250" y="266592"/>
                    <a:pt x="263093" y="266748"/>
                  </a:cubicBezTo>
                  <a:cubicBezTo>
                    <a:pt x="261058" y="268210"/>
                    <a:pt x="258657" y="269097"/>
                    <a:pt x="255995" y="269201"/>
                  </a:cubicBezTo>
                  <a:cubicBezTo>
                    <a:pt x="250932" y="269462"/>
                    <a:pt x="246130" y="271185"/>
                    <a:pt x="242111" y="274107"/>
                  </a:cubicBezTo>
                  <a:cubicBezTo>
                    <a:pt x="241902" y="274264"/>
                    <a:pt x="241694" y="274368"/>
                    <a:pt x="241537" y="274525"/>
                  </a:cubicBezTo>
                  <a:cubicBezTo>
                    <a:pt x="239867" y="275778"/>
                    <a:pt x="238353" y="277239"/>
                    <a:pt x="237049" y="278857"/>
                  </a:cubicBezTo>
                  <a:cubicBezTo>
                    <a:pt x="234074" y="282510"/>
                    <a:pt x="229533" y="284233"/>
                    <a:pt x="225149" y="283763"/>
                  </a:cubicBezTo>
                  <a:close/>
                  <a:moveTo>
                    <a:pt x="240859" y="341697"/>
                  </a:moveTo>
                  <a:lnTo>
                    <a:pt x="227028" y="296759"/>
                  </a:lnTo>
                  <a:lnTo>
                    <a:pt x="227080" y="296759"/>
                  </a:lnTo>
                  <a:cubicBezTo>
                    <a:pt x="232665" y="296603"/>
                    <a:pt x="238145" y="294724"/>
                    <a:pt x="242686" y="291227"/>
                  </a:cubicBezTo>
                  <a:lnTo>
                    <a:pt x="253646" y="327031"/>
                  </a:lnTo>
                  <a:lnTo>
                    <a:pt x="240859" y="341697"/>
                  </a:lnTo>
                  <a:close/>
                  <a:moveTo>
                    <a:pt x="283187" y="328127"/>
                  </a:moveTo>
                  <a:lnTo>
                    <a:pt x="265807" y="322908"/>
                  </a:lnTo>
                  <a:lnTo>
                    <a:pt x="253437" y="282615"/>
                  </a:lnTo>
                  <a:cubicBezTo>
                    <a:pt x="254533" y="282249"/>
                    <a:pt x="255629" y="282041"/>
                    <a:pt x="256778" y="281989"/>
                  </a:cubicBezTo>
                  <a:cubicBezTo>
                    <a:pt x="260849" y="281780"/>
                    <a:pt x="264659" y="280631"/>
                    <a:pt x="267999" y="278805"/>
                  </a:cubicBezTo>
                  <a:lnTo>
                    <a:pt x="283187" y="328127"/>
                  </a:lnTo>
                  <a:close/>
                  <a:moveTo>
                    <a:pt x="278438" y="268314"/>
                  </a:moveTo>
                  <a:cubicBezTo>
                    <a:pt x="280265" y="264974"/>
                    <a:pt x="281413" y="261163"/>
                    <a:pt x="281622" y="257092"/>
                  </a:cubicBezTo>
                  <a:cubicBezTo>
                    <a:pt x="281674" y="255892"/>
                    <a:pt x="281935" y="254744"/>
                    <a:pt x="282300" y="253648"/>
                  </a:cubicBezTo>
                  <a:lnTo>
                    <a:pt x="322593" y="266070"/>
                  </a:lnTo>
                  <a:lnTo>
                    <a:pt x="327813" y="283502"/>
                  </a:lnTo>
                  <a:lnTo>
                    <a:pt x="278490" y="268314"/>
                  </a:lnTo>
                  <a:close/>
                  <a:moveTo>
                    <a:pt x="341331" y="241173"/>
                  </a:moveTo>
                  <a:lnTo>
                    <a:pt x="326664" y="253961"/>
                  </a:lnTo>
                  <a:lnTo>
                    <a:pt x="290912" y="242948"/>
                  </a:lnTo>
                  <a:cubicBezTo>
                    <a:pt x="294357" y="238407"/>
                    <a:pt x="296236" y="232979"/>
                    <a:pt x="296340" y="227394"/>
                  </a:cubicBezTo>
                  <a:lnTo>
                    <a:pt x="296392" y="227394"/>
                  </a:lnTo>
                  <a:cubicBezTo>
                    <a:pt x="296392" y="227394"/>
                    <a:pt x="341331" y="241173"/>
                    <a:pt x="341331" y="241173"/>
                  </a:cubicBezTo>
                  <a:close/>
                  <a:moveTo>
                    <a:pt x="370507" y="73425"/>
                  </a:moveTo>
                  <a:cubicBezTo>
                    <a:pt x="370507" y="73425"/>
                    <a:pt x="370402" y="73320"/>
                    <a:pt x="370350" y="73268"/>
                  </a:cubicBezTo>
                  <a:cubicBezTo>
                    <a:pt x="369933" y="72903"/>
                    <a:pt x="369567" y="72537"/>
                    <a:pt x="369202" y="72172"/>
                  </a:cubicBezTo>
                  <a:cubicBezTo>
                    <a:pt x="368523" y="71494"/>
                    <a:pt x="367845" y="70867"/>
                    <a:pt x="367166" y="70137"/>
                  </a:cubicBezTo>
                  <a:cubicBezTo>
                    <a:pt x="366540" y="69510"/>
                    <a:pt x="365914" y="68832"/>
                    <a:pt x="365287" y="68205"/>
                  </a:cubicBezTo>
                  <a:cubicBezTo>
                    <a:pt x="365026" y="67892"/>
                    <a:pt x="364713" y="67631"/>
                    <a:pt x="364452" y="67318"/>
                  </a:cubicBezTo>
                  <a:cubicBezTo>
                    <a:pt x="364139" y="67005"/>
                    <a:pt x="363878" y="66692"/>
                    <a:pt x="363565" y="66379"/>
                  </a:cubicBezTo>
                  <a:cubicBezTo>
                    <a:pt x="356414" y="58758"/>
                    <a:pt x="350308" y="50668"/>
                    <a:pt x="345767" y="42996"/>
                  </a:cubicBezTo>
                  <a:cubicBezTo>
                    <a:pt x="353074" y="45554"/>
                    <a:pt x="363408" y="51765"/>
                    <a:pt x="374473" y="62829"/>
                  </a:cubicBezTo>
                  <a:cubicBezTo>
                    <a:pt x="385538" y="73894"/>
                    <a:pt x="391750" y="84229"/>
                    <a:pt x="394307" y="91484"/>
                  </a:cubicBezTo>
                  <a:cubicBezTo>
                    <a:pt x="386530" y="86891"/>
                    <a:pt x="378336" y="80627"/>
                    <a:pt x="370611" y="73372"/>
                  </a:cubicBezTo>
                  <a:close/>
                  <a:moveTo>
                    <a:pt x="422856" y="98164"/>
                  </a:moveTo>
                  <a:lnTo>
                    <a:pt x="422491" y="98477"/>
                  </a:lnTo>
                  <a:cubicBezTo>
                    <a:pt x="420351" y="100252"/>
                    <a:pt x="415340" y="100356"/>
                    <a:pt x="408399" y="98164"/>
                  </a:cubicBezTo>
                  <a:cubicBezTo>
                    <a:pt x="408242" y="84698"/>
                    <a:pt x="396551" y="66953"/>
                    <a:pt x="383451" y="53852"/>
                  </a:cubicBezTo>
                  <a:cubicBezTo>
                    <a:pt x="370350" y="40752"/>
                    <a:pt x="352552" y="29061"/>
                    <a:pt x="339087" y="28904"/>
                  </a:cubicBezTo>
                  <a:cubicBezTo>
                    <a:pt x="336999" y="22380"/>
                    <a:pt x="336842" y="17108"/>
                    <a:pt x="338825" y="14760"/>
                  </a:cubicBezTo>
                  <a:lnTo>
                    <a:pt x="339087" y="14446"/>
                  </a:lnTo>
                  <a:cubicBezTo>
                    <a:pt x="340182" y="13403"/>
                    <a:pt x="342009" y="12881"/>
                    <a:pt x="344410" y="12881"/>
                  </a:cubicBezTo>
                  <a:cubicBezTo>
                    <a:pt x="348064" y="12881"/>
                    <a:pt x="353022" y="14081"/>
                    <a:pt x="358502" y="16482"/>
                  </a:cubicBezTo>
                  <a:cubicBezTo>
                    <a:pt x="370037" y="21493"/>
                    <a:pt x="382876" y="30731"/>
                    <a:pt x="394724" y="42579"/>
                  </a:cubicBezTo>
                  <a:cubicBezTo>
                    <a:pt x="422126" y="69980"/>
                    <a:pt x="427554" y="93258"/>
                    <a:pt x="422856" y="982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81" name="Google Shape;3381;p54"/>
          <p:cNvGrpSpPr/>
          <p:nvPr/>
        </p:nvGrpSpPr>
        <p:grpSpPr>
          <a:xfrm>
            <a:off x="7711857" y="3308935"/>
            <a:ext cx="274711" cy="277374"/>
            <a:chOff x="8304711" y="2747775"/>
            <a:chExt cx="569114" cy="574750"/>
          </a:xfrm>
        </p:grpSpPr>
        <p:sp>
          <p:nvSpPr>
            <p:cNvPr id="3382" name="Google Shape;3382;p54"/>
            <p:cNvSpPr/>
            <p:nvPr/>
          </p:nvSpPr>
          <p:spPr>
            <a:xfrm>
              <a:off x="8398815" y="2806805"/>
              <a:ext cx="243638" cy="130221"/>
            </a:xfrm>
            <a:custGeom>
              <a:rect b="b" l="l" r="r" t="t"/>
              <a:pathLst>
                <a:path extrusionOk="0" h="130221" w="243638">
                  <a:moveTo>
                    <a:pt x="243638" y="121819"/>
                  </a:moveTo>
                  <a:lnTo>
                    <a:pt x="243638" y="8403"/>
                  </a:lnTo>
                  <a:cubicBezTo>
                    <a:pt x="243638" y="3758"/>
                    <a:pt x="239880" y="0"/>
                    <a:pt x="235235" y="0"/>
                  </a:cubicBezTo>
                  <a:lnTo>
                    <a:pt x="8403" y="0"/>
                  </a:lnTo>
                  <a:cubicBezTo>
                    <a:pt x="3758" y="0"/>
                    <a:pt x="0" y="3758"/>
                    <a:pt x="0" y="8403"/>
                  </a:cubicBezTo>
                  <a:lnTo>
                    <a:pt x="0" y="121819"/>
                  </a:lnTo>
                  <a:cubicBezTo>
                    <a:pt x="0" y="126464"/>
                    <a:pt x="3758" y="130222"/>
                    <a:pt x="8403" y="130222"/>
                  </a:cubicBezTo>
                  <a:lnTo>
                    <a:pt x="235235" y="130222"/>
                  </a:lnTo>
                  <a:cubicBezTo>
                    <a:pt x="239880" y="130222"/>
                    <a:pt x="243638" y="126464"/>
                    <a:pt x="243638" y="121819"/>
                  </a:cubicBezTo>
                  <a:close/>
                  <a:moveTo>
                    <a:pt x="226780" y="113416"/>
                  </a:moveTo>
                  <a:lnTo>
                    <a:pt x="16807" y="113416"/>
                  </a:lnTo>
                  <a:lnTo>
                    <a:pt x="16807" y="16858"/>
                  </a:lnTo>
                  <a:lnTo>
                    <a:pt x="226780" y="16858"/>
                  </a:lnTo>
                  <a:lnTo>
                    <a:pt x="226780" y="11341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3" name="Google Shape;3383;p54"/>
            <p:cNvSpPr/>
            <p:nvPr/>
          </p:nvSpPr>
          <p:spPr>
            <a:xfrm>
              <a:off x="8398815" y="3119807"/>
              <a:ext cx="84866" cy="16806"/>
            </a:xfrm>
            <a:custGeom>
              <a:rect b="b" l="l" r="r" t="t"/>
              <a:pathLst>
                <a:path extrusionOk="0" h="16806" w="84866">
                  <a:moveTo>
                    <a:pt x="76463" y="16806"/>
                  </a:move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lnTo>
                    <a:pt x="76463" y="168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4" name="Google Shape;3384;p54"/>
            <p:cNvSpPr/>
            <p:nvPr/>
          </p:nvSpPr>
          <p:spPr>
            <a:xfrm>
              <a:off x="8398815" y="3156134"/>
              <a:ext cx="84866" cy="16806"/>
            </a:xfrm>
            <a:custGeom>
              <a:rect b="b" l="l" r="r" t="t"/>
              <a:pathLst>
                <a:path extrusionOk="0" h="16806" w="84866">
                  <a:moveTo>
                    <a:pt x="8403" y="16806"/>
                  </a:moveTo>
                  <a:lnTo>
                    <a:pt x="76463" y="16806"/>
                  </a:lnTo>
                  <a:cubicBezTo>
                    <a:pt x="81108" y="16806"/>
                    <a:pt x="84866" y="13048"/>
                    <a:pt x="84866" y="8403"/>
                  </a:cubicBezTo>
                  <a:cubicBezTo>
                    <a:pt x="84866" y="3758"/>
                    <a:pt x="81108" y="0"/>
                    <a:pt x="76463" y="0"/>
                  </a:cubicBezTo>
                  <a:lnTo>
                    <a:pt x="8403" y="0"/>
                  </a:lnTo>
                  <a:cubicBezTo>
                    <a:pt x="3758" y="0"/>
                    <a:pt x="0" y="3758"/>
                    <a:pt x="0" y="8403"/>
                  </a:cubicBezTo>
                  <a:cubicBezTo>
                    <a:pt x="0" y="13048"/>
                    <a:pt x="3758" y="16806"/>
                    <a:pt x="8403" y="1680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5" name="Google Shape;3385;p54"/>
            <p:cNvSpPr/>
            <p:nvPr/>
          </p:nvSpPr>
          <p:spPr>
            <a:xfrm>
              <a:off x="8304711" y="2747775"/>
              <a:ext cx="569114" cy="574750"/>
            </a:xfrm>
            <a:custGeom>
              <a:rect b="b" l="l" r="r" t="t"/>
              <a:pathLst>
                <a:path extrusionOk="0" h="574750" w="569114">
                  <a:moveTo>
                    <a:pt x="441606" y="170150"/>
                  </a:moveTo>
                  <a:cubicBezTo>
                    <a:pt x="427097" y="170150"/>
                    <a:pt x="413109" y="172603"/>
                    <a:pt x="400112" y="177091"/>
                  </a:cubicBezTo>
                  <a:lnTo>
                    <a:pt x="400112" y="83196"/>
                  </a:lnTo>
                  <a:cubicBezTo>
                    <a:pt x="400112" y="78551"/>
                    <a:pt x="396355" y="74793"/>
                    <a:pt x="391709" y="74793"/>
                  </a:cubicBezTo>
                  <a:cubicBezTo>
                    <a:pt x="387064" y="74793"/>
                    <a:pt x="383306" y="78551"/>
                    <a:pt x="383306" y="83196"/>
                  </a:cubicBezTo>
                  <a:lnTo>
                    <a:pt x="383306" y="184294"/>
                  </a:lnTo>
                  <a:cubicBezTo>
                    <a:pt x="342230" y="205484"/>
                    <a:pt x="314150" y="248335"/>
                    <a:pt x="314150" y="297658"/>
                  </a:cubicBezTo>
                  <a:cubicBezTo>
                    <a:pt x="314150" y="320518"/>
                    <a:pt x="320257" y="342857"/>
                    <a:pt x="331792" y="362429"/>
                  </a:cubicBezTo>
                  <a:lnTo>
                    <a:pt x="314568" y="414100"/>
                  </a:lnTo>
                  <a:cubicBezTo>
                    <a:pt x="313576" y="417128"/>
                    <a:pt x="314359" y="420468"/>
                    <a:pt x="316603" y="422712"/>
                  </a:cubicBezTo>
                  <a:cubicBezTo>
                    <a:pt x="318222" y="424330"/>
                    <a:pt x="320362" y="425165"/>
                    <a:pt x="322553" y="425165"/>
                  </a:cubicBezTo>
                  <a:cubicBezTo>
                    <a:pt x="323441" y="425165"/>
                    <a:pt x="324328" y="425009"/>
                    <a:pt x="325215" y="424748"/>
                  </a:cubicBezTo>
                  <a:lnTo>
                    <a:pt x="376887" y="407524"/>
                  </a:lnTo>
                  <a:cubicBezTo>
                    <a:pt x="378975" y="408777"/>
                    <a:pt x="381166" y="409925"/>
                    <a:pt x="383306" y="411073"/>
                  </a:cubicBezTo>
                  <a:lnTo>
                    <a:pt x="383306" y="449174"/>
                  </a:lnTo>
                  <a:lnTo>
                    <a:pt x="248074" y="449174"/>
                  </a:lnTo>
                  <a:cubicBezTo>
                    <a:pt x="243428" y="449174"/>
                    <a:pt x="239671" y="452932"/>
                    <a:pt x="239671" y="457577"/>
                  </a:cubicBezTo>
                  <a:cubicBezTo>
                    <a:pt x="239671" y="462223"/>
                    <a:pt x="243428" y="465980"/>
                    <a:pt x="248074" y="465980"/>
                  </a:cubicBezTo>
                  <a:lnTo>
                    <a:pt x="383306" y="465980"/>
                  </a:lnTo>
                  <a:lnTo>
                    <a:pt x="383306" y="485448"/>
                  </a:lnTo>
                  <a:lnTo>
                    <a:pt x="62840" y="485448"/>
                  </a:lnTo>
                  <a:cubicBezTo>
                    <a:pt x="48174" y="485448"/>
                    <a:pt x="36274" y="497348"/>
                    <a:pt x="36274" y="512015"/>
                  </a:cubicBezTo>
                  <a:cubicBezTo>
                    <a:pt x="36274" y="526681"/>
                    <a:pt x="48174" y="538581"/>
                    <a:pt x="62840" y="538581"/>
                  </a:cubicBezTo>
                  <a:lnTo>
                    <a:pt x="383306" y="538581"/>
                  </a:lnTo>
                  <a:lnTo>
                    <a:pt x="383306" y="558049"/>
                  </a:lnTo>
                  <a:lnTo>
                    <a:pt x="62840" y="558049"/>
                  </a:lnTo>
                  <a:cubicBezTo>
                    <a:pt x="37474" y="558049"/>
                    <a:pt x="16858" y="537381"/>
                    <a:pt x="16858" y="512015"/>
                  </a:cubicBezTo>
                  <a:cubicBezTo>
                    <a:pt x="16858" y="486649"/>
                    <a:pt x="37474" y="465980"/>
                    <a:pt x="62840" y="465980"/>
                  </a:cubicBezTo>
                  <a:lnTo>
                    <a:pt x="208773" y="465980"/>
                  </a:lnTo>
                  <a:cubicBezTo>
                    <a:pt x="213417" y="465980"/>
                    <a:pt x="217176" y="462223"/>
                    <a:pt x="217176" y="457577"/>
                  </a:cubicBezTo>
                  <a:cubicBezTo>
                    <a:pt x="217176" y="452932"/>
                    <a:pt x="213417" y="449174"/>
                    <a:pt x="208773" y="449174"/>
                  </a:cubicBezTo>
                  <a:lnTo>
                    <a:pt x="62840" y="449174"/>
                  </a:lnTo>
                  <a:cubicBezTo>
                    <a:pt x="44677" y="449174"/>
                    <a:pt x="28341" y="456899"/>
                    <a:pt x="16858" y="469269"/>
                  </a:cubicBezTo>
                  <a:lnTo>
                    <a:pt x="16858" y="62893"/>
                  </a:lnTo>
                  <a:cubicBezTo>
                    <a:pt x="16858" y="37527"/>
                    <a:pt x="37474" y="16858"/>
                    <a:pt x="62840" y="16858"/>
                  </a:cubicBezTo>
                  <a:lnTo>
                    <a:pt x="383306" y="16858"/>
                  </a:lnTo>
                  <a:lnTo>
                    <a:pt x="383306" y="43842"/>
                  </a:lnTo>
                  <a:cubicBezTo>
                    <a:pt x="383306" y="48487"/>
                    <a:pt x="387064" y="52245"/>
                    <a:pt x="391709" y="52245"/>
                  </a:cubicBezTo>
                  <a:cubicBezTo>
                    <a:pt x="396355" y="52245"/>
                    <a:pt x="400112" y="48487"/>
                    <a:pt x="400112" y="43842"/>
                  </a:cubicBezTo>
                  <a:lnTo>
                    <a:pt x="400112" y="8403"/>
                  </a:lnTo>
                  <a:cubicBezTo>
                    <a:pt x="400112" y="3758"/>
                    <a:pt x="396355" y="0"/>
                    <a:pt x="391709" y="0"/>
                  </a:cubicBezTo>
                  <a:lnTo>
                    <a:pt x="62840" y="0"/>
                  </a:lnTo>
                  <a:cubicBezTo>
                    <a:pt x="28184" y="0"/>
                    <a:pt x="0" y="28184"/>
                    <a:pt x="0" y="62841"/>
                  </a:cubicBezTo>
                  <a:lnTo>
                    <a:pt x="0" y="511910"/>
                  </a:lnTo>
                  <a:cubicBezTo>
                    <a:pt x="0" y="511910"/>
                    <a:pt x="0" y="511910"/>
                    <a:pt x="0" y="511910"/>
                  </a:cubicBezTo>
                  <a:cubicBezTo>
                    <a:pt x="0" y="546567"/>
                    <a:pt x="28184" y="574751"/>
                    <a:pt x="62840" y="574751"/>
                  </a:cubicBezTo>
                  <a:lnTo>
                    <a:pt x="391709" y="574751"/>
                  </a:lnTo>
                  <a:cubicBezTo>
                    <a:pt x="396355" y="574751"/>
                    <a:pt x="400112" y="570993"/>
                    <a:pt x="400112" y="566348"/>
                  </a:cubicBezTo>
                  <a:lnTo>
                    <a:pt x="400112" y="457473"/>
                  </a:lnTo>
                  <a:lnTo>
                    <a:pt x="400112" y="457473"/>
                  </a:lnTo>
                  <a:lnTo>
                    <a:pt x="400112" y="418171"/>
                  </a:lnTo>
                  <a:cubicBezTo>
                    <a:pt x="413370" y="422712"/>
                    <a:pt x="427358" y="425061"/>
                    <a:pt x="441606" y="425061"/>
                  </a:cubicBezTo>
                  <a:cubicBezTo>
                    <a:pt x="475271" y="425061"/>
                    <a:pt x="507056" y="412065"/>
                    <a:pt x="531066" y="388421"/>
                  </a:cubicBezTo>
                  <a:cubicBezTo>
                    <a:pt x="534354" y="385133"/>
                    <a:pt x="534405" y="379810"/>
                    <a:pt x="531170" y="376521"/>
                  </a:cubicBezTo>
                  <a:cubicBezTo>
                    <a:pt x="527881" y="373233"/>
                    <a:pt x="522558" y="373181"/>
                    <a:pt x="519270" y="376417"/>
                  </a:cubicBezTo>
                  <a:cubicBezTo>
                    <a:pt x="498445" y="396929"/>
                    <a:pt x="470887" y="408203"/>
                    <a:pt x="441659" y="408203"/>
                  </a:cubicBezTo>
                  <a:cubicBezTo>
                    <a:pt x="420625" y="408203"/>
                    <a:pt x="400165" y="402253"/>
                    <a:pt x="382471" y="391031"/>
                  </a:cubicBezTo>
                  <a:cubicBezTo>
                    <a:pt x="380332" y="389674"/>
                    <a:pt x="377722" y="389361"/>
                    <a:pt x="375321" y="390144"/>
                  </a:cubicBezTo>
                  <a:lnTo>
                    <a:pt x="335915" y="403296"/>
                  </a:lnTo>
                  <a:lnTo>
                    <a:pt x="349068" y="363891"/>
                  </a:lnTo>
                  <a:cubicBezTo>
                    <a:pt x="349850" y="361490"/>
                    <a:pt x="349538" y="358880"/>
                    <a:pt x="348181" y="356740"/>
                  </a:cubicBezTo>
                  <a:cubicBezTo>
                    <a:pt x="336959" y="339047"/>
                    <a:pt x="331009" y="318587"/>
                    <a:pt x="331009" y="297553"/>
                  </a:cubicBezTo>
                  <a:cubicBezTo>
                    <a:pt x="331009" y="236539"/>
                    <a:pt x="380645" y="186904"/>
                    <a:pt x="441659" y="186904"/>
                  </a:cubicBezTo>
                  <a:cubicBezTo>
                    <a:pt x="502672" y="186904"/>
                    <a:pt x="552308" y="236539"/>
                    <a:pt x="552308" y="297553"/>
                  </a:cubicBezTo>
                  <a:cubicBezTo>
                    <a:pt x="552308" y="314933"/>
                    <a:pt x="548394" y="331531"/>
                    <a:pt x="540669" y="346980"/>
                  </a:cubicBezTo>
                  <a:cubicBezTo>
                    <a:pt x="538581" y="351156"/>
                    <a:pt x="540251" y="356218"/>
                    <a:pt x="544427" y="358254"/>
                  </a:cubicBezTo>
                  <a:cubicBezTo>
                    <a:pt x="548602" y="360341"/>
                    <a:pt x="553665" y="358671"/>
                    <a:pt x="555701" y="354496"/>
                  </a:cubicBezTo>
                  <a:cubicBezTo>
                    <a:pt x="564573" y="336750"/>
                    <a:pt x="569114" y="317595"/>
                    <a:pt x="569114" y="297553"/>
                  </a:cubicBezTo>
                  <a:cubicBezTo>
                    <a:pt x="569114" y="227249"/>
                    <a:pt x="511911" y="170045"/>
                    <a:pt x="441606" y="170045"/>
                  </a:cubicBezTo>
                  <a:close/>
                  <a:moveTo>
                    <a:pt x="62840" y="521723"/>
                  </a:moveTo>
                  <a:cubicBezTo>
                    <a:pt x="57464" y="521723"/>
                    <a:pt x="53132" y="517338"/>
                    <a:pt x="53132" y="512015"/>
                  </a:cubicBezTo>
                  <a:cubicBezTo>
                    <a:pt x="53132" y="506691"/>
                    <a:pt x="57516" y="502307"/>
                    <a:pt x="62840" y="502307"/>
                  </a:cubicBezTo>
                  <a:lnTo>
                    <a:pt x="383306" y="502307"/>
                  </a:lnTo>
                  <a:lnTo>
                    <a:pt x="383306" y="521775"/>
                  </a:lnTo>
                  <a:lnTo>
                    <a:pt x="62840" y="5217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6" name="Google Shape;3386;p54"/>
            <p:cNvSpPr/>
            <p:nvPr/>
          </p:nvSpPr>
          <p:spPr>
            <a:xfrm>
              <a:off x="8719751" y="2954198"/>
              <a:ext cx="53132" cy="53132"/>
            </a:xfrm>
            <a:custGeom>
              <a:rect b="b" l="l" r="r" t="t"/>
              <a:pathLst>
                <a:path extrusionOk="0" h="53132" w="53132">
                  <a:moveTo>
                    <a:pt x="26567" y="0"/>
                  </a:moveTo>
                  <a:cubicBezTo>
                    <a:pt x="11900" y="0"/>
                    <a:pt x="0" y="11900"/>
                    <a:pt x="0" y="26566"/>
                  </a:cubicBezTo>
                  <a:cubicBezTo>
                    <a:pt x="0" y="41233"/>
                    <a:pt x="11900" y="53133"/>
                    <a:pt x="26567" y="53133"/>
                  </a:cubicBezTo>
                  <a:cubicBezTo>
                    <a:pt x="41233" y="53133"/>
                    <a:pt x="53133" y="41233"/>
                    <a:pt x="53133" y="26566"/>
                  </a:cubicBezTo>
                  <a:cubicBezTo>
                    <a:pt x="53133" y="11900"/>
                    <a:pt x="41233" y="0"/>
                    <a:pt x="26567" y="0"/>
                  </a:cubicBezTo>
                  <a:close/>
                  <a:moveTo>
                    <a:pt x="26567" y="36274"/>
                  </a:moveTo>
                  <a:cubicBezTo>
                    <a:pt x="21191" y="36274"/>
                    <a:pt x="16859" y="31890"/>
                    <a:pt x="16859" y="26566"/>
                  </a:cubicBezTo>
                  <a:cubicBezTo>
                    <a:pt x="16859" y="21243"/>
                    <a:pt x="21243" y="16858"/>
                    <a:pt x="26567" y="16858"/>
                  </a:cubicBezTo>
                  <a:cubicBezTo>
                    <a:pt x="31891" y="16858"/>
                    <a:pt x="36275" y="21243"/>
                    <a:pt x="36275" y="26566"/>
                  </a:cubicBezTo>
                  <a:cubicBezTo>
                    <a:pt x="36275" y="31890"/>
                    <a:pt x="31891" y="36274"/>
                    <a:pt x="26567" y="3627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7" name="Google Shape;3387;p54"/>
            <p:cNvSpPr/>
            <p:nvPr/>
          </p:nvSpPr>
          <p:spPr>
            <a:xfrm>
              <a:off x="8719751" y="3026799"/>
              <a:ext cx="53132" cy="109814"/>
            </a:xfrm>
            <a:custGeom>
              <a:rect b="b" l="l" r="r" t="t"/>
              <a:pathLst>
                <a:path extrusionOk="0" h="109814" w="53132">
                  <a:moveTo>
                    <a:pt x="26567" y="0"/>
                  </a:moveTo>
                  <a:cubicBezTo>
                    <a:pt x="11900" y="0"/>
                    <a:pt x="0" y="11900"/>
                    <a:pt x="0" y="26566"/>
                  </a:cubicBezTo>
                  <a:lnTo>
                    <a:pt x="0" y="83248"/>
                  </a:lnTo>
                  <a:cubicBezTo>
                    <a:pt x="0" y="97914"/>
                    <a:pt x="11900" y="109814"/>
                    <a:pt x="26567" y="109814"/>
                  </a:cubicBezTo>
                  <a:cubicBezTo>
                    <a:pt x="41233" y="109814"/>
                    <a:pt x="53133" y="97914"/>
                    <a:pt x="53133" y="83248"/>
                  </a:cubicBezTo>
                  <a:lnTo>
                    <a:pt x="53133" y="26566"/>
                  </a:lnTo>
                  <a:cubicBezTo>
                    <a:pt x="53133" y="11900"/>
                    <a:pt x="41233" y="0"/>
                    <a:pt x="26567" y="0"/>
                  </a:cubicBezTo>
                  <a:close/>
                  <a:moveTo>
                    <a:pt x="36275" y="83248"/>
                  </a:moveTo>
                  <a:cubicBezTo>
                    <a:pt x="36275" y="88624"/>
                    <a:pt x="31891" y="92956"/>
                    <a:pt x="26567" y="92956"/>
                  </a:cubicBezTo>
                  <a:cubicBezTo>
                    <a:pt x="21243" y="92956"/>
                    <a:pt x="16859" y="88572"/>
                    <a:pt x="16859" y="83248"/>
                  </a:cubicBezTo>
                  <a:lnTo>
                    <a:pt x="16859" y="26566"/>
                  </a:lnTo>
                  <a:cubicBezTo>
                    <a:pt x="16859" y="21190"/>
                    <a:pt x="21243" y="16858"/>
                    <a:pt x="26567" y="16858"/>
                  </a:cubicBezTo>
                  <a:cubicBezTo>
                    <a:pt x="31891" y="16858"/>
                    <a:pt x="36275" y="21243"/>
                    <a:pt x="36275" y="26566"/>
                  </a:cubicBezTo>
                  <a:lnTo>
                    <a:pt x="36275" y="832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88" name="Google Shape;3388;p54"/>
          <p:cNvGrpSpPr/>
          <p:nvPr/>
        </p:nvGrpSpPr>
        <p:grpSpPr>
          <a:xfrm>
            <a:off x="8143600" y="3308980"/>
            <a:ext cx="286675" cy="277286"/>
            <a:chOff x="9009632" y="2690492"/>
            <a:chExt cx="655108" cy="633651"/>
          </a:xfrm>
        </p:grpSpPr>
        <p:sp>
          <p:nvSpPr>
            <p:cNvPr id="3389" name="Google Shape;3389;p54"/>
            <p:cNvSpPr/>
            <p:nvPr/>
          </p:nvSpPr>
          <p:spPr>
            <a:xfrm>
              <a:off x="9009632" y="2690492"/>
              <a:ext cx="655108" cy="633651"/>
            </a:xfrm>
            <a:custGeom>
              <a:rect b="b" l="l" r="r" t="t"/>
              <a:pathLst>
                <a:path extrusionOk="0" h="633651" w="655108">
                  <a:moveTo>
                    <a:pt x="652206" y="319657"/>
                  </a:moveTo>
                  <a:lnTo>
                    <a:pt x="566400" y="234113"/>
                  </a:lnTo>
                  <a:cubicBezTo>
                    <a:pt x="566400" y="234113"/>
                    <a:pt x="566348" y="234060"/>
                    <a:pt x="566296" y="234008"/>
                  </a:cubicBezTo>
                  <a:cubicBezTo>
                    <a:pt x="566139" y="233852"/>
                    <a:pt x="565983" y="233695"/>
                    <a:pt x="565826" y="233591"/>
                  </a:cubicBezTo>
                  <a:cubicBezTo>
                    <a:pt x="565774" y="233538"/>
                    <a:pt x="565669" y="233486"/>
                    <a:pt x="565617" y="233382"/>
                  </a:cubicBezTo>
                  <a:cubicBezTo>
                    <a:pt x="565460" y="233225"/>
                    <a:pt x="565252" y="233121"/>
                    <a:pt x="565095" y="232964"/>
                  </a:cubicBezTo>
                  <a:cubicBezTo>
                    <a:pt x="564991" y="232912"/>
                    <a:pt x="564939" y="232860"/>
                    <a:pt x="564834" y="232808"/>
                  </a:cubicBezTo>
                  <a:cubicBezTo>
                    <a:pt x="564626" y="232651"/>
                    <a:pt x="564417" y="232547"/>
                    <a:pt x="564208" y="232442"/>
                  </a:cubicBezTo>
                  <a:cubicBezTo>
                    <a:pt x="564103" y="232390"/>
                    <a:pt x="564000" y="232338"/>
                    <a:pt x="563843" y="232286"/>
                  </a:cubicBezTo>
                  <a:cubicBezTo>
                    <a:pt x="563686" y="232234"/>
                    <a:pt x="563529" y="232129"/>
                    <a:pt x="563425" y="232077"/>
                  </a:cubicBezTo>
                  <a:cubicBezTo>
                    <a:pt x="563321" y="232077"/>
                    <a:pt x="563164" y="231973"/>
                    <a:pt x="563060" y="231920"/>
                  </a:cubicBezTo>
                  <a:cubicBezTo>
                    <a:pt x="562903" y="231868"/>
                    <a:pt x="562747" y="231816"/>
                    <a:pt x="562590" y="231764"/>
                  </a:cubicBezTo>
                  <a:cubicBezTo>
                    <a:pt x="562486" y="231764"/>
                    <a:pt x="562329" y="231712"/>
                    <a:pt x="562225" y="231659"/>
                  </a:cubicBezTo>
                  <a:cubicBezTo>
                    <a:pt x="562068" y="231659"/>
                    <a:pt x="561912" y="231555"/>
                    <a:pt x="561703" y="231555"/>
                  </a:cubicBezTo>
                  <a:cubicBezTo>
                    <a:pt x="561598" y="231555"/>
                    <a:pt x="561494" y="231555"/>
                    <a:pt x="561338" y="231503"/>
                  </a:cubicBezTo>
                  <a:cubicBezTo>
                    <a:pt x="561129" y="231503"/>
                    <a:pt x="560972" y="231451"/>
                    <a:pt x="560764" y="231398"/>
                  </a:cubicBezTo>
                  <a:cubicBezTo>
                    <a:pt x="560659" y="231398"/>
                    <a:pt x="560555" y="231398"/>
                    <a:pt x="560502" y="231398"/>
                  </a:cubicBezTo>
                  <a:cubicBezTo>
                    <a:pt x="560241" y="231398"/>
                    <a:pt x="559928" y="231398"/>
                    <a:pt x="559667" y="231398"/>
                  </a:cubicBezTo>
                  <a:lnTo>
                    <a:pt x="536023" y="231398"/>
                  </a:lnTo>
                  <a:lnTo>
                    <a:pt x="536023" y="67982"/>
                  </a:lnTo>
                  <a:cubicBezTo>
                    <a:pt x="536023" y="57804"/>
                    <a:pt x="527777" y="49558"/>
                    <a:pt x="517600" y="49558"/>
                  </a:cubicBezTo>
                  <a:lnTo>
                    <a:pt x="427984" y="49558"/>
                  </a:lnTo>
                  <a:cubicBezTo>
                    <a:pt x="417806" y="49558"/>
                    <a:pt x="409507" y="57804"/>
                    <a:pt x="409507" y="67982"/>
                  </a:cubicBezTo>
                  <a:lnTo>
                    <a:pt x="409507" y="84684"/>
                  </a:lnTo>
                  <a:lnTo>
                    <a:pt x="320675" y="84684"/>
                  </a:lnTo>
                  <a:cubicBezTo>
                    <a:pt x="311854" y="84684"/>
                    <a:pt x="304442" y="90947"/>
                    <a:pt x="302616" y="99245"/>
                  </a:cubicBezTo>
                  <a:cubicBezTo>
                    <a:pt x="286331" y="87711"/>
                    <a:pt x="266446" y="80873"/>
                    <a:pt x="244995" y="80873"/>
                  </a:cubicBezTo>
                  <a:cubicBezTo>
                    <a:pt x="223543" y="80873"/>
                    <a:pt x="201883" y="88285"/>
                    <a:pt x="185233" y="100811"/>
                  </a:cubicBezTo>
                  <a:lnTo>
                    <a:pt x="170254" y="39223"/>
                  </a:lnTo>
                  <a:cubicBezTo>
                    <a:pt x="163573" y="11770"/>
                    <a:pt x="135754" y="-5193"/>
                    <a:pt x="108248" y="1435"/>
                  </a:cubicBezTo>
                  <a:cubicBezTo>
                    <a:pt x="94939" y="4671"/>
                    <a:pt x="83666" y="12866"/>
                    <a:pt x="76463" y="24609"/>
                  </a:cubicBezTo>
                  <a:cubicBezTo>
                    <a:pt x="69312" y="36300"/>
                    <a:pt x="67172" y="50079"/>
                    <a:pt x="70356" y="63337"/>
                  </a:cubicBezTo>
                  <a:lnTo>
                    <a:pt x="111171" y="231346"/>
                  </a:lnTo>
                  <a:lnTo>
                    <a:pt x="95304" y="231346"/>
                  </a:lnTo>
                  <a:cubicBezTo>
                    <a:pt x="94991" y="231346"/>
                    <a:pt x="94730" y="231346"/>
                    <a:pt x="94469" y="231346"/>
                  </a:cubicBezTo>
                  <a:cubicBezTo>
                    <a:pt x="94365" y="231346"/>
                    <a:pt x="94261" y="231346"/>
                    <a:pt x="94209" y="231346"/>
                  </a:cubicBezTo>
                  <a:cubicBezTo>
                    <a:pt x="94000" y="231346"/>
                    <a:pt x="93843" y="231346"/>
                    <a:pt x="93635" y="231451"/>
                  </a:cubicBezTo>
                  <a:cubicBezTo>
                    <a:pt x="93530" y="231451"/>
                    <a:pt x="93426" y="231451"/>
                    <a:pt x="93269" y="231503"/>
                  </a:cubicBezTo>
                  <a:cubicBezTo>
                    <a:pt x="93112" y="231503"/>
                    <a:pt x="92956" y="231555"/>
                    <a:pt x="92799" y="231607"/>
                  </a:cubicBezTo>
                  <a:cubicBezTo>
                    <a:pt x="92695" y="231607"/>
                    <a:pt x="92538" y="231659"/>
                    <a:pt x="92434" y="231712"/>
                  </a:cubicBezTo>
                  <a:cubicBezTo>
                    <a:pt x="92278" y="231712"/>
                    <a:pt x="92121" y="231816"/>
                    <a:pt x="92016" y="231868"/>
                  </a:cubicBezTo>
                  <a:cubicBezTo>
                    <a:pt x="91912" y="231868"/>
                    <a:pt x="91755" y="231973"/>
                    <a:pt x="91651" y="232025"/>
                  </a:cubicBezTo>
                  <a:cubicBezTo>
                    <a:pt x="91494" y="232077"/>
                    <a:pt x="91390" y="232129"/>
                    <a:pt x="91233" y="232234"/>
                  </a:cubicBezTo>
                  <a:cubicBezTo>
                    <a:pt x="91129" y="232286"/>
                    <a:pt x="90973" y="232338"/>
                    <a:pt x="90868" y="232390"/>
                  </a:cubicBezTo>
                  <a:cubicBezTo>
                    <a:pt x="90659" y="232495"/>
                    <a:pt x="90450" y="232599"/>
                    <a:pt x="90294" y="232755"/>
                  </a:cubicBezTo>
                  <a:cubicBezTo>
                    <a:pt x="90190" y="232808"/>
                    <a:pt x="90085" y="232912"/>
                    <a:pt x="89981" y="232964"/>
                  </a:cubicBezTo>
                  <a:cubicBezTo>
                    <a:pt x="89824" y="233069"/>
                    <a:pt x="89616" y="233225"/>
                    <a:pt x="89459" y="233330"/>
                  </a:cubicBezTo>
                  <a:cubicBezTo>
                    <a:pt x="89354" y="233382"/>
                    <a:pt x="89302" y="233486"/>
                    <a:pt x="89198" y="233538"/>
                  </a:cubicBezTo>
                  <a:cubicBezTo>
                    <a:pt x="89042" y="233695"/>
                    <a:pt x="88885" y="233799"/>
                    <a:pt x="88728" y="233956"/>
                  </a:cubicBezTo>
                  <a:cubicBezTo>
                    <a:pt x="88728" y="233956"/>
                    <a:pt x="88624" y="234008"/>
                    <a:pt x="88624" y="234060"/>
                  </a:cubicBezTo>
                  <a:lnTo>
                    <a:pt x="2818" y="319605"/>
                  </a:lnTo>
                  <a:cubicBezTo>
                    <a:pt x="-939" y="323363"/>
                    <a:pt x="-939" y="329417"/>
                    <a:pt x="2818" y="333175"/>
                  </a:cubicBezTo>
                  <a:cubicBezTo>
                    <a:pt x="4697" y="335054"/>
                    <a:pt x="7150" y="335994"/>
                    <a:pt x="9603" y="335994"/>
                  </a:cubicBezTo>
                  <a:cubicBezTo>
                    <a:pt x="12057" y="335994"/>
                    <a:pt x="14510" y="335054"/>
                    <a:pt x="16388" y="333175"/>
                  </a:cubicBezTo>
                  <a:lnTo>
                    <a:pt x="77402" y="272370"/>
                  </a:lnTo>
                  <a:lnTo>
                    <a:pt x="60491" y="338081"/>
                  </a:lnTo>
                  <a:cubicBezTo>
                    <a:pt x="59761" y="340952"/>
                    <a:pt x="60388" y="344031"/>
                    <a:pt x="62214" y="346328"/>
                  </a:cubicBezTo>
                  <a:cubicBezTo>
                    <a:pt x="64041" y="348676"/>
                    <a:pt x="66807" y="350033"/>
                    <a:pt x="69782" y="350033"/>
                  </a:cubicBezTo>
                  <a:lnTo>
                    <a:pt x="85806" y="350033"/>
                  </a:lnTo>
                  <a:lnTo>
                    <a:pt x="85806" y="624048"/>
                  </a:lnTo>
                  <a:cubicBezTo>
                    <a:pt x="85806" y="629371"/>
                    <a:pt x="90085" y="633651"/>
                    <a:pt x="95409" y="633651"/>
                  </a:cubicBezTo>
                  <a:lnTo>
                    <a:pt x="559719" y="633651"/>
                  </a:lnTo>
                  <a:cubicBezTo>
                    <a:pt x="565043" y="633651"/>
                    <a:pt x="569323" y="629371"/>
                    <a:pt x="569323" y="624048"/>
                  </a:cubicBezTo>
                  <a:lnTo>
                    <a:pt x="569323" y="350033"/>
                  </a:lnTo>
                  <a:lnTo>
                    <a:pt x="585346" y="350033"/>
                  </a:lnTo>
                  <a:cubicBezTo>
                    <a:pt x="588321" y="350033"/>
                    <a:pt x="591088" y="348676"/>
                    <a:pt x="592914" y="346328"/>
                  </a:cubicBezTo>
                  <a:cubicBezTo>
                    <a:pt x="594741" y="343979"/>
                    <a:pt x="595368" y="340952"/>
                    <a:pt x="594637" y="338081"/>
                  </a:cubicBezTo>
                  <a:lnTo>
                    <a:pt x="577726" y="272370"/>
                  </a:lnTo>
                  <a:lnTo>
                    <a:pt x="638740" y="333175"/>
                  </a:lnTo>
                  <a:cubicBezTo>
                    <a:pt x="640619" y="335054"/>
                    <a:pt x="643072" y="335994"/>
                    <a:pt x="645525" y="335994"/>
                  </a:cubicBezTo>
                  <a:cubicBezTo>
                    <a:pt x="647978" y="335994"/>
                    <a:pt x="650431" y="335054"/>
                    <a:pt x="652310" y="333175"/>
                  </a:cubicBezTo>
                  <a:cubicBezTo>
                    <a:pt x="656068" y="329417"/>
                    <a:pt x="656016" y="323363"/>
                    <a:pt x="652310" y="319605"/>
                  </a:cubicBezTo>
                  <a:close/>
                  <a:moveTo>
                    <a:pt x="428662" y="68765"/>
                  </a:moveTo>
                  <a:lnTo>
                    <a:pt x="516764" y="68765"/>
                  </a:lnTo>
                  <a:lnTo>
                    <a:pt x="516764" y="231346"/>
                  </a:lnTo>
                  <a:lnTo>
                    <a:pt x="428662" y="231346"/>
                  </a:lnTo>
                  <a:lnTo>
                    <a:pt x="428662" y="68765"/>
                  </a:lnTo>
                  <a:close/>
                  <a:moveTo>
                    <a:pt x="409455" y="103891"/>
                  </a:moveTo>
                  <a:lnTo>
                    <a:pt x="409455" y="231346"/>
                  </a:lnTo>
                  <a:lnTo>
                    <a:pt x="330435" y="231346"/>
                  </a:lnTo>
                  <a:cubicBezTo>
                    <a:pt x="339621" y="216001"/>
                    <a:pt x="344579" y="198465"/>
                    <a:pt x="344579" y="180354"/>
                  </a:cubicBezTo>
                  <a:cubicBezTo>
                    <a:pt x="344579" y="156136"/>
                    <a:pt x="335863" y="133902"/>
                    <a:pt x="321353" y="116626"/>
                  </a:cubicBezTo>
                  <a:lnTo>
                    <a:pt x="321353" y="103943"/>
                  </a:lnTo>
                  <a:lnTo>
                    <a:pt x="409455" y="103943"/>
                  </a:lnTo>
                  <a:close/>
                  <a:moveTo>
                    <a:pt x="324693" y="169915"/>
                  </a:moveTo>
                  <a:lnTo>
                    <a:pt x="320100" y="169915"/>
                  </a:lnTo>
                  <a:cubicBezTo>
                    <a:pt x="314777" y="169915"/>
                    <a:pt x="310497" y="174195"/>
                    <a:pt x="310497" y="179518"/>
                  </a:cubicBezTo>
                  <a:cubicBezTo>
                    <a:pt x="310497" y="184842"/>
                    <a:pt x="314777" y="189122"/>
                    <a:pt x="320100" y="189122"/>
                  </a:cubicBezTo>
                  <a:lnTo>
                    <a:pt x="324902" y="189122"/>
                  </a:lnTo>
                  <a:cubicBezTo>
                    <a:pt x="323180" y="204623"/>
                    <a:pt x="317021" y="219290"/>
                    <a:pt x="307052" y="231398"/>
                  </a:cubicBezTo>
                  <a:lnTo>
                    <a:pt x="182885" y="231398"/>
                  </a:lnTo>
                  <a:cubicBezTo>
                    <a:pt x="173072" y="219498"/>
                    <a:pt x="166913" y="205145"/>
                    <a:pt x="165087" y="189957"/>
                  </a:cubicBezTo>
                  <a:lnTo>
                    <a:pt x="169262" y="189957"/>
                  </a:lnTo>
                  <a:cubicBezTo>
                    <a:pt x="174586" y="189957"/>
                    <a:pt x="178866" y="185677"/>
                    <a:pt x="178866" y="180354"/>
                  </a:cubicBezTo>
                  <a:cubicBezTo>
                    <a:pt x="178866" y="175030"/>
                    <a:pt x="174586" y="170750"/>
                    <a:pt x="169262" y="170750"/>
                  </a:cubicBezTo>
                  <a:lnTo>
                    <a:pt x="165087" y="170750"/>
                  </a:lnTo>
                  <a:cubicBezTo>
                    <a:pt x="169471" y="134163"/>
                    <a:pt x="198647" y="105091"/>
                    <a:pt x="235339" y="100707"/>
                  </a:cubicBezTo>
                  <a:lnTo>
                    <a:pt x="235339" y="104882"/>
                  </a:lnTo>
                  <a:cubicBezTo>
                    <a:pt x="235339" y="110206"/>
                    <a:pt x="239619" y="114486"/>
                    <a:pt x="244943" y="114486"/>
                  </a:cubicBezTo>
                  <a:cubicBezTo>
                    <a:pt x="250266" y="114486"/>
                    <a:pt x="254546" y="110206"/>
                    <a:pt x="254546" y="104882"/>
                  </a:cubicBezTo>
                  <a:lnTo>
                    <a:pt x="254546" y="100707"/>
                  </a:lnTo>
                  <a:cubicBezTo>
                    <a:pt x="290977" y="105039"/>
                    <a:pt x="319944" y="133745"/>
                    <a:pt x="324693" y="169915"/>
                  </a:cubicBezTo>
                  <a:close/>
                  <a:moveTo>
                    <a:pt x="88989" y="58848"/>
                  </a:moveTo>
                  <a:cubicBezTo>
                    <a:pt x="87006" y="50549"/>
                    <a:pt x="88363" y="41990"/>
                    <a:pt x="92799" y="34630"/>
                  </a:cubicBezTo>
                  <a:cubicBezTo>
                    <a:pt x="97288" y="27271"/>
                    <a:pt x="104334" y="22104"/>
                    <a:pt x="112685" y="20121"/>
                  </a:cubicBezTo>
                  <a:cubicBezTo>
                    <a:pt x="129909" y="15945"/>
                    <a:pt x="147341" y="26540"/>
                    <a:pt x="151517" y="43764"/>
                  </a:cubicBezTo>
                  <a:lnTo>
                    <a:pt x="169053" y="115947"/>
                  </a:lnTo>
                  <a:cubicBezTo>
                    <a:pt x="154231" y="133328"/>
                    <a:pt x="145253" y="155823"/>
                    <a:pt x="145253" y="180354"/>
                  </a:cubicBezTo>
                  <a:cubicBezTo>
                    <a:pt x="145253" y="198517"/>
                    <a:pt x="150212" y="216054"/>
                    <a:pt x="159398" y="231346"/>
                  </a:cubicBezTo>
                  <a:lnTo>
                    <a:pt x="130848" y="231346"/>
                  </a:lnTo>
                  <a:lnTo>
                    <a:pt x="88937" y="58848"/>
                  </a:lnTo>
                  <a:close/>
                  <a:moveTo>
                    <a:pt x="559563" y="330983"/>
                  </a:moveTo>
                  <a:lnTo>
                    <a:pt x="351312" y="330983"/>
                  </a:lnTo>
                  <a:cubicBezTo>
                    <a:pt x="345989" y="330983"/>
                    <a:pt x="341708" y="335263"/>
                    <a:pt x="341708" y="340587"/>
                  </a:cubicBezTo>
                  <a:cubicBezTo>
                    <a:pt x="341708" y="345910"/>
                    <a:pt x="345989" y="350190"/>
                    <a:pt x="351312" y="350190"/>
                  </a:cubicBezTo>
                  <a:lnTo>
                    <a:pt x="549959" y="350190"/>
                  </a:lnTo>
                  <a:lnTo>
                    <a:pt x="549959" y="614601"/>
                  </a:lnTo>
                  <a:lnTo>
                    <a:pt x="104856" y="614601"/>
                  </a:lnTo>
                  <a:lnTo>
                    <a:pt x="104856" y="350190"/>
                  </a:lnTo>
                  <a:lnTo>
                    <a:pt x="306948" y="350190"/>
                  </a:lnTo>
                  <a:cubicBezTo>
                    <a:pt x="312271" y="350190"/>
                    <a:pt x="316551" y="345910"/>
                    <a:pt x="316551" y="340587"/>
                  </a:cubicBezTo>
                  <a:cubicBezTo>
                    <a:pt x="316551" y="335263"/>
                    <a:pt x="312271" y="330983"/>
                    <a:pt x="306948" y="330983"/>
                  </a:cubicBezTo>
                  <a:lnTo>
                    <a:pt x="81995" y="330983"/>
                  </a:lnTo>
                  <a:lnTo>
                    <a:pt x="102664" y="250553"/>
                  </a:lnTo>
                  <a:lnTo>
                    <a:pt x="123228" y="250553"/>
                  </a:lnTo>
                  <a:cubicBezTo>
                    <a:pt x="123228" y="250553"/>
                    <a:pt x="123228" y="250553"/>
                    <a:pt x="123280" y="250553"/>
                  </a:cubicBezTo>
                  <a:cubicBezTo>
                    <a:pt x="123280" y="250553"/>
                    <a:pt x="123280" y="250553"/>
                    <a:pt x="123280" y="250553"/>
                  </a:cubicBezTo>
                  <a:lnTo>
                    <a:pt x="418954" y="250553"/>
                  </a:lnTo>
                  <a:cubicBezTo>
                    <a:pt x="418954" y="250553"/>
                    <a:pt x="418954" y="250553"/>
                    <a:pt x="418954" y="250553"/>
                  </a:cubicBezTo>
                  <a:lnTo>
                    <a:pt x="526212" y="250553"/>
                  </a:lnTo>
                  <a:cubicBezTo>
                    <a:pt x="526212" y="250553"/>
                    <a:pt x="526212" y="250553"/>
                    <a:pt x="526212" y="250553"/>
                  </a:cubicBezTo>
                  <a:lnTo>
                    <a:pt x="551995" y="250553"/>
                  </a:lnTo>
                  <a:lnTo>
                    <a:pt x="572663" y="330983"/>
                  </a:lnTo>
                  <a:lnTo>
                    <a:pt x="559407" y="330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0" name="Google Shape;3390;p54"/>
            <p:cNvSpPr/>
            <p:nvPr/>
          </p:nvSpPr>
          <p:spPr>
            <a:xfrm>
              <a:off x="9450664" y="2789894"/>
              <a:ext cx="63362" cy="63258"/>
            </a:xfrm>
            <a:custGeom>
              <a:rect b="b" l="l" r="r" t="t"/>
              <a:pathLst>
                <a:path extrusionOk="0" h="63258" w="63362">
                  <a:moveTo>
                    <a:pt x="31682" y="63258"/>
                  </a:moveTo>
                  <a:cubicBezTo>
                    <a:pt x="49166" y="63258"/>
                    <a:pt x="63363" y="49062"/>
                    <a:pt x="63363" y="31629"/>
                  </a:cubicBezTo>
                  <a:cubicBezTo>
                    <a:pt x="63363" y="14197"/>
                    <a:pt x="49166" y="0"/>
                    <a:pt x="31682" y="0"/>
                  </a:cubicBezTo>
                  <a:cubicBezTo>
                    <a:pt x="14196" y="0"/>
                    <a:pt x="0" y="14197"/>
                    <a:pt x="0" y="31629"/>
                  </a:cubicBezTo>
                  <a:cubicBezTo>
                    <a:pt x="0" y="49062"/>
                    <a:pt x="14196" y="63258"/>
                    <a:pt x="31682" y="63258"/>
                  </a:cubicBezTo>
                  <a:close/>
                  <a:moveTo>
                    <a:pt x="31682" y="19155"/>
                  </a:moveTo>
                  <a:cubicBezTo>
                    <a:pt x="38571" y="19155"/>
                    <a:pt x="44207" y="24740"/>
                    <a:pt x="44207" y="31629"/>
                  </a:cubicBezTo>
                  <a:cubicBezTo>
                    <a:pt x="44207" y="38519"/>
                    <a:pt x="38571" y="44103"/>
                    <a:pt x="31682" y="44103"/>
                  </a:cubicBezTo>
                  <a:cubicBezTo>
                    <a:pt x="24792" y="44103"/>
                    <a:pt x="19155" y="38519"/>
                    <a:pt x="19155" y="31629"/>
                  </a:cubicBezTo>
                  <a:cubicBezTo>
                    <a:pt x="19155" y="24740"/>
                    <a:pt x="24792" y="19155"/>
                    <a:pt x="31682" y="191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1" name="Google Shape;3391;p54"/>
            <p:cNvSpPr/>
            <p:nvPr/>
          </p:nvSpPr>
          <p:spPr>
            <a:xfrm>
              <a:off x="9226755" y="2822594"/>
              <a:ext cx="37523" cy="76070"/>
            </a:xfrm>
            <a:custGeom>
              <a:rect b="b" l="l" r="r" t="t"/>
              <a:pathLst>
                <a:path extrusionOk="0" h="76070" w="37523">
                  <a:moveTo>
                    <a:pt x="21086" y="5975"/>
                  </a:moveTo>
                  <a:cubicBezTo>
                    <a:pt x="19103" y="1069"/>
                    <a:pt x="13518" y="-1279"/>
                    <a:pt x="8559" y="704"/>
                  </a:cubicBezTo>
                  <a:cubicBezTo>
                    <a:pt x="3654" y="2687"/>
                    <a:pt x="1305" y="8272"/>
                    <a:pt x="3288" y="13230"/>
                  </a:cubicBezTo>
                  <a:lnTo>
                    <a:pt x="16597" y="45955"/>
                  </a:lnTo>
                  <a:lnTo>
                    <a:pt x="2818" y="59682"/>
                  </a:lnTo>
                  <a:cubicBezTo>
                    <a:pt x="-939" y="63440"/>
                    <a:pt x="-939" y="69495"/>
                    <a:pt x="2818" y="73252"/>
                  </a:cubicBezTo>
                  <a:cubicBezTo>
                    <a:pt x="4697" y="75131"/>
                    <a:pt x="7150" y="76071"/>
                    <a:pt x="9604" y="76071"/>
                  </a:cubicBezTo>
                  <a:cubicBezTo>
                    <a:pt x="12057" y="76071"/>
                    <a:pt x="14510" y="75131"/>
                    <a:pt x="16388" y="73252"/>
                  </a:cubicBezTo>
                  <a:lnTo>
                    <a:pt x="34708" y="55037"/>
                  </a:lnTo>
                  <a:cubicBezTo>
                    <a:pt x="37422" y="52323"/>
                    <a:pt x="38258" y="48200"/>
                    <a:pt x="36848" y="44651"/>
                  </a:cubicBezTo>
                  <a:lnTo>
                    <a:pt x="21190" y="60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2" name="Google Shape;3392;p54"/>
            <p:cNvSpPr/>
            <p:nvPr/>
          </p:nvSpPr>
          <p:spPr>
            <a:xfrm>
              <a:off x="9195491" y="3136614"/>
              <a:ext cx="283200" cy="109605"/>
            </a:xfrm>
            <a:custGeom>
              <a:rect b="b" l="l" r="r" t="t"/>
              <a:pathLst>
                <a:path extrusionOk="0" h="109605" w="283200">
                  <a:moveTo>
                    <a:pt x="0" y="21086"/>
                  </a:moveTo>
                  <a:lnTo>
                    <a:pt x="0" y="88520"/>
                  </a:lnTo>
                  <a:cubicBezTo>
                    <a:pt x="0" y="100159"/>
                    <a:pt x="9447" y="109606"/>
                    <a:pt x="21086" y="109606"/>
                  </a:cubicBezTo>
                  <a:lnTo>
                    <a:pt x="121089" y="109606"/>
                  </a:lnTo>
                  <a:cubicBezTo>
                    <a:pt x="126412" y="109606"/>
                    <a:pt x="130692" y="105326"/>
                    <a:pt x="130692" y="100002"/>
                  </a:cubicBezTo>
                  <a:cubicBezTo>
                    <a:pt x="130692" y="94678"/>
                    <a:pt x="126412" y="90399"/>
                    <a:pt x="121089" y="90399"/>
                  </a:cubicBezTo>
                  <a:lnTo>
                    <a:pt x="21086" y="90399"/>
                  </a:lnTo>
                  <a:cubicBezTo>
                    <a:pt x="20042" y="90399"/>
                    <a:pt x="19155" y="89511"/>
                    <a:pt x="19155" y="88520"/>
                  </a:cubicBezTo>
                  <a:lnTo>
                    <a:pt x="19155" y="21086"/>
                  </a:lnTo>
                  <a:cubicBezTo>
                    <a:pt x="19155" y="20094"/>
                    <a:pt x="20042" y="19207"/>
                    <a:pt x="21086" y="19207"/>
                  </a:cubicBezTo>
                  <a:lnTo>
                    <a:pt x="262062" y="19207"/>
                  </a:lnTo>
                  <a:cubicBezTo>
                    <a:pt x="263106" y="19207"/>
                    <a:pt x="263994" y="20094"/>
                    <a:pt x="263994" y="21086"/>
                  </a:cubicBezTo>
                  <a:lnTo>
                    <a:pt x="263994" y="88520"/>
                  </a:lnTo>
                  <a:cubicBezTo>
                    <a:pt x="263994" y="89511"/>
                    <a:pt x="263106" y="90399"/>
                    <a:pt x="262062" y="90399"/>
                  </a:cubicBezTo>
                  <a:lnTo>
                    <a:pt x="165453" y="90399"/>
                  </a:lnTo>
                  <a:cubicBezTo>
                    <a:pt x="160129" y="90399"/>
                    <a:pt x="155849" y="94678"/>
                    <a:pt x="155849" y="100002"/>
                  </a:cubicBezTo>
                  <a:cubicBezTo>
                    <a:pt x="155849" y="105326"/>
                    <a:pt x="160129" y="109606"/>
                    <a:pt x="165453" y="109606"/>
                  </a:cubicBezTo>
                  <a:lnTo>
                    <a:pt x="262062" y="109606"/>
                  </a:lnTo>
                  <a:cubicBezTo>
                    <a:pt x="273701" y="109606"/>
                    <a:pt x="283200" y="100159"/>
                    <a:pt x="283200" y="88520"/>
                  </a:cubicBezTo>
                  <a:lnTo>
                    <a:pt x="283200" y="21086"/>
                  </a:lnTo>
                  <a:cubicBezTo>
                    <a:pt x="283200" y="9447"/>
                    <a:pt x="273701" y="0"/>
                    <a:pt x="262062" y="0"/>
                  </a:cubicBezTo>
                  <a:lnTo>
                    <a:pt x="21086" y="0"/>
                  </a:lnTo>
                  <a:cubicBezTo>
                    <a:pt x="9447" y="0"/>
                    <a:pt x="0" y="9447"/>
                    <a:pt x="0" y="210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3" name="Google Shape;3393;p54"/>
            <p:cNvSpPr/>
            <p:nvPr/>
          </p:nvSpPr>
          <p:spPr>
            <a:xfrm>
              <a:off x="9247841" y="3181865"/>
              <a:ext cx="178552" cy="19207"/>
            </a:xfrm>
            <a:custGeom>
              <a:rect b="b" l="l" r="r" t="t"/>
              <a:pathLst>
                <a:path extrusionOk="0" h="19207" w="178552">
                  <a:moveTo>
                    <a:pt x="178553" y="9604"/>
                  </a:moveTo>
                  <a:cubicBezTo>
                    <a:pt x="178553" y="4280"/>
                    <a:pt x="174273" y="0"/>
                    <a:pt x="168949" y="0"/>
                  </a:cubicBezTo>
                  <a:lnTo>
                    <a:pt x="9603" y="0"/>
                  </a:lnTo>
                  <a:cubicBezTo>
                    <a:pt x="4280" y="0"/>
                    <a:pt x="0" y="4280"/>
                    <a:pt x="0" y="9604"/>
                  </a:cubicBezTo>
                  <a:cubicBezTo>
                    <a:pt x="0" y="14927"/>
                    <a:pt x="4280" y="19207"/>
                    <a:pt x="9603" y="19207"/>
                  </a:cubicBezTo>
                  <a:lnTo>
                    <a:pt x="168949" y="19207"/>
                  </a:lnTo>
                  <a:cubicBezTo>
                    <a:pt x="174273" y="19207"/>
                    <a:pt x="178553" y="14927"/>
                    <a:pt x="178553" y="96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94" name="Google Shape;3394;p54"/>
          <p:cNvSpPr/>
          <p:nvPr/>
        </p:nvSpPr>
        <p:spPr>
          <a:xfrm>
            <a:off x="6431795" y="3737388"/>
            <a:ext cx="213443" cy="284690"/>
          </a:xfrm>
          <a:custGeom>
            <a:rect b="b" l="l" r="r" t="t"/>
            <a:pathLst>
              <a:path extrusionOk="0" h="563742" w="422660">
                <a:moveTo>
                  <a:pt x="414414" y="456955"/>
                </a:moveTo>
                <a:cubicBezTo>
                  <a:pt x="418955" y="456955"/>
                  <a:pt x="422660" y="453249"/>
                  <a:pt x="422660" y="448709"/>
                </a:cubicBezTo>
                <a:lnTo>
                  <a:pt x="422660" y="412695"/>
                </a:lnTo>
                <a:cubicBezTo>
                  <a:pt x="422660" y="380597"/>
                  <a:pt x="402879" y="350064"/>
                  <a:pt x="374538" y="338372"/>
                </a:cubicBezTo>
                <a:cubicBezTo>
                  <a:pt x="374486" y="338372"/>
                  <a:pt x="374434" y="338372"/>
                  <a:pt x="374382" y="338320"/>
                </a:cubicBezTo>
                <a:lnTo>
                  <a:pt x="345154" y="326994"/>
                </a:lnTo>
                <a:cubicBezTo>
                  <a:pt x="356740" y="316086"/>
                  <a:pt x="363421" y="300271"/>
                  <a:pt x="363734" y="282108"/>
                </a:cubicBezTo>
                <a:cubicBezTo>
                  <a:pt x="364047" y="263058"/>
                  <a:pt x="356845" y="246982"/>
                  <a:pt x="345467" y="241084"/>
                </a:cubicBezTo>
                <a:cubicBezTo>
                  <a:pt x="339360" y="237953"/>
                  <a:pt x="335132" y="234873"/>
                  <a:pt x="332262" y="231533"/>
                </a:cubicBezTo>
                <a:cubicBezTo>
                  <a:pt x="326886" y="225270"/>
                  <a:pt x="323650" y="214570"/>
                  <a:pt x="322449" y="205436"/>
                </a:cubicBezTo>
                <a:cubicBezTo>
                  <a:pt x="330539" y="198182"/>
                  <a:pt x="335185" y="188056"/>
                  <a:pt x="335185" y="177513"/>
                </a:cubicBezTo>
                <a:cubicBezTo>
                  <a:pt x="335185" y="169319"/>
                  <a:pt x="332418" y="161385"/>
                  <a:pt x="327356" y="154809"/>
                </a:cubicBezTo>
                <a:lnTo>
                  <a:pt x="327356" y="116030"/>
                </a:lnTo>
                <a:cubicBezTo>
                  <a:pt x="327356" y="84870"/>
                  <a:pt x="315195" y="55642"/>
                  <a:pt x="293065" y="33669"/>
                </a:cubicBezTo>
                <a:cubicBezTo>
                  <a:pt x="270935" y="11748"/>
                  <a:pt x="241654" y="-257"/>
                  <a:pt x="210443" y="4"/>
                </a:cubicBezTo>
                <a:cubicBezTo>
                  <a:pt x="146976" y="474"/>
                  <a:pt x="95305" y="53137"/>
                  <a:pt x="95305" y="117387"/>
                </a:cubicBezTo>
                <a:lnTo>
                  <a:pt x="95305" y="154809"/>
                </a:lnTo>
                <a:cubicBezTo>
                  <a:pt x="90242" y="161385"/>
                  <a:pt x="87476" y="169319"/>
                  <a:pt x="87476" y="177513"/>
                </a:cubicBezTo>
                <a:cubicBezTo>
                  <a:pt x="87476" y="188108"/>
                  <a:pt x="92121" y="198234"/>
                  <a:pt x="100211" y="205436"/>
                </a:cubicBezTo>
                <a:cubicBezTo>
                  <a:pt x="99010" y="214570"/>
                  <a:pt x="95722" y="225270"/>
                  <a:pt x="90399" y="231533"/>
                </a:cubicBezTo>
                <a:cubicBezTo>
                  <a:pt x="87528" y="234926"/>
                  <a:pt x="83300" y="237953"/>
                  <a:pt x="77194" y="241084"/>
                </a:cubicBezTo>
                <a:cubicBezTo>
                  <a:pt x="65189" y="247295"/>
                  <a:pt x="57465" y="264884"/>
                  <a:pt x="57987" y="284927"/>
                </a:cubicBezTo>
                <a:cubicBezTo>
                  <a:pt x="58456" y="302255"/>
                  <a:pt x="64928" y="317286"/>
                  <a:pt x="75941" y="327568"/>
                </a:cubicBezTo>
                <a:cubicBezTo>
                  <a:pt x="60388" y="333623"/>
                  <a:pt x="48696" y="338164"/>
                  <a:pt x="48279" y="338320"/>
                </a:cubicBezTo>
                <a:cubicBezTo>
                  <a:pt x="48227" y="338320"/>
                  <a:pt x="48174" y="338320"/>
                  <a:pt x="48122" y="338372"/>
                </a:cubicBezTo>
                <a:cubicBezTo>
                  <a:pt x="39719" y="341817"/>
                  <a:pt x="31420" y="347611"/>
                  <a:pt x="24165" y="354865"/>
                </a:cubicBezTo>
                <a:cubicBezTo>
                  <a:pt x="21347" y="357684"/>
                  <a:pt x="18685" y="360763"/>
                  <a:pt x="16232" y="363999"/>
                </a:cubicBezTo>
                <a:cubicBezTo>
                  <a:pt x="5585" y="378196"/>
                  <a:pt x="0" y="395054"/>
                  <a:pt x="0" y="412695"/>
                </a:cubicBezTo>
                <a:lnTo>
                  <a:pt x="0" y="541143"/>
                </a:lnTo>
                <a:cubicBezTo>
                  <a:pt x="0" y="546205"/>
                  <a:pt x="1670" y="550903"/>
                  <a:pt x="4489" y="554661"/>
                </a:cubicBezTo>
                <a:cubicBezTo>
                  <a:pt x="8612" y="560193"/>
                  <a:pt x="15188" y="563742"/>
                  <a:pt x="22600" y="563742"/>
                </a:cubicBezTo>
                <a:lnTo>
                  <a:pt x="191653" y="563742"/>
                </a:lnTo>
                <a:cubicBezTo>
                  <a:pt x="196194" y="563742"/>
                  <a:pt x="199900" y="560037"/>
                  <a:pt x="199900" y="555496"/>
                </a:cubicBezTo>
                <a:cubicBezTo>
                  <a:pt x="199900" y="550955"/>
                  <a:pt x="196194" y="547249"/>
                  <a:pt x="191653" y="547249"/>
                </a:cubicBezTo>
                <a:lnTo>
                  <a:pt x="163521" y="547249"/>
                </a:lnTo>
                <a:lnTo>
                  <a:pt x="163521" y="388269"/>
                </a:lnTo>
                <a:cubicBezTo>
                  <a:pt x="174430" y="396359"/>
                  <a:pt x="187843" y="400900"/>
                  <a:pt x="201831" y="400900"/>
                </a:cubicBezTo>
                <a:lnTo>
                  <a:pt x="220829" y="400900"/>
                </a:lnTo>
                <a:cubicBezTo>
                  <a:pt x="234817" y="400900"/>
                  <a:pt x="248231" y="396359"/>
                  <a:pt x="259139" y="388269"/>
                </a:cubicBezTo>
                <a:lnTo>
                  <a:pt x="259139" y="547249"/>
                </a:lnTo>
                <a:lnTo>
                  <a:pt x="230172" y="547249"/>
                </a:lnTo>
                <a:cubicBezTo>
                  <a:pt x="225631" y="547249"/>
                  <a:pt x="221925" y="550955"/>
                  <a:pt x="221925" y="555496"/>
                </a:cubicBezTo>
                <a:cubicBezTo>
                  <a:pt x="221925" y="560037"/>
                  <a:pt x="225631" y="563742"/>
                  <a:pt x="230172" y="563742"/>
                </a:cubicBezTo>
                <a:lnTo>
                  <a:pt x="267386" y="563742"/>
                </a:lnTo>
                <a:cubicBezTo>
                  <a:pt x="267386" y="563742"/>
                  <a:pt x="267386" y="563742"/>
                  <a:pt x="267386" y="563742"/>
                </a:cubicBezTo>
                <a:lnTo>
                  <a:pt x="400061" y="563742"/>
                </a:lnTo>
                <a:cubicBezTo>
                  <a:pt x="412535" y="563742"/>
                  <a:pt x="422660" y="553617"/>
                  <a:pt x="422660" y="541143"/>
                </a:cubicBezTo>
                <a:lnTo>
                  <a:pt x="422660" y="541143"/>
                </a:lnTo>
                <a:lnTo>
                  <a:pt x="422660" y="487227"/>
                </a:lnTo>
                <a:cubicBezTo>
                  <a:pt x="422660" y="482686"/>
                  <a:pt x="418955" y="478981"/>
                  <a:pt x="414414" y="478981"/>
                </a:cubicBezTo>
                <a:cubicBezTo>
                  <a:pt x="409873" y="478981"/>
                  <a:pt x="406167" y="482686"/>
                  <a:pt x="406167" y="487227"/>
                </a:cubicBezTo>
                <a:lnTo>
                  <a:pt x="406167" y="541143"/>
                </a:lnTo>
                <a:cubicBezTo>
                  <a:pt x="406167" y="544483"/>
                  <a:pt x="403453" y="547197"/>
                  <a:pt x="400113" y="547197"/>
                </a:cubicBezTo>
                <a:lnTo>
                  <a:pt x="356375" y="547197"/>
                </a:lnTo>
                <a:lnTo>
                  <a:pt x="356375" y="404240"/>
                </a:lnTo>
                <a:cubicBezTo>
                  <a:pt x="356375" y="399699"/>
                  <a:pt x="352669" y="395994"/>
                  <a:pt x="348129" y="395994"/>
                </a:cubicBezTo>
                <a:cubicBezTo>
                  <a:pt x="343588" y="395994"/>
                  <a:pt x="339882" y="399699"/>
                  <a:pt x="339882" y="404240"/>
                </a:cubicBezTo>
                <a:lnTo>
                  <a:pt x="339882" y="547197"/>
                </a:lnTo>
                <a:lnTo>
                  <a:pt x="302773" y="547197"/>
                </a:lnTo>
                <a:lnTo>
                  <a:pt x="317021" y="384041"/>
                </a:lnTo>
                <a:cubicBezTo>
                  <a:pt x="317752" y="375795"/>
                  <a:pt x="317335" y="367496"/>
                  <a:pt x="315873" y="359302"/>
                </a:cubicBezTo>
                <a:lnTo>
                  <a:pt x="310706" y="331326"/>
                </a:lnTo>
                <a:lnTo>
                  <a:pt x="324746" y="336754"/>
                </a:lnTo>
                <a:cubicBezTo>
                  <a:pt x="324746" y="336754"/>
                  <a:pt x="324746" y="336754"/>
                  <a:pt x="324746" y="336754"/>
                </a:cubicBezTo>
                <a:lnTo>
                  <a:pt x="368380" y="353665"/>
                </a:lnTo>
                <a:cubicBezTo>
                  <a:pt x="387169" y="361442"/>
                  <a:pt x="406167" y="384198"/>
                  <a:pt x="406167" y="412643"/>
                </a:cubicBezTo>
                <a:lnTo>
                  <a:pt x="406167" y="448656"/>
                </a:lnTo>
                <a:cubicBezTo>
                  <a:pt x="406167" y="453197"/>
                  <a:pt x="409873" y="456903"/>
                  <a:pt x="414414" y="456903"/>
                </a:cubicBezTo>
                <a:close/>
                <a:moveTo>
                  <a:pt x="237218" y="269269"/>
                </a:moveTo>
                <a:cubicBezTo>
                  <a:pt x="237218" y="269269"/>
                  <a:pt x="237061" y="269321"/>
                  <a:pt x="236957" y="269373"/>
                </a:cubicBezTo>
                <a:cubicBezTo>
                  <a:pt x="234869" y="270208"/>
                  <a:pt x="232677" y="270939"/>
                  <a:pt x="230537" y="271513"/>
                </a:cubicBezTo>
                <a:cubicBezTo>
                  <a:pt x="230276" y="271565"/>
                  <a:pt x="230015" y="271670"/>
                  <a:pt x="229754" y="271722"/>
                </a:cubicBezTo>
                <a:cubicBezTo>
                  <a:pt x="229180" y="271878"/>
                  <a:pt x="228606" y="272035"/>
                  <a:pt x="228032" y="272139"/>
                </a:cubicBezTo>
                <a:cubicBezTo>
                  <a:pt x="227614" y="272244"/>
                  <a:pt x="227249" y="272348"/>
                  <a:pt x="226832" y="272400"/>
                </a:cubicBezTo>
                <a:cubicBezTo>
                  <a:pt x="226310" y="272505"/>
                  <a:pt x="225788" y="272609"/>
                  <a:pt x="225266" y="272713"/>
                </a:cubicBezTo>
                <a:cubicBezTo>
                  <a:pt x="224587" y="272818"/>
                  <a:pt x="223961" y="272974"/>
                  <a:pt x="223282" y="273079"/>
                </a:cubicBezTo>
                <a:cubicBezTo>
                  <a:pt x="222761" y="273183"/>
                  <a:pt x="222239" y="273235"/>
                  <a:pt x="221717" y="273340"/>
                </a:cubicBezTo>
                <a:cubicBezTo>
                  <a:pt x="221038" y="273444"/>
                  <a:pt x="220360" y="273548"/>
                  <a:pt x="219629" y="273601"/>
                </a:cubicBezTo>
                <a:cubicBezTo>
                  <a:pt x="219264" y="273601"/>
                  <a:pt x="218898" y="273653"/>
                  <a:pt x="218481" y="273705"/>
                </a:cubicBezTo>
                <a:cubicBezTo>
                  <a:pt x="217802" y="273757"/>
                  <a:pt x="217124" y="273809"/>
                  <a:pt x="216445" y="273862"/>
                </a:cubicBezTo>
                <a:cubicBezTo>
                  <a:pt x="216132" y="273862"/>
                  <a:pt x="215767" y="273862"/>
                  <a:pt x="215453" y="273914"/>
                </a:cubicBezTo>
                <a:cubicBezTo>
                  <a:pt x="214462" y="273914"/>
                  <a:pt x="213470" y="273966"/>
                  <a:pt x="212531" y="273966"/>
                </a:cubicBezTo>
                <a:cubicBezTo>
                  <a:pt x="212531" y="273966"/>
                  <a:pt x="212531" y="273966"/>
                  <a:pt x="212478" y="273966"/>
                </a:cubicBezTo>
                <a:cubicBezTo>
                  <a:pt x="212426" y="273966"/>
                  <a:pt x="212322" y="273966"/>
                  <a:pt x="212270" y="273966"/>
                </a:cubicBezTo>
                <a:cubicBezTo>
                  <a:pt x="211435" y="273966"/>
                  <a:pt x="210547" y="273966"/>
                  <a:pt x="209712" y="273966"/>
                </a:cubicBezTo>
                <a:cubicBezTo>
                  <a:pt x="209556" y="273966"/>
                  <a:pt x="209399" y="273966"/>
                  <a:pt x="209190" y="273966"/>
                </a:cubicBezTo>
                <a:cubicBezTo>
                  <a:pt x="208407" y="273966"/>
                  <a:pt x="207624" y="273914"/>
                  <a:pt x="206842" y="273862"/>
                </a:cubicBezTo>
                <a:cubicBezTo>
                  <a:pt x="206842" y="273862"/>
                  <a:pt x="206789" y="273862"/>
                  <a:pt x="206737" y="273862"/>
                </a:cubicBezTo>
                <a:cubicBezTo>
                  <a:pt x="199482" y="273340"/>
                  <a:pt x="192541" y="271826"/>
                  <a:pt x="186017" y="269425"/>
                </a:cubicBezTo>
                <a:cubicBezTo>
                  <a:pt x="186017" y="269425"/>
                  <a:pt x="185912" y="269425"/>
                  <a:pt x="185860" y="269425"/>
                </a:cubicBezTo>
                <a:cubicBezTo>
                  <a:pt x="185234" y="269216"/>
                  <a:pt x="184659" y="268955"/>
                  <a:pt x="184033" y="268694"/>
                </a:cubicBezTo>
                <a:cubicBezTo>
                  <a:pt x="159607" y="258673"/>
                  <a:pt x="144680" y="236126"/>
                  <a:pt x="141965" y="212952"/>
                </a:cubicBezTo>
                <a:cubicBezTo>
                  <a:pt x="141757" y="210969"/>
                  <a:pt x="141600" y="209038"/>
                  <a:pt x="141548" y="207002"/>
                </a:cubicBezTo>
                <a:cubicBezTo>
                  <a:pt x="141548" y="207002"/>
                  <a:pt x="141548" y="207002"/>
                  <a:pt x="141548" y="207002"/>
                </a:cubicBezTo>
                <a:lnTo>
                  <a:pt x="141548" y="206324"/>
                </a:lnTo>
                <a:cubicBezTo>
                  <a:pt x="141548" y="206011"/>
                  <a:pt x="141548" y="205645"/>
                  <a:pt x="141548" y="205332"/>
                </a:cubicBezTo>
                <a:lnTo>
                  <a:pt x="141548" y="157419"/>
                </a:lnTo>
                <a:lnTo>
                  <a:pt x="153709" y="157419"/>
                </a:lnTo>
                <a:cubicBezTo>
                  <a:pt x="154231" y="157419"/>
                  <a:pt x="155640" y="157419"/>
                  <a:pt x="163573" y="156845"/>
                </a:cubicBezTo>
                <a:cubicBezTo>
                  <a:pt x="165505" y="156688"/>
                  <a:pt x="167331" y="156584"/>
                  <a:pt x="168741" y="156427"/>
                </a:cubicBezTo>
                <a:cubicBezTo>
                  <a:pt x="169315" y="156427"/>
                  <a:pt x="169889" y="156323"/>
                  <a:pt x="170463" y="156270"/>
                </a:cubicBezTo>
                <a:cubicBezTo>
                  <a:pt x="170620" y="156270"/>
                  <a:pt x="170776" y="156270"/>
                  <a:pt x="170933" y="156270"/>
                </a:cubicBezTo>
                <a:cubicBezTo>
                  <a:pt x="170933" y="156270"/>
                  <a:pt x="170933" y="156270"/>
                  <a:pt x="170933" y="156270"/>
                </a:cubicBezTo>
                <a:cubicBezTo>
                  <a:pt x="187426" y="155018"/>
                  <a:pt x="202614" y="145362"/>
                  <a:pt x="211487" y="131374"/>
                </a:cubicBezTo>
                <a:cubicBezTo>
                  <a:pt x="212478" y="132940"/>
                  <a:pt x="213522" y="134402"/>
                  <a:pt x="214671" y="135863"/>
                </a:cubicBezTo>
                <a:cubicBezTo>
                  <a:pt x="220307" y="143013"/>
                  <a:pt x="227667" y="148702"/>
                  <a:pt x="235965" y="152252"/>
                </a:cubicBezTo>
                <a:cubicBezTo>
                  <a:pt x="240872" y="154392"/>
                  <a:pt x="246143" y="155749"/>
                  <a:pt x="251519" y="156166"/>
                </a:cubicBezTo>
                <a:lnTo>
                  <a:pt x="257730" y="156688"/>
                </a:lnTo>
                <a:cubicBezTo>
                  <a:pt x="265455" y="157367"/>
                  <a:pt x="266081" y="157419"/>
                  <a:pt x="268430" y="157419"/>
                </a:cubicBezTo>
                <a:lnTo>
                  <a:pt x="281373" y="157419"/>
                </a:lnTo>
                <a:lnTo>
                  <a:pt x="281373" y="204549"/>
                </a:lnTo>
                <a:cubicBezTo>
                  <a:pt x="281373" y="204549"/>
                  <a:pt x="281373" y="204549"/>
                  <a:pt x="281373" y="204549"/>
                </a:cubicBezTo>
                <a:cubicBezTo>
                  <a:pt x="281373" y="205175"/>
                  <a:pt x="281373" y="205750"/>
                  <a:pt x="281373" y="206376"/>
                </a:cubicBezTo>
                <a:lnTo>
                  <a:pt x="281373" y="206898"/>
                </a:lnTo>
                <a:cubicBezTo>
                  <a:pt x="281373" y="206898"/>
                  <a:pt x="281373" y="206898"/>
                  <a:pt x="281373" y="206898"/>
                </a:cubicBezTo>
                <a:cubicBezTo>
                  <a:pt x="280852" y="222608"/>
                  <a:pt x="274849" y="237640"/>
                  <a:pt x="264828" y="249540"/>
                </a:cubicBezTo>
                <a:cubicBezTo>
                  <a:pt x="264463" y="249957"/>
                  <a:pt x="264150" y="250323"/>
                  <a:pt x="263784" y="250740"/>
                </a:cubicBezTo>
                <a:cubicBezTo>
                  <a:pt x="263471" y="251105"/>
                  <a:pt x="263106" y="251471"/>
                  <a:pt x="262793" y="251836"/>
                </a:cubicBezTo>
                <a:cubicBezTo>
                  <a:pt x="262219" y="252410"/>
                  <a:pt x="261697" y="253037"/>
                  <a:pt x="261122" y="253611"/>
                </a:cubicBezTo>
                <a:cubicBezTo>
                  <a:pt x="260966" y="253767"/>
                  <a:pt x="260757" y="253976"/>
                  <a:pt x="260601" y="254133"/>
                </a:cubicBezTo>
                <a:cubicBezTo>
                  <a:pt x="259922" y="254811"/>
                  <a:pt x="259244" y="255437"/>
                  <a:pt x="258565" y="256064"/>
                </a:cubicBezTo>
                <a:cubicBezTo>
                  <a:pt x="258356" y="256273"/>
                  <a:pt x="258147" y="256429"/>
                  <a:pt x="257939" y="256638"/>
                </a:cubicBezTo>
                <a:cubicBezTo>
                  <a:pt x="257312" y="257212"/>
                  <a:pt x="256686" y="257734"/>
                  <a:pt x="256060" y="258256"/>
                </a:cubicBezTo>
                <a:cubicBezTo>
                  <a:pt x="255747" y="258517"/>
                  <a:pt x="255433" y="258778"/>
                  <a:pt x="255120" y="259039"/>
                </a:cubicBezTo>
                <a:cubicBezTo>
                  <a:pt x="254651" y="259404"/>
                  <a:pt x="254181" y="259769"/>
                  <a:pt x="253711" y="260135"/>
                </a:cubicBezTo>
                <a:cubicBezTo>
                  <a:pt x="253346" y="260448"/>
                  <a:pt x="252928" y="260709"/>
                  <a:pt x="252563" y="260970"/>
                </a:cubicBezTo>
                <a:cubicBezTo>
                  <a:pt x="252197" y="261231"/>
                  <a:pt x="251832" y="261492"/>
                  <a:pt x="251519" y="261701"/>
                </a:cubicBezTo>
                <a:cubicBezTo>
                  <a:pt x="251310" y="261857"/>
                  <a:pt x="251049" y="262014"/>
                  <a:pt x="250840" y="262170"/>
                </a:cubicBezTo>
                <a:cubicBezTo>
                  <a:pt x="250840" y="262170"/>
                  <a:pt x="250840" y="262170"/>
                  <a:pt x="250840" y="262170"/>
                </a:cubicBezTo>
                <a:cubicBezTo>
                  <a:pt x="250162" y="262640"/>
                  <a:pt x="249483" y="263058"/>
                  <a:pt x="248805" y="263527"/>
                </a:cubicBezTo>
                <a:cubicBezTo>
                  <a:pt x="248753" y="263527"/>
                  <a:pt x="248701" y="263580"/>
                  <a:pt x="248648" y="263632"/>
                </a:cubicBezTo>
                <a:cubicBezTo>
                  <a:pt x="245047" y="265876"/>
                  <a:pt x="241341" y="267755"/>
                  <a:pt x="237479" y="269321"/>
                </a:cubicBezTo>
                <a:close/>
                <a:moveTo>
                  <a:pt x="54333" y="353665"/>
                </a:moveTo>
                <a:cubicBezTo>
                  <a:pt x="55377" y="353247"/>
                  <a:pt x="64981" y="349542"/>
                  <a:pt x="78081" y="344479"/>
                </a:cubicBezTo>
                <a:cubicBezTo>
                  <a:pt x="83770" y="342287"/>
                  <a:pt x="90033" y="339834"/>
                  <a:pt x="96610" y="337276"/>
                </a:cubicBezTo>
                <a:cubicBezTo>
                  <a:pt x="96610" y="337276"/>
                  <a:pt x="96610" y="337276"/>
                  <a:pt x="96610" y="337276"/>
                </a:cubicBezTo>
                <a:lnTo>
                  <a:pt x="111954" y="331326"/>
                </a:lnTo>
                <a:lnTo>
                  <a:pt x="106787" y="359354"/>
                </a:lnTo>
                <a:cubicBezTo>
                  <a:pt x="105274" y="367496"/>
                  <a:pt x="104908" y="375795"/>
                  <a:pt x="105639" y="384094"/>
                </a:cubicBezTo>
                <a:lnTo>
                  <a:pt x="119888" y="547249"/>
                </a:lnTo>
                <a:lnTo>
                  <a:pt x="82778" y="547249"/>
                </a:lnTo>
                <a:lnTo>
                  <a:pt x="82778" y="404292"/>
                </a:lnTo>
                <a:cubicBezTo>
                  <a:pt x="82778" y="399751"/>
                  <a:pt x="79073" y="396046"/>
                  <a:pt x="74532" y="396046"/>
                </a:cubicBezTo>
                <a:cubicBezTo>
                  <a:pt x="69991" y="396046"/>
                  <a:pt x="66285" y="399751"/>
                  <a:pt x="66285" y="404292"/>
                </a:cubicBezTo>
                <a:lnTo>
                  <a:pt x="66285" y="547249"/>
                </a:lnTo>
                <a:lnTo>
                  <a:pt x="22600" y="547249"/>
                </a:lnTo>
                <a:cubicBezTo>
                  <a:pt x="20512" y="547249"/>
                  <a:pt x="18685" y="546205"/>
                  <a:pt x="17589" y="544587"/>
                </a:cubicBezTo>
                <a:cubicBezTo>
                  <a:pt x="16911" y="543596"/>
                  <a:pt x="16545" y="542448"/>
                  <a:pt x="16545" y="541195"/>
                </a:cubicBezTo>
                <a:lnTo>
                  <a:pt x="16545" y="412748"/>
                </a:lnTo>
                <a:cubicBezTo>
                  <a:pt x="16545" y="393123"/>
                  <a:pt x="25105" y="377674"/>
                  <a:pt x="35283" y="367235"/>
                </a:cubicBezTo>
                <a:cubicBezTo>
                  <a:pt x="41598" y="360763"/>
                  <a:pt x="48487" y="356170"/>
                  <a:pt x="54333" y="353769"/>
                </a:cubicBezTo>
                <a:close/>
                <a:moveTo>
                  <a:pt x="136485" y="547197"/>
                </a:moveTo>
                <a:lnTo>
                  <a:pt x="122080" y="382580"/>
                </a:lnTo>
                <a:cubicBezTo>
                  <a:pt x="121506" y="375795"/>
                  <a:pt x="121819" y="368958"/>
                  <a:pt x="123019" y="362277"/>
                </a:cubicBezTo>
                <a:lnTo>
                  <a:pt x="130013" y="324280"/>
                </a:lnTo>
                <a:lnTo>
                  <a:pt x="133145" y="323080"/>
                </a:lnTo>
                <a:cubicBezTo>
                  <a:pt x="138208" y="321096"/>
                  <a:pt x="142905" y="319322"/>
                  <a:pt x="146976" y="317704"/>
                </a:cubicBezTo>
                <a:lnTo>
                  <a:pt x="146976" y="547145"/>
                </a:lnTo>
                <a:lnTo>
                  <a:pt x="136485" y="547145"/>
                </a:lnTo>
                <a:close/>
                <a:moveTo>
                  <a:pt x="123228" y="198860"/>
                </a:moveTo>
                <a:cubicBezTo>
                  <a:pt x="123228" y="198860"/>
                  <a:pt x="123019" y="198860"/>
                  <a:pt x="122915" y="198808"/>
                </a:cubicBezTo>
                <a:cubicBezTo>
                  <a:pt x="122445" y="198704"/>
                  <a:pt x="121975" y="198599"/>
                  <a:pt x="121506" y="198495"/>
                </a:cubicBezTo>
                <a:cubicBezTo>
                  <a:pt x="121401" y="198495"/>
                  <a:pt x="121297" y="198495"/>
                  <a:pt x="121245" y="198443"/>
                </a:cubicBezTo>
                <a:cubicBezTo>
                  <a:pt x="120775" y="198338"/>
                  <a:pt x="120253" y="198182"/>
                  <a:pt x="119783" y="198025"/>
                </a:cubicBezTo>
                <a:cubicBezTo>
                  <a:pt x="119627" y="197973"/>
                  <a:pt x="119418" y="197921"/>
                  <a:pt x="119261" y="197816"/>
                </a:cubicBezTo>
                <a:cubicBezTo>
                  <a:pt x="118948" y="197712"/>
                  <a:pt x="118635" y="197555"/>
                  <a:pt x="118270" y="197451"/>
                </a:cubicBezTo>
                <a:cubicBezTo>
                  <a:pt x="117957" y="197346"/>
                  <a:pt x="117643" y="197190"/>
                  <a:pt x="117330" y="197033"/>
                </a:cubicBezTo>
                <a:cubicBezTo>
                  <a:pt x="117069" y="196929"/>
                  <a:pt x="116808" y="196772"/>
                  <a:pt x="116547" y="196668"/>
                </a:cubicBezTo>
                <a:cubicBezTo>
                  <a:pt x="116286" y="196511"/>
                  <a:pt x="116025" y="196407"/>
                  <a:pt x="115764" y="196250"/>
                </a:cubicBezTo>
                <a:cubicBezTo>
                  <a:pt x="115608" y="196146"/>
                  <a:pt x="115451" y="196094"/>
                  <a:pt x="115295" y="195989"/>
                </a:cubicBezTo>
                <a:cubicBezTo>
                  <a:pt x="114825" y="195728"/>
                  <a:pt x="114355" y="195415"/>
                  <a:pt x="113886" y="195102"/>
                </a:cubicBezTo>
                <a:cubicBezTo>
                  <a:pt x="113103" y="194580"/>
                  <a:pt x="112320" y="194006"/>
                  <a:pt x="111641" y="193432"/>
                </a:cubicBezTo>
                <a:cubicBezTo>
                  <a:pt x="106735" y="189257"/>
                  <a:pt x="104073" y="183567"/>
                  <a:pt x="104073" y="177461"/>
                </a:cubicBezTo>
                <a:cubicBezTo>
                  <a:pt x="104073" y="172503"/>
                  <a:pt x="105952" y="167701"/>
                  <a:pt x="109345" y="163838"/>
                </a:cubicBezTo>
                <a:cubicBezTo>
                  <a:pt x="109449" y="163734"/>
                  <a:pt x="109553" y="163682"/>
                  <a:pt x="109658" y="163577"/>
                </a:cubicBezTo>
                <a:cubicBezTo>
                  <a:pt x="109762" y="163525"/>
                  <a:pt x="109814" y="163473"/>
                  <a:pt x="109919" y="163369"/>
                </a:cubicBezTo>
                <a:cubicBezTo>
                  <a:pt x="110232" y="163160"/>
                  <a:pt x="110493" y="162899"/>
                  <a:pt x="110806" y="162690"/>
                </a:cubicBezTo>
                <a:cubicBezTo>
                  <a:pt x="110806" y="162690"/>
                  <a:pt x="110858" y="162690"/>
                  <a:pt x="110911" y="162638"/>
                </a:cubicBezTo>
                <a:cubicBezTo>
                  <a:pt x="111171" y="162429"/>
                  <a:pt x="111485" y="162273"/>
                  <a:pt x="111746" y="162064"/>
                </a:cubicBezTo>
                <a:cubicBezTo>
                  <a:pt x="111850" y="162012"/>
                  <a:pt x="111954" y="161907"/>
                  <a:pt x="112059" y="161855"/>
                </a:cubicBezTo>
                <a:cubicBezTo>
                  <a:pt x="112320" y="161699"/>
                  <a:pt x="112529" y="161542"/>
                  <a:pt x="112789" y="161385"/>
                </a:cubicBezTo>
                <a:cubicBezTo>
                  <a:pt x="112894" y="161333"/>
                  <a:pt x="112998" y="161229"/>
                  <a:pt x="113103" y="161177"/>
                </a:cubicBezTo>
                <a:cubicBezTo>
                  <a:pt x="113416" y="160968"/>
                  <a:pt x="113781" y="160759"/>
                  <a:pt x="114146" y="160603"/>
                </a:cubicBezTo>
                <a:cubicBezTo>
                  <a:pt x="114251" y="160550"/>
                  <a:pt x="114355" y="160498"/>
                  <a:pt x="114512" y="160394"/>
                </a:cubicBezTo>
                <a:cubicBezTo>
                  <a:pt x="114773" y="160237"/>
                  <a:pt x="115034" y="160133"/>
                  <a:pt x="115295" y="159976"/>
                </a:cubicBezTo>
                <a:cubicBezTo>
                  <a:pt x="115451" y="159924"/>
                  <a:pt x="115608" y="159820"/>
                  <a:pt x="115764" y="159767"/>
                </a:cubicBezTo>
                <a:cubicBezTo>
                  <a:pt x="116025" y="159611"/>
                  <a:pt x="116339" y="159506"/>
                  <a:pt x="116652" y="159350"/>
                </a:cubicBezTo>
                <a:cubicBezTo>
                  <a:pt x="116756" y="159350"/>
                  <a:pt x="116861" y="159246"/>
                  <a:pt x="117017" y="159193"/>
                </a:cubicBezTo>
                <a:cubicBezTo>
                  <a:pt x="117382" y="159037"/>
                  <a:pt x="117800" y="158880"/>
                  <a:pt x="118218" y="158724"/>
                </a:cubicBezTo>
                <a:cubicBezTo>
                  <a:pt x="118374" y="158671"/>
                  <a:pt x="118531" y="158619"/>
                  <a:pt x="118687" y="158567"/>
                </a:cubicBezTo>
                <a:cubicBezTo>
                  <a:pt x="118948" y="158463"/>
                  <a:pt x="119261" y="158358"/>
                  <a:pt x="119575" y="158254"/>
                </a:cubicBezTo>
                <a:cubicBezTo>
                  <a:pt x="119731" y="158202"/>
                  <a:pt x="119888" y="158149"/>
                  <a:pt x="120097" y="158097"/>
                </a:cubicBezTo>
                <a:cubicBezTo>
                  <a:pt x="120514" y="157993"/>
                  <a:pt x="120932" y="157836"/>
                  <a:pt x="121401" y="157732"/>
                </a:cubicBezTo>
                <a:cubicBezTo>
                  <a:pt x="121506" y="157732"/>
                  <a:pt x="121610" y="157732"/>
                  <a:pt x="121715" y="157680"/>
                </a:cubicBezTo>
                <a:cubicBezTo>
                  <a:pt x="122080" y="157575"/>
                  <a:pt x="122445" y="157523"/>
                  <a:pt x="122863" y="157419"/>
                </a:cubicBezTo>
                <a:cubicBezTo>
                  <a:pt x="123019" y="157419"/>
                  <a:pt x="123228" y="157367"/>
                  <a:pt x="123385" y="157314"/>
                </a:cubicBezTo>
                <a:cubicBezTo>
                  <a:pt x="123750" y="157262"/>
                  <a:pt x="124115" y="157210"/>
                  <a:pt x="124429" y="157158"/>
                </a:cubicBezTo>
                <a:cubicBezTo>
                  <a:pt x="124585" y="157158"/>
                  <a:pt x="124742" y="157158"/>
                  <a:pt x="124898" y="157106"/>
                </a:cubicBezTo>
                <a:cubicBezTo>
                  <a:pt x="124898" y="157106"/>
                  <a:pt x="125003" y="157106"/>
                  <a:pt x="125003" y="157106"/>
                </a:cubicBezTo>
                <a:lnTo>
                  <a:pt x="125003" y="199069"/>
                </a:lnTo>
                <a:cubicBezTo>
                  <a:pt x="125003" y="199069"/>
                  <a:pt x="125003" y="199069"/>
                  <a:pt x="124950" y="199069"/>
                </a:cubicBezTo>
                <a:cubicBezTo>
                  <a:pt x="124376" y="199017"/>
                  <a:pt x="123854" y="198912"/>
                  <a:pt x="123332" y="198808"/>
                </a:cubicBezTo>
                <a:close/>
                <a:moveTo>
                  <a:pt x="299119" y="157210"/>
                </a:moveTo>
                <a:cubicBezTo>
                  <a:pt x="299641" y="157262"/>
                  <a:pt x="300163" y="157367"/>
                  <a:pt x="300685" y="157471"/>
                </a:cubicBezTo>
                <a:cubicBezTo>
                  <a:pt x="300842" y="157471"/>
                  <a:pt x="301050" y="157523"/>
                  <a:pt x="301207" y="157575"/>
                </a:cubicBezTo>
                <a:cubicBezTo>
                  <a:pt x="301572" y="157627"/>
                  <a:pt x="301885" y="157732"/>
                  <a:pt x="302251" y="157836"/>
                </a:cubicBezTo>
                <a:cubicBezTo>
                  <a:pt x="302460" y="157836"/>
                  <a:pt x="302668" y="157941"/>
                  <a:pt x="302825" y="157993"/>
                </a:cubicBezTo>
                <a:cubicBezTo>
                  <a:pt x="303138" y="158097"/>
                  <a:pt x="303451" y="158202"/>
                  <a:pt x="303764" y="158254"/>
                </a:cubicBezTo>
                <a:cubicBezTo>
                  <a:pt x="303921" y="158306"/>
                  <a:pt x="304077" y="158358"/>
                  <a:pt x="304286" y="158410"/>
                </a:cubicBezTo>
                <a:cubicBezTo>
                  <a:pt x="304704" y="158567"/>
                  <a:pt x="305121" y="158724"/>
                  <a:pt x="305539" y="158880"/>
                </a:cubicBezTo>
                <a:cubicBezTo>
                  <a:pt x="305695" y="158932"/>
                  <a:pt x="305852" y="159037"/>
                  <a:pt x="306009" y="159089"/>
                </a:cubicBezTo>
                <a:cubicBezTo>
                  <a:pt x="306270" y="159193"/>
                  <a:pt x="306531" y="159298"/>
                  <a:pt x="306792" y="159454"/>
                </a:cubicBezTo>
                <a:cubicBezTo>
                  <a:pt x="306948" y="159559"/>
                  <a:pt x="307157" y="159611"/>
                  <a:pt x="307313" y="159715"/>
                </a:cubicBezTo>
                <a:cubicBezTo>
                  <a:pt x="307574" y="159820"/>
                  <a:pt x="307783" y="159924"/>
                  <a:pt x="307992" y="160081"/>
                </a:cubicBezTo>
                <a:cubicBezTo>
                  <a:pt x="308149" y="160133"/>
                  <a:pt x="308305" y="160237"/>
                  <a:pt x="308462" y="160289"/>
                </a:cubicBezTo>
                <a:cubicBezTo>
                  <a:pt x="308775" y="160446"/>
                  <a:pt x="309140" y="160655"/>
                  <a:pt x="309453" y="160811"/>
                </a:cubicBezTo>
                <a:cubicBezTo>
                  <a:pt x="309558" y="160863"/>
                  <a:pt x="309662" y="160968"/>
                  <a:pt x="309819" y="161020"/>
                </a:cubicBezTo>
                <a:cubicBezTo>
                  <a:pt x="310028" y="161124"/>
                  <a:pt x="310236" y="161281"/>
                  <a:pt x="310445" y="161385"/>
                </a:cubicBezTo>
                <a:cubicBezTo>
                  <a:pt x="310549" y="161490"/>
                  <a:pt x="310706" y="161542"/>
                  <a:pt x="310810" y="161646"/>
                </a:cubicBezTo>
                <a:cubicBezTo>
                  <a:pt x="310967" y="161751"/>
                  <a:pt x="311176" y="161907"/>
                  <a:pt x="311332" y="162012"/>
                </a:cubicBezTo>
                <a:cubicBezTo>
                  <a:pt x="311437" y="162064"/>
                  <a:pt x="311541" y="162168"/>
                  <a:pt x="311646" y="162220"/>
                </a:cubicBezTo>
                <a:cubicBezTo>
                  <a:pt x="311854" y="162377"/>
                  <a:pt x="312115" y="162586"/>
                  <a:pt x="312324" y="162742"/>
                </a:cubicBezTo>
                <a:cubicBezTo>
                  <a:pt x="312428" y="162795"/>
                  <a:pt x="312481" y="162847"/>
                  <a:pt x="312533" y="162899"/>
                </a:cubicBezTo>
                <a:cubicBezTo>
                  <a:pt x="312689" y="163003"/>
                  <a:pt x="312846" y="163160"/>
                  <a:pt x="312950" y="163264"/>
                </a:cubicBezTo>
                <a:cubicBezTo>
                  <a:pt x="313055" y="163317"/>
                  <a:pt x="313107" y="163421"/>
                  <a:pt x="313211" y="163473"/>
                </a:cubicBezTo>
                <a:cubicBezTo>
                  <a:pt x="313263" y="163473"/>
                  <a:pt x="313316" y="163577"/>
                  <a:pt x="313368" y="163630"/>
                </a:cubicBezTo>
                <a:cubicBezTo>
                  <a:pt x="316865" y="167544"/>
                  <a:pt x="318796" y="172398"/>
                  <a:pt x="318796" y="177461"/>
                </a:cubicBezTo>
                <a:cubicBezTo>
                  <a:pt x="318796" y="183567"/>
                  <a:pt x="316082" y="189204"/>
                  <a:pt x="311176" y="193432"/>
                </a:cubicBezTo>
                <a:cubicBezTo>
                  <a:pt x="310445" y="194058"/>
                  <a:pt x="309662" y="194632"/>
                  <a:pt x="308879" y="195154"/>
                </a:cubicBezTo>
                <a:cubicBezTo>
                  <a:pt x="308462" y="195467"/>
                  <a:pt x="307992" y="195728"/>
                  <a:pt x="307522" y="195989"/>
                </a:cubicBezTo>
                <a:cubicBezTo>
                  <a:pt x="307366" y="196094"/>
                  <a:pt x="307209" y="196198"/>
                  <a:pt x="307000" y="196250"/>
                </a:cubicBezTo>
                <a:cubicBezTo>
                  <a:pt x="306739" y="196407"/>
                  <a:pt x="306478" y="196511"/>
                  <a:pt x="306217" y="196668"/>
                </a:cubicBezTo>
                <a:cubicBezTo>
                  <a:pt x="305956" y="196772"/>
                  <a:pt x="305695" y="196929"/>
                  <a:pt x="305487" y="197033"/>
                </a:cubicBezTo>
                <a:cubicBezTo>
                  <a:pt x="305174" y="197190"/>
                  <a:pt x="304860" y="197346"/>
                  <a:pt x="304495" y="197451"/>
                </a:cubicBezTo>
                <a:cubicBezTo>
                  <a:pt x="304182" y="197555"/>
                  <a:pt x="303869" y="197712"/>
                  <a:pt x="303556" y="197816"/>
                </a:cubicBezTo>
                <a:cubicBezTo>
                  <a:pt x="303347" y="197868"/>
                  <a:pt x="303190" y="197973"/>
                  <a:pt x="302981" y="198025"/>
                </a:cubicBezTo>
                <a:cubicBezTo>
                  <a:pt x="302512" y="198182"/>
                  <a:pt x="302042" y="198338"/>
                  <a:pt x="301572" y="198443"/>
                </a:cubicBezTo>
                <a:cubicBezTo>
                  <a:pt x="301468" y="198443"/>
                  <a:pt x="301363" y="198495"/>
                  <a:pt x="301259" y="198547"/>
                </a:cubicBezTo>
                <a:cubicBezTo>
                  <a:pt x="300842" y="198651"/>
                  <a:pt x="300372" y="198756"/>
                  <a:pt x="299902" y="198860"/>
                </a:cubicBezTo>
                <a:cubicBezTo>
                  <a:pt x="299798" y="198860"/>
                  <a:pt x="299641" y="198860"/>
                  <a:pt x="299537" y="198912"/>
                </a:cubicBezTo>
                <a:cubicBezTo>
                  <a:pt x="299015" y="199017"/>
                  <a:pt x="298441" y="199069"/>
                  <a:pt x="297919" y="199173"/>
                </a:cubicBezTo>
                <a:cubicBezTo>
                  <a:pt x="297919" y="199173"/>
                  <a:pt x="297867" y="199173"/>
                  <a:pt x="297814" y="199173"/>
                </a:cubicBezTo>
                <a:lnTo>
                  <a:pt x="297814" y="157158"/>
                </a:lnTo>
                <a:cubicBezTo>
                  <a:pt x="298127" y="157158"/>
                  <a:pt x="298441" y="157210"/>
                  <a:pt x="298702" y="157262"/>
                </a:cubicBezTo>
                <a:cubicBezTo>
                  <a:pt x="298858" y="157262"/>
                  <a:pt x="299015" y="157262"/>
                  <a:pt x="299171" y="157262"/>
                </a:cubicBezTo>
                <a:close/>
                <a:moveTo>
                  <a:pt x="337899" y="255751"/>
                </a:moveTo>
                <a:cubicBezTo>
                  <a:pt x="337899" y="255751"/>
                  <a:pt x="337899" y="255751"/>
                  <a:pt x="337899" y="255751"/>
                </a:cubicBezTo>
                <a:cubicBezTo>
                  <a:pt x="342596" y="258152"/>
                  <a:pt x="347450" y="268120"/>
                  <a:pt x="347241" y="281847"/>
                </a:cubicBezTo>
                <a:cubicBezTo>
                  <a:pt x="347137" y="288319"/>
                  <a:pt x="345362" y="309353"/>
                  <a:pt x="327147" y="320000"/>
                </a:cubicBezTo>
                <a:lnTo>
                  <a:pt x="302877" y="310606"/>
                </a:lnTo>
                <a:cubicBezTo>
                  <a:pt x="302877" y="310606"/>
                  <a:pt x="302877" y="310606"/>
                  <a:pt x="302877" y="310606"/>
                </a:cubicBezTo>
                <a:lnTo>
                  <a:pt x="298806" y="309040"/>
                </a:lnTo>
                <a:lnTo>
                  <a:pt x="289150" y="305282"/>
                </a:lnTo>
                <a:lnTo>
                  <a:pt x="263523" y="295365"/>
                </a:lnTo>
                <a:lnTo>
                  <a:pt x="263523" y="273183"/>
                </a:lnTo>
                <a:cubicBezTo>
                  <a:pt x="265194" y="271878"/>
                  <a:pt x="266812" y="270521"/>
                  <a:pt x="268430" y="269112"/>
                </a:cubicBezTo>
                <a:cubicBezTo>
                  <a:pt x="268430" y="269112"/>
                  <a:pt x="268534" y="269060"/>
                  <a:pt x="268534" y="269008"/>
                </a:cubicBezTo>
                <a:cubicBezTo>
                  <a:pt x="269004" y="268590"/>
                  <a:pt x="269473" y="268173"/>
                  <a:pt x="269943" y="267703"/>
                </a:cubicBezTo>
                <a:cubicBezTo>
                  <a:pt x="269995" y="267651"/>
                  <a:pt x="270100" y="267598"/>
                  <a:pt x="270152" y="267494"/>
                </a:cubicBezTo>
                <a:cubicBezTo>
                  <a:pt x="270622" y="267076"/>
                  <a:pt x="271039" y="266659"/>
                  <a:pt x="271509" y="266189"/>
                </a:cubicBezTo>
                <a:cubicBezTo>
                  <a:pt x="271561" y="266137"/>
                  <a:pt x="271613" y="266085"/>
                  <a:pt x="271666" y="266033"/>
                </a:cubicBezTo>
                <a:cubicBezTo>
                  <a:pt x="271822" y="265876"/>
                  <a:pt x="272031" y="265720"/>
                  <a:pt x="272187" y="265511"/>
                </a:cubicBezTo>
                <a:cubicBezTo>
                  <a:pt x="285914" y="251836"/>
                  <a:pt x="294474" y="234404"/>
                  <a:pt x="296979" y="215666"/>
                </a:cubicBezTo>
                <a:cubicBezTo>
                  <a:pt x="297136" y="215666"/>
                  <a:pt x="297345" y="215666"/>
                  <a:pt x="297501" y="215666"/>
                </a:cubicBezTo>
                <a:cubicBezTo>
                  <a:pt x="298023" y="215666"/>
                  <a:pt x="298545" y="215614"/>
                  <a:pt x="299067" y="215562"/>
                </a:cubicBezTo>
                <a:cubicBezTo>
                  <a:pt x="299380" y="215562"/>
                  <a:pt x="299641" y="215510"/>
                  <a:pt x="299954" y="215457"/>
                </a:cubicBezTo>
                <a:cubicBezTo>
                  <a:pt x="300528" y="215405"/>
                  <a:pt x="301050" y="215301"/>
                  <a:pt x="301624" y="215249"/>
                </a:cubicBezTo>
                <a:cubicBezTo>
                  <a:pt x="301885" y="215249"/>
                  <a:pt x="302094" y="215196"/>
                  <a:pt x="302355" y="215144"/>
                </a:cubicBezTo>
                <a:cubicBezTo>
                  <a:pt x="303034" y="215040"/>
                  <a:pt x="303660" y="214883"/>
                  <a:pt x="304338" y="214727"/>
                </a:cubicBezTo>
                <a:cubicBezTo>
                  <a:pt x="304599" y="214675"/>
                  <a:pt x="304860" y="214622"/>
                  <a:pt x="305069" y="214518"/>
                </a:cubicBezTo>
                <a:cubicBezTo>
                  <a:pt x="305643" y="214361"/>
                  <a:pt x="306165" y="214205"/>
                  <a:pt x="306739" y="214048"/>
                </a:cubicBezTo>
                <a:cubicBezTo>
                  <a:pt x="306844" y="214048"/>
                  <a:pt x="307000" y="213996"/>
                  <a:pt x="307105" y="213944"/>
                </a:cubicBezTo>
                <a:cubicBezTo>
                  <a:pt x="309140" y="223861"/>
                  <a:pt x="313159" y="234560"/>
                  <a:pt x="319683" y="242233"/>
                </a:cubicBezTo>
                <a:cubicBezTo>
                  <a:pt x="324015" y="247295"/>
                  <a:pt x="329757" y="251575"/>
                  <a:pt x="337847" y="255751"/>
                </a:cubicBezTo>
                <a:close/>
                <a:moveTo>
                  <a:pt x="111850" y="117334"/>
                </a:moveTo>
                <a:cubicBezTo>
                  <a:pt x="111850" y="62114"/>
                  <a:pt x="156162" y="16863"/>
                  <a:pt x="210599" y="16497"/>
                </a:cubicBezTo>
                <a:lnTo>
                  <a:pt x="210599" y="16497"/>
                </a:lnTo>
                <a:cubicBezTo>
                  <a:pt x="210599" y="16497"/>
                  <a:pt x="211121" y="16497"/>
                  <a:pt x="211330" y="16497"/>
                </a:cubicBezTo>
                <a:cubicBezTo>
                  <a:pt x="237792" y="16497"/>
                  <a:pt x="262636" y="26727"/>
                  <a:pt x="281426" y="45360"/>
                </a:cubicBezTo>
                <a:cubicBezTo>
                  <a:pt x="300372" y="64202"/>
                  <a:pt x="310810" y="89254"/>
                  <a:pt x="310810" y="115977"/>
                </a:cubicBezTo>
                <a:lnTo>
                  <a:pt x="310810" y="143222"/>
                </a:lnTo>
                <a:cubicBezTo>
                  <a:pt x="310810" y="143222"/>
                  <a:pt x="310602" y="143170"/>
                  <a:pt x="310549" y="143118"/>
                </a:cubicBezTo>
                <a:cubicBezTo>
                  <a:pt x="310028" y="142961"/>
                  <a:pt x="309558" y="142752"/>
                  <a:pt x="309036" y="142596"/>
                </a:cubicBezTo>
                <a:cubicBezTo>
                  <a:pt x="308723" y="142491"/>
                  <a:pt x="308410" y="142387"/>
                  <a:pt x="308096" y="142283"/>
                </a:cubicBezTo>
                <a:cubicBezTo>
                  <a:pt x="307313" y="142022"/>
                  <a:pt x="306478" y="141813"/>
                  <a:pt x="305643" y="141604"/>
                </a:cubicBezTo>
                <a:cubicBezTo>
                  <a:pt x="305382" y="141552"/>
                  <a:pt x="305121" y="141500"/>
                  <a:pt x="304860" y="141448"/>
                </a:cubicBezTo>
                <a:cubicBezTo>
                  <a:pt x="304286" y="141343"/>
                  <a:pt x="303712" y="141187"/>
                  <a:pt x="303086" y="141082"/>
                </a:cubicBezTo>
                <a:cubicBezTo>
                  <a:pt x="302720" y="141030"/>
                  <a:pt x="302407" y="140978"/>
                  <a:pt x="302042" y="140926"/>
                </a:cubicBezTo>
                <a:cubicBezTo>
                  <a:pt x="301520" y="140821"/>
                  <a:pt x="300998" y="140769"/>
                  <a:pt x="300476" y="140717"/>
                </a:cubicBezTo>
                <a:cubicBezTo>
                  <a:pt x="300111" y="140717"/>
                  <a:pt x="299745" y="140665"/>
                  <a:pt x="299380" y="140613"/>
                </a:cubicBezTo>
                <a:cubicBezTo>
                  <a:pt x="298858" y="140613"/>
                  <a:pt x="298336" y="140508"/>
                  <a:pt x="297814" y="140508"/>
                </a:cubicBezTo>
                <a:cubicBezTo>
                  <a:pt x="297449" y="140508"/>
                  <a:pt x="297084" y="140508"/>
                  <a:pt x="296718" y="140456"/>
                </a:cubicBezTo>
                <a:cubicBezTo>
                  <a:pt x="296196" y="140456"/>
                  <a:pt x="295674" y="140456"/>
                  <a:pt x="295152" y="140456"/>
                </a:cubicBezTo>
                <a:cubicBezTo>
                  <a:pt x="294787" y="140456"/>
                  <a:pt x="294422" y="140456"/>
                  <a:pt x="294056" y="140456"/>
                </a:cubicBezTo>
                <a:cubicBezTo>
                  <a:pt x="293482" y="140456"/>
                  <a:pt x="292960" y="140456"/>
                  <a:pt x="292386" y="140508"/>
                </a:cubicBezTo>
                <a:cubicBezTo>
                  <a:pt x="292073" y="140508"/>
                  <a:pt x="291708" y="140508"/>
                  <a:pt x="291395" y="140560"/>
                </a:cubicBezTo>
                <a:cubicBezTo>
                  <a:pt x="290768" y="140560"/>
                  <a:pt x="290090" y="140665"/>
                  <a:pt x="289463" y="140769"/>
                </a:cubicBezTo>
                <a:cubicBezTo>
                  <a:pt x="289255" y="140769"/>
                  <a:pt x="289046" y="140769"/>
                  <a:pt x="288837" y="140821"/>
                </a:cubicBezTo>
                <a:lnTo>
                  <a:pt x="268116" y="140821"/>
                </a:lnTo>
                <a:cubicBezTo>
                  <a:pt x="266498" y="140821"/>
                  <a:pt x="266237" y="140821"/>
                  <a:pt x="258774" y="140143"/>
                </a:cubicBezTo>
                <a:lnTo>
                  <a:pt x="252563" y="139621"/>
                </a:lnTo>
                <a:cubicBezTo>
                  <a:pt x="246665" y="139099"/>
                  <a:pt x="240976" y="137011"/>
                  <a:pt x="236070" y="133775"/>
                </a:cubicBezTo>
                <a:cubicBezTo>
                  <a:pt x="236070" y="133775"/>
                  <a:pt x="236070" y="133775"/>
                  <a:pt x="236018" y="133775"/>
                </a:cubicBezTo>
                <a:cubicBezTo>
                  <a:pt x="235861" y="133671"/>
                  <a:pt x="235704" y="133566"/>
                  <a:pt x="235548" y="133410"/>
                </a:cubicBezTo>
                <a:cubicBezTo>
                  <a:pt x="235339" y="133253"/>
                  <a:pt x="235130" y="133097"/>
                  <a:pt x="234922" y="132992"/>
                </a:cubicBezTo>
                <a:cubicBezTo>
                  <a:pt x="234922" y="132992"/>
                  <a:pt x="234922" y="132992"/>
                  <a:pt x="234922" y="132992"/>
                </a:cubicBezTo>
                <a:cubicBezTo>
                  <a:pt x="228658" y="128452"/>
                  <a:pt x="223700" y="121927"/>
                  <a:pt x="221247" y="114359"/>
                </a:cubicBezTo>
                <a:cubicBezTo>
                  <a:pt x="221090" y="113942"/>
                  <a:pt x="220986" y="113472"/>
                  <a:pt x="220829" y="113002"/>
                </a:cubicBezTo>
                <a:cubicBezTo>
                  <a:pt x="220829" y="112846"/>
                  <a:pt x="220777" y="112741"/>
                  <a:pt x="220725" y="112585"/>
                </a:cubicBezTo>
                <a:cubicBezTo>
                  <a:pt x="220621" y="112272"/>
                  <a:pt x="220568" y="111958"/>
                  <a:pt x="220464" y="111645"/>
                </a:cubicBezTo>
                <a:cubicBezTo>
                  <a:pt x="220360" y="111123"/>
                  <a:pt x="220151" y="110601"/>
                  <a:pt x="219942" y="110132"/>
                </a:cubicBezTo>
                <a:cubicBezTo>
                  <a:pt x="219942" y="110132"/>
                  <a:pt x="219942" y="110132"/>
                  <a:pt x="219942" y="110132"/>
                </a:cubicBezTo>
                <a:cubicBezTo>
                  <a:pt x="219890" y="109975"/>
                  <a:pt x="219786" y="109766"/>
                  <a:pt x="219681" y="109610"/>
                </a:cubicBezTo>
                <a:cubicBezTo>
                  <a:pt x="219681" y="109558"/>
                  <a:pt x="219629" y="109453"/>
                  <a:pt x="219577" y="109401"/>
                </a:cubicBezTo>
                <a:cubicBezTo>
                  <a:pt x="219525" y="109297"/>
                  <a:pt x="219472" y="109192"/>
                  <a:pt x="219368" y="109088"/>
                </a:cubicBezTo>
                <a:cubicBezTo>
                  <a:pt x="219316" y="108983"/>
                  <a:pt x="219211" y="108827"/>
                  <a:pt x="219159" y="108723"/>
                </a:cubicBezTo>
                <a:cubicBezTo>
                  <a:pt x="219159" y="108723"/>
                  <a:pt x="219159" y="108670"/>
                  <a:pt x="219107" y="108618"/>
                </a:cubicBezTo>
                <a:cubicBezTo>
                  <a:pt x="217541" y="106217"/>
                  <a:pt x="214932" y="104651"/>
                  <a:pt x="211957" y="104390"/>
                </a:cubicBezTo>
                <a:cubicBezTo>
                  <a:pt x="211696" y="104390"/>
                  <a:pt x="211435" y="104390"/>
                  <a:pt x="211121" y="104390"/>
                </a:cubicBezTo>
                <a:cubicBezTo>
                  <a:pt x="206685" y="104390"/>
                  <a:pt x="202875" y="107418"/>
                  <a:pt x="201831" y="111698"/>
                </a:cubicBezTo>
                <a:cubicBezTo>
                  <a:pt x="201727" y="112167"/>
                  <a:pt x="201622" y="112585"/>
                  <a:pt x="201466" y="113055"/>
                </a:cubicBezTo>
                <a:cubicBezTo>
                  <a:pt x="197342" y="127669"/>
                  <a:pt x="184138" y="138681"/>
                  <a:pt x="169367" y="139830"/>
                </a:cubicBezTo>
                <a:cubicBezTo>
                  <a:pt x="169367" y="139830"/>
                  <a:pt x="169367" y="139830"/>
                  <a:pt x="169367" y="139830"/>
                </a:cubicBezTo>
                <a:cubicBezTo>
                  <a:pt x="169367" y="139830"/>
                  <a:pt x="169367" y="139830"/>
                  <a:pt x="169367" y="139830"/>
                </a:cubicBezTo>
                <a:cubicBezTo>
                  <a:pt x="169315" y="139830"/>
                  <a:pt x="169210" y="139830"/>
                  <a:pt x="169158" y="139830"/>
                </a:cubicBezTo>
                <a:cubicBezTo>
                  <a:pt x="168480" y="139882"/>
                  <a:pt x="167018" y="139986"/>
                  <a:pt x="165244" y="140143"/>
                </a:cubicBezTo>
                <a:cubicBezTo>
                  <a:pt x="161851" y="140404"/>
                  <a:pt x="157362" y="140717"/>
                  <a:pt x="154909" y="140874"/>
                </a:cubicBezTo>
                <a:cubicBezTo>
                  <a:pt x="154231" y="140874"/>
                  <a:pt x="153709" y="140926"/>
                  <a:pt x="153448" y="140926"/>
                </a:cubicBezTo>
                <a:lnTo>
                  <a:pt x="133510" y="140926"/>
                </a:lnTo>
                <a:cubicBezTo>
                  <a:pt x="133510" y="140926"/>
                  <a:pt x="133093" y="140926"/>
                  <a:pt x="132884" y="140874"/>
                </a:cubicBezTo>
                <a:cubicBezTo>
                  <a:pt x="132310" y="140821"/>
                  <a:pt x="131683" y="140769"/>
                  <a:pt x="131109" y="140717"/>
                </a:cubicBezTo>
                <a:cubicBezTo>
                  <a:pt x="130796" y="140717"/>
                  <a:pt x="130483" y="140717"/>
                  <a:pt x="130170" y="140665"/>
                </a:cubicBezTo>
                <a:cubicBezTo>
                  <a:pt x="129596" y="140665"/>
                  <a:pt x="129022" y="140665"/>
                  <a:pt x="128447" y="140613"/>
                </a:cubicBezTo>
                <a:cubicBezTo>
                  <a:pt x="128134" y="140613"/>
                  <a:pt x="127821" y="140613"/>
                  <a:pt x="127508" y="140613"/>
                </a:cubicBezTo>
                <a:cubicBezTo>
                  <a:pt x="126934" y="140613"/>
                  <a:pt x="126360" y="140613"/>
                  <a:pt x="125733" y="140665"/>
                </a:cubicBezTo>
                <a:cubicBezTo>
                  <a:pt x="125472" y="140665"/>
                  <a:pt x="125159" y="140665"/>
                  <a:pt x="124898" y="140665"/>
                </a:cubicBezTo>
                <a:cubicBezTo>
                  <a:pt x="124220" y="140665"/>
                  <a:pt x="123541" y="140769"/>
                  <a:pt x="122863" y="140874"/>
                </a:cubicBezTo>
                <a:cubicBezTo>
                  <a:pt x="122654" y="140874"/>
                  <a:pt x="122497" y="140874"/>
                  <a:pt x="122289" y="140926"/>
                </a:cubicBezTo>
                <a:cubicBezTo>
                  <a:pt x="121401" y="141030"/>
                  <a:pt x="120566" y="141187"/>
                  <a:pt x="119731" y="141343"/>
                </a:cubicBezTo>
                <a:cubicBezTo>
                  <a:pt x="119575" y="141343"/>
                  <a:pt x="119418" y="141395"/>
                  <a:pt x="119209" y="141448"/>
                </a:cubicBezTo>
                <a:cubicBezTo>
                  <a:pt x="118531" y="141604"/>
                  <a:pt x="117852" y="141709"/>
                  <a:pt x="117174" y="141865"/>
                </a:cubicBezTo>
                <a:cubicBezTo>
                  <a:pt x="116861" y="141917"/>
                  <a:pt x="116600" y="142022"/>
                  <a:pt x="116286" y="142074"/>
                </a:cubicBezTo>
                <a:cubicBezTo>
                  <a:pt x="115764" y="142230"/>
                  <a:pt x="115190" y="142387"/>
                  <a:pt x="114668" y="142544"/>
                </a:cubicBezTo>
                <a:cubicBezTo>
                  <a:pt x="114355" y="142648"/>
                  <a:pt x="114042" y="142752"/>
                  <a:pt x="113677" y="142857"/>
                </a:cubicBezTo>
                <a:cubicBezTo>
                  <a:pt x="113155" y="143013"/>
                  <a:pt x="112685" y="143222"/>
                  <a:pt x="112163" y="143379"/>
                </a:cubicBezTo>
                <a:cubicBezTo>
                  <a:pt x="111954" y="143431"/>
                  <a:pt x="111798" y="143483"/>
                  <a:pt x="111589" y="143588"/>
                </a:cubicBezTo>
                <a:lnTo>
                  <a:pt x="111589" y="117439"/>
                </a:lnTo>
                <a:close/>
                <a:moveTo>
                  <a:pt x="84814" y="255751"/>
                </a:moveTo>
                <a:cubicBezTo>
                  <a:pt x="92904" y="251575"/>
                  <a:pt x="98645" y="247295"/>
                  <a:pt x="102977" y="242233"/>
                </a:cubicBezTo>
                <a:cubicBezTo>
                  <a:pt x="109501" y="234612"/>
                  <a:pt x="113520" y="223913"/>
                  <a:pt x="115556" y="213944"/>
                </a:cubicBezTo>
                <a:cubicBezTo>
                  <a:pt x="115660" y="213944"/>
                  <a:pt x="115817" y="213996"/>
                  <a:pt x="115921" y="214048"/>
                </a:cubicBezTo>
                <a:cubicBezTo>
                  <a:pt x="116495" y="214205"/>
                  <a:pt x="117017" y="214361"/>
                  <a:pt x="117591" y="214518"/>
                </a:cubicBezTo>
                <a:cubicBezTo>
                  <a:pt x="117852" y="214570"/>
                  <a:pt x="118061" y="214622"/>
                  <a:pt x="118322" y="214675"/>
                </a:cubicBezTo>
                <a:cubicBezTo>
                  <a:pt x="118948" y="214831"/>
                  <a:pt x="119575" y="214936"/>
                  <a:pt x="120201" y="215040"/>
                </a:cubicBezTo>
                <a:cubicBezTo>
                  <a:pt x="120462" y="215040"/>
                  <a:pt x="120723" y="215144"/>
                  <a:pt x="120932" y="215144"/>
                </a:cubicBezTo>
                <a:cubicBezTo>
                  <a:pt x="121506" y="215249"/>
                  <a:pt x="122080" y="215301"/>
                  <a:pt x="122654" y="215405"/>
                </a:cubicBezTo>
                <a:cubicBezTo>
                  <a:pt x="122967" y="215405"/>
                  <a:pt x="123228" y="215457"/>
                  <a:pt x="123541" y="215510"/>
                </a:cubicBezTo>
                <a:cubicBezTo>
                  <a:pt x="124063" y="215510"/>
                  <a:pt x="124533" y="215614"/>
                  <a:pt x="125055" y="215614"/>
                </a:cubicBezTo>
                <a:cubicBezTo>
                  <a:pt x="125211" y="215614"/>
                  <a:pt x="125420" y="215614"/>
                  <a:pt x="125577" y="215614"/>
                </a:cubicBezTo>
                <a:cubicBezTo>
                  <a:pt x="127821" y="233934"/>
                  <a:pt x="135911" y="251001"/>
                  <a:pt x="148907" y="264415"/>
                </a:cubicBezTo>
                <a:cubicBezTo>
                  <a:pt x="152091" y="267703"/>
                  <a:pt x="155484" y="270678"/>
                  <a:pt x="159085" y="273340"/>
                </a:cubicBezTo>
                <a:lnTo>
                  <a:pt x="159085" y="277776"/>
                </a:lnTo>
                <a:cubicBezTo>
                  <a:pt x="159085" y="277776"/>
                  <a:pt x="159085" y="295209"/>
                  <a:pt x="159085" y="295209"/>
                </a:cubicBezTo>
                <a:cubicBezTo>
                  <a:pt x="158615" y="295470"/>
                  <a:pt x="157832" y="295731"/>
                  <a:pt x="157362" y="295939"/>
                </a:cubicBezTo>
                <a:cubicBezTo>
                  <a:pt x="157101" y="296044"/>
                  <a:pt x="156841" y="296148"/>
                  <a:pt x="156632" y="296200"/>
                </a:cubicBezTo>
                <a:lnTo>
                  <a:pt x="156632" y="296200"/>
                </a:lnTo>
                <a:cubicBezTo>
                  <a:pt x="156632" y="296200"/>
                  <a:pt x="156632" y="296200"/>
                  <a:pt x="156632" y="296200"/>
                </a:cubicBezTo>
                <a:cubicBezTo>
                  <a:pt x="156632" y="296200"/>
                  <a:pt x="156527" y="296200"/>
                  <a:pt x="156475" y="296253"/>
                </a:cubicBezTo>
                <a:lnTo>
                  <a:pt x="152300" y="297870"/>
                </a:lnTo>
                <a:cubicBezTo>
                  <a:pt x="152300" y="297870"/>
                  <a:pt x="152300" y="297870"/>
                  <a:pt x="152300" y="297870"/>
                </a:cubicBezTo>
                <a:cubicBezTo>
                  <a:pt x="151569" y="298131"/>
                  <a:pt x="150786" y="298445"/>
                  <a:pt x="149899" y="298810"/>
                </a:cubicBezTo>
                <a:lnTo>
                  <a:pt x="140661" y="302411"/>
                </a:lnTo>
                <a:cubicBezTo>
                  <a:pt x="140661" y="302411"/>
                  <a:pt x="140347" y="302516"/>
                  <a:pt x="140191" y="302620"/>
                </a:cubicBezTo>
                <a:lnTo>
                  <a:pt x="134711" y="304760"/>
                </a:lnTo>
                <a:cubicBezTo>
                  <a:pt x="123019" y="309301"/>
                  <a:pt x="108144" y="315042"/>
                  <a:pt x="94052" y="320522"/>
                </a:cubicBezTo>
                <a:cubicBezTo>
                  <a:pt x="77037" y="311023"/>
                  <a:pt x="74688" y="292338"/>
                  <a:pt x="74480" y="284457"/>
                </a:cubicBezTo>
                <a:cubicBezTo>
                  <a:pt x="74114" y="269999"/>
                  <a:pt x="79438" y="258465"/>
                  <a:pt x="84762" y="255698"/>
                </a:cubicBezTo>
                <a:close/>
                <a:moveTo>
                  <a:pt x="220882" y="384354"/>
                </a:moveTo>
                <a:lnTo>
                  <a:pt x="201883" y="384354"/>
                </a:lnTo>
                <a:cubicBezTo>
                  <a:pt x="186747" y="384354"/>
                  <a:pt x="172603" y="377204"/>
                  <a:pt x="163573" y="365147"/>
                </a:cubicBezTo>
                <a:lnTo>
                  <a:pt x="163573" y="311336"/>
                </a:lnTo>
                <a:cubicBezTo>
                  <a:pt x="163939" y="311180"/>
                  <a:pt x="164304" y="311075"/>
                  <a:pt x="164669" y="310919"/>
                </a:cubicBezTo>
                <a:cubicBezTo>
                  <a:pt x="165035" y="310762"/>
                  <a:pt x="165452" y="310553"/>
                  <a:pt x="165818" y="310397"/>
                </a:cubicBezTo>
                <a:cubicBezTo>
                  <a:pt x="165922" y="310397"/>
                  <a:pt x="166027" y="310292"/>
                  <a:pt x="166079" y="310292"/>
                </a:cubicBezTo>
                <a:cubicBezTo>
                  <a:pt x="172446" y="307109"/>
                  <a:pt x="175682" y="302150"/>
                  <a:pt x="175682" y="295574"/>
                </a:cubicBezTo>
                <a:lnTo>
                  <a:pt x="175682" y="282995"/>
                </a:lnTo>
                <a:cubicBezTo>
                  <a:pt x="176361" y="283309"/>
                  <a:pt x="177091" y="283570"/>
                  <a:pt x="177770" y="283883"/>
                </a:cubicBezTo>
                <a:cubicBezTo>
                  <a:pt x="177822" y="283883"/>
                  <a:pt x="177874" y="283883"/>
                  <a:pt x="177927" y="283935"/>
                </a:cubicBezTo>
                <a:cubicBezTo>
                  <a:pt x="178553" y="284196"/>
                  <a:pt x="179179" y="284457"/>
                  <a:pt x="179858" y="284666"/>
                </a:cubicBezTo>
                <a:cubicBezTo>
                  <a:pt x="179962" y="284666"/>
                  <a:pt x="180119" y="284770"/>
                  <a:pt x="180223" y="284822"/>
                </a:cubicBezTo>
                <a:cubicBezTo>
                  <a:pt x="180797" y="285031"/>
                  <a:pt x="181371" y="285240"/>
                  <a:pt x="181998" y="285449"/>
                </a:cubicBezTo>
                <a:cubicBezTo>
                  <a:pt x="182154" y="285501"/>
                  <a:pt x="182311" y="285553"/>
                  <a:pt x="182467" y="285605"/>
                </a:cubicBezTo>
                <a:cubicBezTo>
                  <a:pt x="183041" y="285814"/>
                  <a:pt x="183563" y="285970"/>
                  <a:pt x="184138" y="286179"/>
                </a:cubicBezTo>
                <a:cubicBezTo>
                  <a:pt x="184294" y="286231"/>
                  <a:pt x="184503" y="286284"/>
                  <a:pt x="184659" y="286336"/>
                </a:cubicBezTo>
                <a:cubicBezTo>
                  <a:pt x="185181" y="286492"/>
                  <a:pt x="185756" y="286649"/>
                  <a:pt x="186277" y="286805"/>
                </a:cubicBezTo>
                <a:cubicBezTo>
                  <a:pt x="186486" y="286858"/>
                  <a:pt x="186643" y="286910"/>
                  <a:pt x="186852" y="286962"/>
                </a:cubicBezTo>
                <a:cubicBezTo>
                  <a:pt x="187374" y="287119"/>
                  <a:pt x="187895" y="287275"/>
                  <a:pt x="188470" y="287380"/>
                </a:cubicBezTo>
                <a:cubicBezTo>
                  <a:pt x="188678" y="287432"/>
                  <a:pt x="188887" y="287484"/>
                  <a:pt x="189096" y="287536"/>
                </a:cubicBezTo>
                <a:cubicBezTo>
                  <a:pt x="189618" y="287693"/>
                  <a:pt x="190140" y="287797"/>
                  <a:pt x="190714" y="287954"/>
                </a:cubicBezTo>
                <a:cubicBezTo>
                  <a:pt x="190923" y="287954"/>
                  <a:pt x="191131" y="288058"/>
                  <a:pt x="191340" y="288110"/>
                </a:cubicBezTo>
                <a:cubicBezTo>
                  <a:pt x="191862" y="288215"/>
                  <a:pt x="192384" y="288371"/>
                  <a:pt x="192906" y="288476"/>
                </a:cubicBezTo>
                <a:cubicBezTo>
                  <a:pt x="193115" y="288476"/>
                  <a:pt x="193376" y="288580"/>
                  <a:pt x="193585" y="288632"/>
                </a:cubicBezTo>
                <a:cubicBezTo>
                  <a:pt x="194106" y="288737"/>
                  <a:pt x="194628" y="288841"/>
                  <a:pt x="195150" y="288945"/>
                </a:cubicBezTo>
                <a:cubicBezTo>
                  <a:pt x="195359" y="288945"/>
                  <a:pt x="195620" y="289050"/>
                  <a:pt x="195829" y="289050"/>
                </a:cubicBezTo>
                <a:cubicBezTo>
                  <a:pt x="196351" y="289154"/>
                  <a:pt x="196873" y="289206"/>
                  <a:pt x="197395" y="289311"/>
                </a:cubicBezTo>
                <a:cubicBezTo>
                  <a:pt x="197656" y="289311"/>
                  <a:pt x="197864" y="289363"/>
                  <a:pt x="198125" y="289415"/>
                </a:cubicBezTo>
                <a:cubicBezTo>
                  <a:pt x="198647" y="289520"/>
                  <a:pt x="199169" y="289572"/>
                  <a:pt x="199691" y="289624"/>
                </a:cubicBezTo>
                <a:cubicBezTo>
                  <a:pt x="199952" y="289624"/>
                  <a:pt x="200161" y="289676"/>
                  <a:pt x="200422" y="289728"/>
                </a:cubicBezTo>
                <a:cubicBezTo>
                  <a:pt x="200944" y="289781"/>
                  <a:pt x="201466" y="289833"/>
                  <a:pt x="201988" y="289885"/>
                </a:cubicBezTo>
                <a:cubicBezTo>
                  <a:pt x="202249" y="289885"/>
                  <a:pt x="202510" y="289937"/>
                  <a:pt x="202718" y="289989"/>
                </a:cubicBezTo>
                <a:cubicBezTo>
                  <a:pt x="203240" y="290042"/>
                  <a:pt x="203762" y="290094"/>
                  <a:pt x="204284" y="290146"/>
                </a:cubicBezTo>
                <a:cubicBezTo>
                  <a:pt x="204545" y="290146"/>
                  <a:pt x="204806" y="290146"/>
                  <a:pt x="205067" y="290198"/>
                </a:cubicBezTo>
                <a:cubicBezTo>
                  <a:pt x="205589" y="290198"/>
                  <a:pt x="206111" y="290250"/>
                  <a:pt x="206685" y="290302"/>
                </a:cubicBezTo>
                <a:cubicBezTo>
                  <a:pt x="206946" y="290302"/>
                  <a:pt x="207207" y="290302"/>
                  <a:pt x="207416" y="290302"/>
                </a:cubicBezTo>
                <a:cubicBezTo>
                  <a:pt x="207990" y="290302"/>
                  <a:pt x="208564" y="290302"/>
                  <a:pt x="209086" y="290355"/>
                </a:cubicBezTo>
                <a:cubicBezTo>
                  <a:pt x="209295" y="290355"/>
                  <a:pt x="209503" y="290355"/>
                  <a:pt x="209764" y="290355"/>
                </a:cubicBezTo>
                <a:cubicBezTo>
                  <a:pt x="210547" y="290355"/>
                  <a:pt x="211330" y="290355"/>
                  <a:pt x="212113" y="290355"/>
                </a:cubicBezTo>
                <a:cubicBezTo>
                  <a:pt x="212113" y="290355"/>
                  <a:pt x="212113" y="290355"/>
                  <a:pt x="212113" y="290355"/>
                </a:cubicBezTo>
                <a:cubicBezTo>
                  <a:pt x="212217" y="290355"/>
                  <a:pt x="212322" y="290355"/>
                  <a:pt x="212426" y="290355"/>
                </a:cubicBezTo>
                <a:cubicBezTo>
                  <a:pt x="213157" y="290355"/>
                  <a:pt x="213888" y="290355"/>
                  <a:pt x="214618" y="290355"/>
                </a:cubicBezTo>
                <a:cubicBezTo>
                  <a:pt x="214775" y="290355"/>
                  <a:pt x="214932" y="290355"/>
                  <a:pt x="215140" y="290355"/>
                </a:cubicBezTo>
                <a:cubicBezTo>
                  <a:pt x="215714" y="290355"/>
                  <a:pt x="216289" y="290355"/>
                  <a:pt x="216863" y="290302"/>
                </a:cubicBezTo>
                <a:cubicBezTo>
                  <a:pt x="217019" y="290302"/>
                  <a:pt x="217176" y="290302"/>
                  <a:pt x="217332" y="290302"/>
                </a:cubicBezTo>
                <a:cubicBezTo>
                  <a:pt x="217907" y="290302"/>
                  <a:pt x="218481" y="290250"/>
                  <a:pt x="219055" y="290198"/>
                </a:cubicBezTo>
                <a:cubicBezTo>
                  <a:pt x="219159" y="290198"/>
                  <a:pt x="219316" y="290198"/>
                  <a:pt x="219420" y="290198"/>
                </a:cubicBezTo>
                <a:cubicBezTo>
                  <a:pt x="220046" y="290198"/>
                  <a:pt x="220673" y="290094"/>
                  <a:pt x="221299" y="290042"/>
                </a:cubicBezTo>
                <a:cubicBezTo>
                  <a:pt x="221403" y="290042"/>
                  <a:pt x="221456" y="290042"/>
                  <a:pt x="221560" y="290042"/>
                </a:cubicBezTo>
                <a:cubicBezTo>
                  <a:pt x="222239" y="289989"/>
                  <a:pt x="222917" y="289885"/>
                  <a:pt x="223596" y="289781"/>
                </a:cubicBezTo>
                <a:cubicBezTo>
                  <a:pt x="223596" y="289781"/>
                  <a:pt x="223596" y="289781"/>
                  <a:pt x="223648" y="289781"/>
                </a:cubicBezTo>
                <a:cubicBezTo>
                  <a:pt x="231790" y="288684"/>
                  <a:pt x="239619" y="286440"/>
                  <a:pt x="247083" y="283048"/>
                </a:cubicBezTo>
                <a:lnTo>
                  <a:pt x="247083" y="295574"/>
                </a:lnTo>
                <a:cubicBezTo>
                  <a:pt x="247083" y="295574"/>
                  <a:pt x="247083" y="295835"/>
                  <a:pt x="247083" y="295992"/>
                </a:cubicBezTo>
                <a:cubicBezTo>
                  <a:pt x="247239" y="302255"/>
                  <a:pt x="250893" y="307735"/>
                  <a:pt x="256582" y="310292"/>
                </a:cubicBezTo>
                <a:cubicBezTo>
                  <a:pt x="256843" y="310397"/>
                  <a:pt x="257156" y="310553"/>
                  <a:pt x="257417" y="310658"/>
                </a:cubicBezTo>
                <a:lnTo>
                  <a:pt x="259191" y="311336"/>
                </a:lnTo>
                <a:lnTo>
                  <a:pt x="259191" y="365095"/>
                </a:lnTo>
                <a:cubicBezTo>
                  <a:pt x="250162" y="377152"/>
                  <a:pt x="236018" y="384302"/>
                  <a:pt x="220882" y="384302"/>
                </a:cubicBezTo>
                <a:close/>
                <a:moveTo>
                  <a:pt x="299641" y="362329"/>
                </a:moveTo>
                <a:cubicBezTo>
                  <a:pt x="300894" y="369010"/>
                  <a:pt x="301207" y="375847"/>
                  <a:pt x="300581" y="382632"/>
                </a:cubicBezTo>
                <a:lnTo>
                  <a:pt x="286175" y="547249"/>
                </a:lnTo>
                <a:lnTo>
                  <a:pt x="275684" y="547249"/>
                </a:lnTo>
                <a:lnTo>
                  <a:pt x="275684" y="317808"/>
                </a:lnTo>
                <a:lnTo>
                  <a:pt x="280330" y="319635"/>
                </a:lnTo>
                <a:lnTo>
                  <a:pt x="289881" y="323341"/>
                </a:lnTo>
                <a:lnTo>
                  <a:pt x="292595" y="324385"/>
                </a:lnTo>
                <a:lnTo>
                  <a:pt x="299589" y="3623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5" name="Google Shape;3395;p54"/>
          <p:cNvSpPr/>
          <p:nvPr/>
        </p:nvSpPr>
        <p:spPr>
          <a:xfrm>
            <a:off x="7731935" y="3747984"/>
            <a:ext cx="234556" cy="263497"/>
          </a:xfrm>
          <a:custGeom>
            <a:rect b="b" l="l" r="r" t="t"/>
            <a:pathLst>
              <a:path extrusionOk="0" h="526994" w="469112">
                <a:moveTo>
                  <a:pt x="469112" y="242750"/>
                </a:moveTo>
                <a:cubicBezTo>
                  <a:pt x="469112" y="216080"/>
                  <a:pt x="464676" y="189931"/>
                  <a:pt x="455960" y="165087"/>
                </a:cubicBezTo>
                <a:cubicBezTo>
                  <a:pt x="458726" y="156423"/>
                  <a:pt x="458100" y="147237"/>
                  <a:pt x="454185" y="138938"/>
                </a:cubicBezTo>
                <a:cubicBezTo>
                  <a:pt x="444425" y="118270"/>
                  <a:pt x="431690" y="99010"/>
                  <a:pt x="416293" y="81682"/>
                </a:cubicBezTo>
                <a:cubicBezTo>
                  <a:pt x="413474" y="78498"/>
                  <a:pt x="408568" y="78238"/>
                  <a:pt x="405384" y="81056"/>
                </a:cubicBezTo>
                <a:cubicBezTo>
                  <a:pt x="402201" y="83874"/>
                  <a:pt x="401940" y="88781"/>
                  <a:pt x="404758" y="91964"/>
                </a:cubicBezTo>
                <a:cubicBezTo>
                  <a:pt x="419163" y="108144"/>
                  <a:pt x="431116" y="126203"/>
                  <a:pt x="440250" y="145515"/>
                </a:cubicBezTo>
                <a:cubicBezTo>
                  <a:pt x="442650" y="150629"/>
                  <a:pt x="442859" y="156371"/>
                  <a:pt x="440824" y="161642"/>
                </a:cubicBezTo>
                <a:cubicBezTo>
                  <a:pt x="438736" y="166914"/>
                  <a:pt x="434717" y="171037"/>
                  <a:pt x="429393" y="173177"/>
                </a:cubicBezTo>
                <a:cubicBezTo>
                  <a:pt x="419372" y="177248"/>
                  <a:pt x="407890" y="172759"/>
                  <a:pt x="403192" y="162999"/>
                </a:cubicBezTo>
                <a:cubicBezTo>
                  <a:pt x="390196" y="135754"/>
                  <a:pt x="370728" y="111798"/>
                  <a:pt x="346772" y="93739"/>
                </a:cubicBezTo>
                <a:cubicBezTo>
                  <a:pt x="314203" y="69156"/>
                  <a:pt x="275423" y="56160"/>
                  <a:pt x="234608" y="56160"/>
                </a:cubicBezTo>
                <a:cubicBezTo>
                  <a:pt x="193793" y="56160"/>
                  <a:pt x="156266" y="68738"/>
                  <a:pt x="124063" y="92538"/>
                </a:cubicBezTo>
                <a:cubicBezTo>
                  <a:pt x="99846" y="110441"/>
                  <a:pt x="80847" y="132988"/>
                  <a:pt x="67590" y="159607"/>
                </a:cubicBezTo>
                <a:cubicBezTo>
                  <a:pt x="62841" y="169210"/>
                  <a:pt x="51358" y="173490"/>
                  <a:pt x="41441" y="169419"/>
                </a:cubicBezTo>
                <a:cubicBezTo>
                  <a:pt x="36118" y="167227"/>
                  <a:pt x="32099" y="163051"/>
                  <a:pt x="30063" y="157675"/>
                </a:cubicBezTo>
                <a:cubicBezTo>
                  <a:pt x="28080" y="152352"/>
                  <a:pt x="28341" y="146663"/>
                  <a:pt x="30846" y="141600"/>
                </a:cubicBezTo>
                <a:cubicBezTo>
                  <a:pt x="41702" y="119731"/>
                  <a:pt x="56160" y="99689"/>
                  <a:pt x="73801" y="81995"/>
                </a:cubicBezTo>
                <a:cubicBezTo>
                  <a:pt x="116756" y="39040"/>
                  <a:pt x="173803" y="15397"/>
                  <a:pt x="234556" y="15397"/>
                </a:cubicBezTo>
                <a:cubicBezTo>
                  <a:pt x="288367" y="15397"/>
                  <a:pt x="338525" y="33508"/>
                  <a:pt x="379653" y="67695"/>
                </a:cubicBezTo>
                <a:cubicBezTo>
                  <a:pt x="382941" y="70409"/>
                  <a:pt x="387795" y="69991"/>
                  <a:pt x="390509" y="66703"/>
                </a:cubicBezTo>
                <a:cubicBezTo>
                  <a:pt x="393223" y="63415"/>
                  <a:pt x="392806" y="58561"/>
                  <a:pt x="389518" y="55847"/>
                </a:cubicBezTo>
                <a:cubicBezTo>
                  <a:pt x="367858" y="37788"/>
                  <a:pt x="343483" y="23852"/>
                  <a:pt x="317178" y="14353"/>
                </a:cubicBezTo>
                <a:cubicBezTo>
                  <a:pt x="290768" y="4802"/>
                  <a:pt x="262949" y="0"/>
                  <a:pt x="234504" y="0"/>
                </a:cubicBezTo>
                <a:cubicBezTo>
                  <a:pt x="169680" y="0"/>
                  <a:pt x="108718" y="25261"/>
                  <a:pt x="62841" y="71087"/>
                </a:cubicBezTo>
                <a:cubicBezTo>
                  <a:pt x="43999" y="89929"/>
                  <a:pt x="28550" y="111380"/>
                  <a:pt x="16963" y="134711"/>
                </a:cubicBezTo>
                <a:cubicBezTo>
                  <a:pt x="12892" y="142853"/>
                  <a:pt x="12161" y="151986"/>
                  <a:pt x="14718" y="160651"/>
                </a:cubicBezTo>
                <a:cubicBezTo>
                  <a:pt x="4958" y="186799"/>
                  <a:pt x="0" y="214409"/>
                  <a:pt x="0" y="242750"/>
                </a:cubicBezTo>
                <a:lnTo>
                  <a:pt x="0" y="293273"/>
                </a:lnTo>
                <a:cubicBezTo>
                  <a:pt x="0" y="293273"/>
                  <a:pt x="0" y="293273"/>
                  <a:pt x="0" y="293273"/>
                </a:cubicBezTo>
                <a:lnTo>
                  <a:pt x="0" y="351416"/>
                </a:lnTo>
                <a:cubicBezTo>
                  <a:pt x="0" y="388265"/>
                  <a:pt x="30011" y="418276"/>
                  <a:pt x="66859" y="418276"/>
                </a:cubicBezTo>
                <a:lnTo>
                  <a:pt x="101203" y="418276"/>
                </a:lnTo>
                <a:cubicBezTo>
                  <a:pt x="121349" y="418276"/>
                  <a:pt x="137686" y="401887"/>
                  <a:pt x="137686" y="381793"/>
                </a:cubicBezTo>
                <a:lnTo>
                  <a:pt x="137686" y="262949"/>
                </a:lnTo>
                <a:cubicBezTo>
                  <a:pt x="137686" y="242803"/>
                  <a:pt x="121297" y="226466"/>
                  <a:pt x="101203" y="226466"/>
                </a:cubicBezTo>
                <a:lnTo>
                  <a:pt x="66859" y="226466"/>
                </a:lnTo>
                <a:cubicBezTo>
                  <a:pt x="63102" y="226466"/>
                  <a:pt x="59396" y="226779"/>
                  <a:pt x="55795" y="227405"/>
                </a:cubicBezTo>
                <a:cubicBezTo>
                  <a:pt x="57099" y="212009"/>
                  <a:pt x="60387" y="196977"/>
                  <a:pt x="65607" y="182467"/>
                </a:cubicBezTo>
                <a:cubicBezTo>
                  <a:pt x="72183" y="179075"/>
                  <a:pt x="77820" y="173647"/>
                  <a:pt x="81317" y="166601"/>
                </a:cubicBezTo>
                <a:cubicBezTo>
                  <a:pt x="93478" y="142174"/>
                  <a:pt x="110911" y="121506"/>
                  <a:pt x="133145" y="105117"/>
                </a:cubicBezTo>
                <a:cubicBezTo>
                  <a:pt x="162686" y="83300"/>
                  <a:pt x="197760" y="71766"/>
                  <a:pt x="234556" y="71766"/>
                </a:cubicBezTo>
                <a:cubicBezTo>
                  <a:pt x="271352" y="71766"/>
                  <a:pt x="307574" y="83666"/>
                  <a:pt x="337429" y="106265"/>
                </a:cubicBezTo>
                <a:cubicBezTo>
                  <a:pt x="359402" y="122863"/>
                  <a:pt x="377304" y="144836"/>
                  <a:pt x="389205" y="169836"/>
                </a:cubicBezTo>
                <a:cubicBezTo>
                  <a:pt x="392597" y="176987"/>
                  <a:pt x="398130" y="182519"/>
                  <a:pt x="404654" y="186016"/>
                </a:cubicBezTo>
                <a:cubicBezTo>
                  <a:pt x="409142" y="199430"/>
                  <a:pt x="412013" y="213366"/>
                  <a:pt x="413266" y="227458"/>
                </a:cubicBezTo>
                <a:cubicBezTo>
                  <a:pt x="409664" y="226831"/>
                  <a:pt x="405959" y="226518"/>
                  <a:pt x="402149" y="226518"/>
                </a:cubicBezTo>
                <a:lnTo>
                  <a:pt x="367805" y="226518"/>
                </a:lnTo>
                <a:cubicBezTo>
                  <a:pt x="347659" y="226518"/>
                  <a:pt x="331322" y="242907"/>
                  <a:pt x="331322" y="263001"/>
                </a:cubicBezTo>
                <a:lnTo>
                  <a:pt x="331322" y="381845"/>
                </a:lnTo>
                <a:cubicBezTo>
                  <a:pt x="331322" y="401992"/>
                  <a:pt x="347711" y="418328"/>
                  <a:pt x="367805" y="418328"/>
                </a:cubicBezTo>
                <a:lnTo>
                  <a:pt x="402149" y="418328"/>
                </a:lnTo>
                <a:cubicBezTo>
                  <a:pt x="407681" y="418328"/>
                  <a:pt x="413005" y="417650"/>
                  <a:pt x="418172" y="416397"/>
                </a:cubicBezTo>
                <a:cubicBezTo>
                  <a:pt x="405176" y="447922"/>
                  <a:pt x="373964" y="469582"/>
                  <a:pt x="338943" y="469582"/>
                </a:cubicBezTo>
                <a:lnTo>
                  <a:pt x="331740" y="469582"/>
                </a:lnTo>
                <a:cubicBezTo>
                  <a:pt x="325216" y="461335"/>
                  <a:pt x="315195" y="456011"/>
                  <a:pt x="303869" y="456011"/>
                </a:cubicBezTo>
                <a:lnTo>
                  <a:pt x="251623" y="456011"/>
                </a:lnTo>
                <a:cubicBezTo>
                  <a:pt x="232051" y="456011"/>
                  <a:pt x="216132" y="471930"/>
                  <a:pt x="216132" y="491503"/>
                </a:cubicBezTo>
                <a:cubicBezTo>
                  <a:pt x="216132" y="511075"/>
                  <a:pt x="232051" y="526994"/>
                  <a:pt x="251623" y="526994"/>
                </a:cubicBezTo>
                <a:lnTo>
                  <a:pt x="303869" y="526994"/>
                </a:lnTo>
                <a:cubicBezTo>
                  <a:pt x="314881" y="526994"/>
                  <a:pt x="324746" y="521931"/>
                  <a:pt x="331218" y="514050"/>
                </a:cubicBezTo>
                <a:lnTo>
                  <a:pt x="338890" y="514050"/>
                </a:lnTo>
                <a:cubicBezTo>
                  <a:pt x="410604" y="514050"/>
                  <a:pt x="468956" y="455698"/>
                  <a:pt x="468956" y="383985"/>
                </a:cubicBezTo>
                <a:lnTo>
                  <a:pt x="468956" y="351521"/>
                </a:lnTo>
                <a:cubicBezTo>
                  <a:pt x="468956" y="351521"/>
                  <a:pt x="468956" y="351521"/>
                  <a:pt x="468956" y="351469"/>
                </a:cubicBezTo>
                <a:lnTo>
                  <a:pt x="468956" y="293325"/>
                </a:lnTo>
                <a:lnTo>
                  <a:pt x="468956" y="293325"/>
                </a:lnTo>
                <a:lnTo>
                  <a:pt x="468956" y="242803"/>
                </a:lnTo>
                <a:close/>
                <a:moveTo>
                  <a:pt x="81735" y="241863"/>
                </a:moveTo>
                <a:lnTo>
                  <a:pt x="81735" y="337637"/>
                </a:lnTo>
                <a:cubicBezTo>
                  <a:pt x="81735" y="341917"/>
                  <a:pt x="85179" y="345362"/>
                  <a:pt x="89459" y="345362"/>
                </a:cubicBezTo>
                <a:cubicBezTo>
                  <a:pt x="93739" y="345362"/>
                  <a:pt x="97184" y="341917"/>
                  <a:pt x="97184" y="337637"/>
                </a:cubicBezTo>
                <a:lnTo>
                  <a:pt x="97184" y="241863"/>
                </a:lnTo>
                <a:lnTo>
                  <a:pt x="101307" y="241863"/>
                </a:lnTo>
                <a:cubicBezTo>
                  <a:pt x="112946" y="241863"/>
                  <a:pt x="122393" y="251310"/>
                  <a:pt x="122393" y="262949"/>
                </a:cubicBezTo>
                <a:lnTo>
                  <a:pt x="122393" y="381793"/>
                </a:lnTo>
                <a:cubicBezTo>
                  <a:pt x="122393" y="393432"/>
                  <a:pt x="112946" y="402879"/>
                  <a:pt x="101307" y="402879"/>
                </a:cubicBezTo>
                <a:lnTo>
                  <a:pt x="97184" y="402879"/>
                </a:lnTo>
                <a:lnTo>
                  <a:pt x="97184" y="373755"/>
                </a:lnTo>
                <a:cubicBezTo>
                  <a:pt x="97184" y="369475"/>
                  <a:pt x="93739" y="366031"/>
                  <a:pt x="89459" y="366031"/>
                </a:cubicBezTo>
                <a:cubicBezTo>
                  <a:pt x="85179" y="366031"/>
                  <a:pt x="81735" y="369475"/>
                  <a:pt x="81735" y="373755"/>
                </a:cubicBezTo>
                <a:lnTo>
                  <a:pt x="81735" y="402879"/>
                </a:lnTo>
                <a:lnTo>
                  <a:pt x="66964" y="402879"/>
                </a:lnTo>
                <a:cubicBezTo>
                  <a:pt x="38623" y="402879"/>
                  <a:pt x="15554" y="379810"/>
                  <a:pt x="15554" y="351469"/>
                </a:cubicBezTo>
                <a:lnTo>
                  <a:pt x="15554" y="293325"/>
                </a:lnTo>
                <a:cubicBezTo>
                  <a:pt x="15554" y="293325"/>
                  <a:pt x="15554" y="293325"/>
                  <a:pt x="15554" y="293325"/>
                </a:cubicBezTo>
                <a:lnTo>
                  <a:pt x="15554" y="293325"/>
                </a:lnTo>
                <a:cubicBezTo>
                  <a:pt x="15554" y="264985"/>
                  <a:pt x="38623" y="241915"/>
                  <a:pt x="66964" y="241915"/>
                </a:cubicBezTo>
                <a:lnTo>
                  <a:pt x="81735" y="241915"/>
                </a:lnTo>
                <a:close/>
                <a:moveTo>
                  <a:pt x="15554" y="250579"/>
                </a:moveTo>
                <a:lnTo>
                  <a:pt x="15554" y="242750"/>
                </a:lnTo>
                <a:cubicBezTo>
                  <a:pt x="15554" y="220307"/>
                  <a:pt x="18894" y="198386"/>
                  <a:pt x="25418" y="177352"/>
                </a:cubicBezTo>
                <a:cubicBezTo>
                  <a:pt x="28393" y="180014"/>
                  <a:pt x="31786" y="182154"/>
                  <a:pt x="35544" y="183720"/>
                </a:cubicBezTo>
                <a:cubicBezTo>
                  <a:pt x="39615" y="185390"/>
                  <a:pt x="43894" y="186277"/>
                  <a:pt x="48122" y="186382"/>
                </a:cubicBezTo>
                <a:cubicBezTo>
                  <a:pt x="43634" y="201205"/>
                  <a:pt x="40919" y="216497"/>
                  <a:pt x="40084" y="232103"/>
                </a:cubicBezTo>
                <a:cubicBezTo>
                  <a:pt x="30533" y="236331"/>
                  <a:pt x="22130" y="242698"/>
                  <a:pt x="15554" y="250632"/>
                </a:cubicBezTo>
                <a:close/>
                <a:moveTo>
                  <a:pt x="346824" y="381741"/>
                </a:moveTo>
                <a:lnTo>
                  <a:pt x="346824" y="262897"/>
                </a:lnTo>
                <a:cubicBezTo>
                  <a:pt x="346824" y="251258"/>
                  <a:pt x="356271" y="241811"/>
                  <a:pt x="367910" y="241811"/>
                </a:cubicBezTo>
                <a:lnTo>
                  <a:pt x="372033" y="241811"/>
                </a:lnTo>
                <a:lnTo>
                  <a:pt x="372033" y="402775"/>
                </a:lnTo>
                <a:lnTo>
                  <a:pt x="367910" y="402775"/>
                </a:lnTo>
                <a:cubicBezTo>
                  <a:pt x="356271" y="402775"/>
                  <a:pt x="346824" y="393328"/>
                  <a:pt x="346824" y="381689"/>
                </a:cubicBezTo>
                <a:close/>
                <a:moveTo>
                  <a:pt x="387482" y="402827"/>
                </a:moveTo>
                <a:lnTo>
                  <a:pt x="387482" y="241863"/>
                </a:lnTo>
                <a:lnTo>
                  <a:pt x="402253" y="241863"/>
                </a:lnTo>
                <a:cubicBezTo>
                  <a:pt x="430594" y="241863"/>
                  <a:pt x="453663" y="264932"/>
                  <a:pt x="453663" y="293273"/>
                </a:cubicBezTo>
                <a:lnTo>
                  <a:pt x="453663" y="351416"/>
                </a:lnTo>
                <a:cubicBezTo>
                  <a:pt x="453663" y="351416"/>
                  <a:pt x="453663" y="351416"/>
                  <a:pt x="453663" y="351416"/>
                </a:cubicBezTo>
                <a:lnTo>
                  <a:pt x="453663" y="351416"/>
                </a:lnTo>
                <a:cubicBezTo>
                  <a:pt x="453663" y="379810"/>
                  <a:pt x="430594" y="402827"/>
                  <a:pt x="402253" y="402827"/>
                </a:cubicBezTo>
                <a:lnTo>
                  <a:pt x="387482" y="402827"/>
                </a:lnTo>
                <a:close/>
                <a:moveTo>
                  <a:pt x="304025" y="511493"/>
                </a:moveTo>
                <a:lnTo>
                  <a:pt x="251780" y="511493"/>
                </a:lnTo>
                <a:cubicBezTo>
                  <a:pt x="240715" y="511493"/>
                  <a:pt x="231738" y="502516"/>
                  <a:pt x="231738" y="491451"/>
                </a:cubicBezTo>
                <a:cubicBezTo>
                  <a:pt x="231738" y="480386"/>
                  <a:pt x="240715" y="471408"/>
                  <a:pt x="251780" y="471408"/>
                </a:cubicBezTo>
                <a:lnTo>
                  <a:pt x="304025" y="471408"/>
                </a:lnTo>
                <a:cubicBezTo>
                  <a:pt x="315090" y="471408"/>
                  <a:pt x="324067" y="480386"/>
                  <a:pt x="324067" y="491451"/>
                </a:cubicBezTo>
                <a:cubicBezTo>
                  <a:pt x="324067" y="502516"/>
                  <a:pt x="315090" y="511493"/>
                  <a:pt x="304025" y="511493"/>
                </a:cubicBezTo>
                <a:close/>
                <a:moveTo>
                  <a:pt x="339099" y="498549"/>
                </a:moveTo>
                <a:lnTo>
                  <a:pt x="338786" y="498549"/>
                </a:lnTo>
                <a:cubicBezTo>
                  <a:pt x="339256" y="496252"/>
                  <a:pt x="339517" y="493852"/>
                  <a:pt x="339517" y="491451"/>
                </a:cubicBezTo>
                <a:cubicBezTo>
                  <a:pt x="339517" y="489259"/>
                  <a:pt x="339308" y="487066"/>
                  <a:pt x="338890" y="484979"/>
                </a:cubicBezTo>
                <a:lnTo>
                  <a:pt x="339099" y="484979"/>
                </a:lnTo>
                <a:cubicBezTo>
                  <a:pt x="362325" y="484979"/>
                  <a:pt x="385029" y="476889"/>
                  <a:pt x="403036" y="462118"/>
                </a:cubicBezTo>
                <a:cubicBezTo>
                  <a:pt x="419842" y="448339"/>
                  <a:pt x="431899" y="429393"/>
                  <a:pt x="437118" y="408464"/>
                </a:cubicBezTo>
                <a:cubicBezTo>
                  <a:pt x="443172" y="404758"/>
                  <a:pt x="448653" y="400060"/>
                  <a:pt x="453246" y="394685"/>
                </a:cubicBezTo>
                <a:cubicBezTo>
                  <a:pt x="447818" y="452880"/>
                  <a:pt x="398704" y="498549"/>
                  <a:pt x="339151" y="498549"/>
                </a:cubicBezTo>
                <a:close/>
                <a:moveTo>
                  <a:pt x="429185" y="232051"/>
                </a:moveTo>
                <a:cubicBezTo>
                  <a:pt x="428402" y="217802"/>
                  <a:pt x="426105" y="203762"/>
                  <a:pt x="422243" y="190140"/>
                </a:cubicBezTo>
                <a:cubicBezTo>
                  <a:pt x="426627" y="190087"/>
                  <a:pt x="431063" y="189252"/>
                  <a:pt x="435343" y="187478"/>
                </a:cubicBezTo>
                <a:cubicBezTo>
                  <a:pt x="438945" y="186016"/>
                  <a:pt x="442233" y="183981"/>
                  <a:pt x="445103" y="181580"/>
                </a:cubicBezTo>
                <a:cubicBezTo>
                  <a:pt x="450845" y="201361"/>
                  <a:pt x="453715" y="221873"/>
                  <a:pt x="453715" y="242750"/>
                </a:cubicBezTo>
                <a:lnTo>
                  <a:pt x="453715" y="250579"/>
                </a:lnTo>
                <a:cubicBezTo>
                  <a:pt x="447139" y="242646"/>
                  <a:pt x="438736" y="236278"/>
                  <a:pt x="429185" y="23205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96" name="Google Shape;3396;p54"/>
          <p:cNvGrpSpPr/>
          <p:nvPr/>
        </p:nvGrpSpPr>
        <p:grpSpPr>
          <a:xfrm>
            <a:off x="5517646" y="3739505"/>
            <a:ext cx="280106" cy="280455"/>
            <a:chOff x="7073928" y="2905757"/>
            <a:chExt cx="371395" cy="371809"/>
          </a:xfrm>
        </p:grpSpPr>
        <p:sp>
          <p:nvSpPr>
            <p:cNvPr id="3397" name="Google Shape;3397;p5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54"/>
          <p:cNvGrpSpPr/>
          <p:nvPr/>
        </p:nvGrpSpPr>
        <p:grpSpPr>
          <a:xfrm>
            <a:off x="5529650" y="1568459"/>
            <a:ext cx="265591" cy="268224"/>
            <a:chOff x="5529650" y="1568459"/>
            <a:chExt cx="265591" cy="268224"/>
          </a:xfrm>
        </p:grpSpPr>
        <p:sp>
          <p:nvSpPr>
            <p:cNvPr id="3401" name="Google Shape;3401;p54"/>
            <p:cNvSpPr/>
            <p:nvPr/>
          </p:nvSpPr>
          <p:spPr>
            <a:xfrm>
              <a:off x="5694634" y="1670772"/>
              <a:ext cx="75606" cy="7857"/>
            </a:xfrm>
            <a:custGeom>
              <a:rect b="b" l="l" r="r" t="t"/>
              <a:pathLst>
                <a:path extrusionOk="0" h="142855" w="1374657">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2" name="Google Shape;3402;p54"/>
            <p:cNvSpPr/>
            <p:nvPr/>
          </p:nvSpPr>
          <p:spPr>
            <a:xfrm>
              <a:off x="5694634" y="1694530"/>
              <a:ext cx="75606" cy="7857"/>
            </a:xfrm>
            <a:custGeom>
              <a:rect b="b" l="l" r="r" t="t"/>
              <a:pathLst>
                <a:path extrusionOk="0" h="142855" w="1374657">
                  <a:moveTo>
                    <a:pt x="1303220" y="0"/>
                  </a:moveTo>
                  <a:lnTo>
                    <a:pt x="71428" y="0"/>
                  </a:lnTo>
                  <a:cubicBezTo>
                    <a:pt x="31975" y="0"/>
                    <a:pt x="0" y="31985"/>
                    <a:pt x="0" y="71428"/>
                  </a:cubicBezTo>
                  <a:cubicBezTo>
                    <a:pt x="0" y="110871"/>
                    <a:pt x="31985" y="142856"/>
                    <a:pt x="71428" y="142856"/>
                  </a:cubicBezTo>
                  <a:lnTo>
                    <a:pt x="1303230" y="142856"/>
                  </a:lnTo>
                  <a:cubicBezTo>
                    <a:pt x="1342682" y="142856"/>
                    <a:pt x="1374658" y="110871"/>
                    <a:pt x="1374658" y="71428"/>
                  </a:cubicBezTo>
                  <a:cubicBezTo>
                    <a:pt x="1374658" y="31985"/>
                    <a:pt x="1342673" y="0"/>
                    <a:pt x="13032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3" name="Google Shape;3403;p54"/>
            <p:cNvSpPr/>
            <p:nvPr/>
          </p:nvSpPr>
          <p:spPr>
            <a:xfrm>
              <a:off x="5694634" y="1718288"/>
              <a:ext cx="75606" cy="7857"/>
            </a:xfrm>
            <a:custGeom>
              <a:rect b="b" l="l" r="r" t="t"/>
              <a:pathLst>
                <a:path extrusionOk="0" h="142855" w="1374657">
                  <a:moveTo>
                    <a:pt x="1374658" y="71428"/>
                  </a:moveTo>
                  <a:cubicBezTo>
                    <a:pt x="1374658" y="31975"/>
                    <a:pt x="1342673" y="0"/>
                    <a:pt x="1303230" y="0"/>
                  </a:cubicBezTo>
                  <a:lnTo>
                    <a:pt x="71428" y="0"/>
                  </a:lnTo>
                  <a:cubicBezTo>
                    <a:pt x="31975" y="0"/>
                    <a:pt x="0" y="31985"/>
                    <a:pt x="0" y="71428"/>
                  </a:cubicBezTo>
                  <a:cubicBezTo>
                    <a:pt x="0" y="110871"/>
                    <a:pt x="31985" y="142856"/>
                    <a:pt x="71428" y="142856"/>
                  </a:cubicBezTo>
                  <a:lnTo>
                    <a:pt x="1303230" y="142856"/>
                  </a:lnTo>
                  <a:cubicBezTo>
                    <a:pt x="1342673" y="142865"/>
                    <a:pt x="1374658" y="110880"/>
                    <a:pt x="1374658" y="714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4" name="Google Shape;3404;p54"/>
            <p:cNvSpPr/>
            <p:nvPr/>
          </p:nvSpPr>
          <p:spPr>
            <a:xfrm>
              <a:off x="5694634" y="1742046"/>
              <a:ext cx="41731" cy="7857"/>
            </a:xfrm>
            <a:custGeom>
              <a:rect b="b" l="l" r="r" t="t"/>
              <a:pathLst>
                <a:path extrusionOk="0" h="142856" w="758751">
                  <a:moveTo>
                    <a:pt x="71428" y="0"/>
                  </a:moveTo>
                  <a:cubicBezTo>
                    <a:pt x="31975" y="0"/>
                    <a:pt x="0" y="31985"/>
                    <a:pt x="0" y="71428"/>
                  </a:cubicBezTo>
                  <a:cubicBezTo>
                    <a:pt x="0" y="110871"/>
                    <a:pt x="31985" y="142856"/>
                    <a:pt x="71428" y="142856"/>
                  </a:cubicBezTo>
                  <a:lnTo>
                    <a:pt x="687324" y="142856"/>
                  </a:lnTo>
                  <a:cubicBezTo>
                    <a:pt x="726777" y="142856"/>
                    <a:pt x="758752" y="110871"/>
                    <a:pt x="758752" y="71428"/>
                  </a:cubicBezTo>
                  <a:cubicBezTo>
                    <a:pt x="758752" y="31985"/>
                    <a:pt x="726767" y="0"/>
                    <a:pt x="68732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5" name="Google Shape;3405;p54"/>
            <p:cNvSpPr/>
            <p:nvPr/>
          </p:nvSpPr>
          <p:spPr>
            <a:xfrm>
              <a:off x="5529650" y="1568459"/>
              <a:ext cx="265591" cy="268224"/>
            </a:xfrm>
            <a:custGeom>
              <a:rect b="b" l="l" r="r" t="t"/>
              <a:pathLst>
                <a:path extrusionOk="0" h="4876800" w="4828936">
                  <a:moveTo>
                    <a:pt x="4725419" y="840019"/>
                  </a:moveTo>
                  <a:lnTo>
                    <a:pt x="3988937" y="103537"/>
                  </a:lnTo>
                  <a:cubicBezTo>
                    <a:pt x="3923500" y="38052"/>
                    <a:pt x="3833841" y="0"/>
                    <a:pt x="3739001" y="0"/>
                  </a:cubicBezTo>
                  <a:lnTo>
                    <a:pt x="1315469" y="0"/>
                  </a:lnTo>
                  <a:cubicBezTo>
                    <a:pt x="1120588" y="0"/>
                    <a:pt x="962044" y="158553"/>
                    <a:pt x="962044" y="353435"/>
                  </a:cubicBezTo>
                  <a:lnTo>
                    <a:pt x="962044" y="1084774"/>
                  </a:lnTo>
                  <a:cubicBezTo>
                    <a:pt x="962044" y="1124226"/>
                    <a:pt x="994029" y="1156202"/>
                    <a:pt x="1033472" y="1156202"/>
                  </a:cubicBezTo>
                  <a:cubicBezTo>
                    <a:pt x="1072915" y="1156202"/>
                    <a:pt x="1104900" y="1124217"/>
                    <a:pt x="1104900" y="1084774"/>
                  </a:cubicBezTo>
                  <a:lnTo>
                    <a:pt x="1104900" y="353435"/>
                  </a:lnTo>
                  <a:cubicBezTo>
                    <a:pt x="1104900" y="237325"/>
                    <a:pt x="1199359" y="142865"/>
                    <a:pt x="1315469" y="142865"/>
                  </a:cubicBezTo>
                  <a:lnTo>
                    <a:pt x="3739001" y="142865"/>
                  </a:lnTo>
                  <a:cubicBezTo>
                    <a:pt x="3754412" y="142865"/>
                    <a:pt x="3769566" y="144513"/>
                    <a:pt x="3784378" y="147780"/>
                  </a:cubicBezTo>
                  <a:lnTo>
                    <a:pt x="3784378" y="798300"/>
                  </a:lnTo>
                  <a:cubicBezTo>
                    <a:pt x="3784378" y="934088"/>
                    <a:pt x="3894849" y="1044559"/>
                    <a:pt x="4030637" y="1044559"/>
                  </a:cubicBezTo>
                  <a:lnTo>
                    <a:pt x="4681080" y="1044559"/>
                  </a:lnTo>
                  <a:cubicBezTo>
                    <a:pt x="4684376" y="1059466"/>
                    <a:pt x="4686062" y="1074734"/>
                    <a:pt x="4686062" y="1089936"/>
                  </a:cubicBezTo>
                  <a:lnTo>
                    <a:pt x="4686062" y="4523375"/>
                  </a:lnTo>
                  <a:cubicBezTo>
                    <a:pt x="4686062" y="4639475"/>
                    <a:pt x="4591603" y="4733944"/>
                    <a:pt x="4475493" y="4733944"/>
                  </a:cubicBezTo>
                  <a:lnTo>
                    <a:pt x="3515868" y="4733944"/>
                  </a:lnTo>
                  <a:cubicBezTo>
                    <a:pt x="3599393" y="4609062"/>
                    <a:pt x="3586096" y="4438145"/>
                    <a:pt x="3475911" y="4327960"/>
                  </a:cubicBezTo>
                  <a:lnTo>
                    <a:pt x="2826449" y="3678498"/>
                  </a:lnTo>
                  <a:cubicBezTo>
                    <a:pt x="2779148" y="3631197"/>
                    <a:pt x="2710291" y="3618491"/>
                    <a:pt x="2651227" y="3640036"/>
                  </a:cubicBezTo>
                  <a:lnTo>
                    <a:pt x="2511400" y="3500209"/>
                  </a:lnTo>
                  <a:cubicBezTo>
                    <a:pt x="2905887" y="2952407"/>
                    <a:pt x="2847718" y="2194465"/>
                    <a:pt x="2365277" y="1712014"/>
                  </a:cubicBezTo>
                  <a:cubicBezTo>
                    <a:pt x="1829848" y="1176595"/>
                    <a:pt x="951357" y="1165927"/>
                    <a:pt x="405279" y="1712014"/>
                  </a:cubicBezTo>
                  <a:cubicBezTo>
                    <a:pt x="-135093" y="2252386"/>
                    <a:pt x="-135093" y="3131639"/>
                    <a:pt x="405279" y="3672011"/>
                  </a:cubicBezTo>
                  <a:cubicBezTo>
                    <a:pt x="887301" y="4154043"/>
                    <a:pt x="1645968" y="4211336"/>
                    <a:pt x="2193427" y="3818087"/>
                  </a:cubicBezTo>
                  <a:lnTo>
                    <a:pt x="2333301" y="3957961"/>
                  </a:lnTo>
                  <a:cubicBezTo>
                    <a:pt x="2311756" y="4017026"/>
                    <a:pt x="2324462" y="4085882"/>
                    <a:pt x="2371773" y="4133183"/>
                  </a:cubicBezTo>
                  <a:lnTo>
                    <a:pt x="2972533" y="4733944"/>
                  </a:lnTo>
                  <a:lnTo>
                    <a:pt x="1315469" y="4733944"/>
                  </a:lnTo>
                  <a:cubicBezTo>
                    <a:pt x="1199369" y="4733944"/>
                    <a:pt x="1104900" y="4639485"/>
                    <a:pt x="1104900" y="4523375"/>
                  </a:cubicBezTo>
                  <a:lnTo>
                    <a:pt x="1104900" y="4294442"/>
                  </a:lnTo>
                  <a:cubicBezTo>
                    <a:pt x="1104900" y="4254989"/>
                    <a:pt x="1072915" y="4223014"/>
                    <a:pt x="1033472" y="4223014"/>
                  </a:cubicBezTo>
                  <a:cubicBezTo>
                    <a:pt x="994029" y="4223014"/>
                    <a:pt x="962044" y="4254999"/>
                    <a:pt x="962044" y="4294442"/>
                  </a:cubicBezTo>
                  <a:lnTo>
                    <a:pt x="962044" y="4523375"/>
                  </a:lnTo>
                  <a:cubicBezTo>
                    <a:pt x="962044" y="4718257"/>
                    <a:pt x="1120597" y="4876800"/>
                    <a:pt x="1315469" y="4876800"/>
                  </a:cubicBezTo>
                  <a:lnTo>
                    <a:pt x="4475503" y="4876800"/>
                  </a:lnTo>
                  <a:cubicBezTo>
                    <a:pt x="4670384" y="4876800"/>
                    <a:pt x="4828937" y="4718247"/>
                    <a:pt x="4828937" y="4523375"/>
                  </a:cubicBezTo>
                  <a:lnTo>
                    <a:pt x="4828937" y="1089936"/>
                  </a:lnTo>
                  <a:cubicBezTo>
                    <a:pt x="4828937" y="997239"/>
                    <a:pt x="4792152" y="906704"/>
                    <a:pt x="4725419" y="840019"/>
                  </a:cubicBezTo>
                  <a:close/>
                  <a:moveTo>
                    <a:pt x="506311" y="3570989"/>
                  </a:moveTo>
                  <a:cubicBezTo>
                    <a:pt x="21641" y="3086319"/>
                    <a:pt x="21641" y="2297706"/>
                    <a:pt x="506311" y="1813027"/>
                  </a:cubicBezTo>
                  <a:cubicBezTo>
                    <a:pt x="997153" y="1322184"/>
                    <a:pt x="1784947" y="1333710"/>
                    <a:pt x="2264274" y="1813027"/>
                  </a:cubicBezTo>
                  <a:cubicBezTo>
                    <a:pt x="2710558" y="2259321"/>
                    <a:pt x="2752135" y="2968409"/>
                    <a:pt x="2360971" y="3462433"/>
                  </a:cubicBezTo>
                  <a:cubicBezTo>
                    <a:pt x="2300926" y="3538261"/>
                    <a:pt x="2231631" y="3607584"/>
                    <a:pt x="2155717" y="3667687"/>
                  </a:cubicBezTo>
                  <a:cubicBezTo>
                    <a:pt x="1664846" y="4056336"/>
                    <a:pt x="954014" y="4018693"/>
                    <a:pt x="506311" y="3570989"/>
                  </a:cubicBezTo>
                  <a:close/>
                  <a:moveTo>
                    <a:pt x="2305926" y="3727999"/>
                  </a:moveTo>
                  <a:cubicBezTo>
                    <a:pt x="2346322" y="3692042"/>
                    <a:pt x="2384851" y="3653590"/>
                    <a:pt x="2421531" y="3612376"/>
                  </a:cubicBezTo>
                  <a:lnTo>
                    <a:pt x="2539165" y="3730009"/>
                  </a:lnTo>
                  <a:lnTo>
                    <a:pt x="2423275" y="3845900"/>
                  </a:lnTo>
                  <a:lnTo>
                    <a:pt x="2305650" y="3728266"/>
                  </a:lnTo>
                  <a:cubicBezTo>
                    <a:pt x="2305746" y="3728171"/>
                    <a:pt x="2305831" y="3728075"/>
                    <a:pt x="2305926" y="3727999"/>
                  </a:cubicBezTo>
                  <a:close/>
                  <a:moveTo>
                    <a:pt x="3122248" y="4681614"/>
                  </a:moveTo>
                  <a:lnTo>
                    <a:pt x="2472795" y="4032161"/>
                  </a:lnTo>
                  <a:cubicBezTo>
                    <a:pt x="2463489" y="4022855"/>
                    <a:pt x="2463470" y="4007739"/>
                    <a:pt x="2472795" y="3998405"/>
                  </a:cubicBezTo>
                  <a:lnTo>
                    <a:pt x="2473738" y="3997462"/>
                  </a:lnTo>
                  <a:cubicBezTo>
                    <a:pt x="2473757" y="3997442"/>
                    <a:pt x="2473776" y="3997433"/>
                    <a:pt x="2473785" y="3997414"/>
                  </a:cubicBezTo>
                  <a:lnTo>
                    <a:pt x="2691689" y="3779511"/>
                  </a:lnTo>
                  <a:cubicBezTo>
                    <a:pt x="2700985" y="3770205"/>
                    <a:pt x="2716139" y="3770205"/>
                    <a:pt x="2725446" y="3779511"/>
                  </a:cubicBezTo>
                  <a:lnTo>
                    <a:pt x="3374898" y="4428973"/>
                  </a:lnTo>
                  <a:cubicBezTo>
                    <a:pt x="3444545" y="4498629"/>
                    <a:pt x="3444545" y="4611958"/>
                    <a:pt x="3374898" y="4681614"/>
                  </a:cubicBezTo>
                  <a:cubicBezTo>
                    <a:pt x="3305070" y="4751432"/>
                    <a:pt x="3192075" y="4751432"/>
                    <a:pt x="3122248" y="4681614"/>
                  </a:cubicBezTo>
                  <a:close/>
                  <a:moveTo>
                    <a:pt x="3927243" y="798300"/>
                  </a:moveTo>
                  <a:lnTo>
                    <a:pt x="3927243" y="243878"/>
                  </a:lnTo>
                  <a:lnTo>
                    <a:pt x="4585059" y="901694"/>
                  </a:lnTo>
                  <a:lnTo>
                    <a:pt x="4030647" y="901694"/>
                  </a:lnTo>
                  <a:cubicBezTo>
                    <a:pt x="3973621" y="901694"/>
                    <a:pt x="3927243" y="855307"/>
                    <a:pt x="3927243" y="7983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6" name="Google Shape;3406;p54"/>
            <p:cNvSpPr/>
            <p:nvPr/>
          </p:nvSpPr>
          <p:spPr>
            <a:xfrm>
              <a:off x="5607385" y="1594030"/>
              <a:ext cx="94846" cy="31958"/>
            </a:xfrm>
            <a:custGeom>
              <a:rect b="b" l="l" r="r" t="t"/>
              <a:pathLst>
                <a:path extrusionOk="0" h="581053" w="1724472">
                  <a:moveTo>
                    <a:pt x="1570835" y="0"/>
                  </a:moveTo>
                  <a:lnTo>
                    <a:pt x="153638" y="0"/>
                  </a:lnTo>
                  <a:cubicBezTo>
                    <a:pt x="68923" y="0"/>
                    <a:pt x="0" y="68923"/>
                    <a:pt x="0" y="153638"/>
                  </a:cubicBezTo>
                  <a:lnTo>
                    <a:pt x="0" y="427415"/>
                  </a:lnTo>
                  <a:cubicBezTo>
                    <a:pt x="0" y="512131"/>
                    <a:pt x="68923" y="581054"/>
                    <a:pt x="153638" y="581054"/>
                  </a:cubicBezTo>
                  <a:lnTo>
                    <a:pt x="1570835" y="581054"/>
                  </a:lnTo>
                  <a:cubicBezTo>
                    <a:pt x="1655550" y="581054"/>
                    <a:pt x="1724473" y="512131"/>
                    <a:pt x="1724473" y="427415"/>
                  </a:cubicBezTo>
                  <a:lnTo>
                    <a:pt x="1724473" y="153638"/>
                  </a:lnTo>
                  <a:cubicBezTo>
                    <a:pt x="1724463" y="68923"/>
                    <a:pt x="1655540" y="0"/>
                    <a:pt x="1570835" y="0"/>
                  </a:cubicBezTo>
                  <a:close/>
                  <a:moveTo>
                    <a:pt x="1581598" y="427406"/>
                  </a:moveTo>
                  <a:cubicBezTo>
                    <a:pt x="1581598" y="433340"/>
                    <a:pt x="1576768" y="438179"/>
                    <a:pt x="1570825" y="438179"/>
                  </a:cubicBezTo>
                  <a:lnTo>
                    <a:pt x="153638" y="438179"/>
                  </a:lnTo>
                  <a:cubicBezTo>
                    <a:pt x="147704" y="438179"/>
                    <a:pt x="142865" y="433349"/>
                    <a:pt x="142865" y="427406"/>
                  </a:cubicBezTo>
                  <a:lnTo>
                    <a:pt x="142865" y="153638"/>
                  </a:lnTo>
                  <a:cubicBezTo>
                    <a:pt x="142865" y="147704"/>
                    <a:pt x="147695" y="142865"/>
                    <a:pt x="153638" y="142865"/>
                  </a:cubicBezTo>
                  <a:lnTo>
                    <a:pt x="1570835" y="142865"/>
                  </a:lnTo>
                  <a:cubicBezTo>
                    <a:pt x="1576778" y="142865"/>
                    <a:pt x="1581607" y="147695"/>
                    <a:pt x="1581607" y="153638"/>
                  </a:cubicBezTo>
                  <a:lnTo>
                    <a:pt x="1581607" y="4274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7" name="Google Shape;3407;p54"/>
            <p:cNvSpPr/>
            <p:nvPr/>
          </p:nvSpPr>
          <p:spPr>
            <a:xfrm>
              <a:off x="5545984" y="1656255"/>
              <a:ext cx="120435" cy="121061"/>
            </a:xfrm>
            <a:custGeom>
              <a:rect b="b" l="l" r="r" t="t"/>
              <a:pathLst>
                <a:path extrusionOk="0" h="2201102" w="2189723">
                  <a:moveTo>
                    <a:pt x="1867741" y="1879121"/>
                  </a:moveTo>
                  <a:cubicBezTo>
                    <a:pt x="2297051" y="1449819"/>
                    <a:pt x="2297051" y="751284"/>
                    <a:pt x="1867741" y="321983"/>
                  </a:cubicBezTo>
                  <a:cubicBezTo>
                    <a:pt x="1438430" y="-107328"/>
                    <a:pt x="739914" y="-107328"/>
                    <a:pt x="310603" y="321983"/>
                  </a:cubicBezTo>
                  <a:cubicBezTo>
                    <a:pt x="143573" y="489023"/>
                    <a:pt x="36454" y="700373"/>
                    <a:pt x="831" y="933202"/>
                  </a:cubicBezTo>
                  <a:cubicBezTo>
                    <a:pt x="-5132" y="972198"/>
                    <a:pt x="21634" y="1008650"/>
                    <a:pt x="60638" y="1014613"/>
                  </a:cubicBezTo>
                  <a:cubicBezTo>
                    <a:pt x="99653" y="1020604"/>
                    <a:pt x="136086" y="993810"/>
                    <a:pt x="142049" y="954805"/>
                  </a:cubicBezTo>
                  <a:cubicBezTo>
                    <a:pt x="173043" y="752265"/>
                    <a:pt x="266255" y="568366"/>
                    <a:pt x="411616" y="422996"/>
                  </a:cubicBezTo>
                  <a:cubicBezTo>
                    <a:pt x="785215" y="49397"/>
                    <a:pt x="1393110" y="49397"/>
                    <a:pt x="1766718" y="422996"/>
                  </a:cubicBezTo>
                  <a:cubicBezTo>
                    <a:pt x="2125182" y="781460"/>
                    <a:pt x="2139641" y="1355589"/>
                    <a:pt x="1810219" y="1731531"/>
                  </a:cubicBezTo>
                  <a:cubicBezTo>
                    <a:pt x="1778844" y="1667685"/>
                    <a:pt x="1725475" y="1615697"/>
                    <a:pt x="1655676" y="1584970"/>
                  </a:cubicBezTo>
                  <a:cubicBezTo>
                    <a:pt x="1571056" y="1547717"/>
                    <a:pt x="1425171" y="1524038"/>
                    <a:pt x="1335436" y="1512208"/>
                  </a:cubicBezTo>
                  <a:lnTo>
                    <a:pt x="1335055" y="1422006"/>
                  </a:lnTo>
                  <a:cubicBezTo>
                    <a:pt x="1421771" y="1358160"/>
                    <a:pt x="1483321" y="1261805"/>
                    <a:pt x="1501009" y="1150325"/>
                  </a:cubicBezTo>
                  <a:cubicBezTo>
                    <a:pt x="1516259" y="1143991"/>
                    <a:pt x="1530251" y="1134628"/>
                    <a:pt x="1542233" y="1122559"/>
                  </a:cubicBezTo>
                  <a:cubicBezTo>
                    <a:pt x="1566150" y="1098480"/>
                    <a:pt x="1579190" y="1066543"/>
                    <a:pt x="1578971" y="1032624"/>
                  </a:cubicBezTo>
                  <a:cubicBezTo>
                    <a:pt x="1578333" y="937955"/>
                    <a:pt x="1578419" y="781050"/>
                    <a:pt x="1578419" y="689648"/>
                  </a:cubicBezTo>
                  <a:cubicBezTo>
                    <a:pt x="1578419" y="603209"/>
                    <a:pt x="1515439" y="531190"/>
                    <a:pt x="1432962" y="517065"/>
                  </a:cubicBezTo>
                  <a:cubicBezTo>
                    <a:pt x="1417132" y="436693"/>
                    <a:pt x="1346123" y="375885"/>
                    <a:pt x="1261169" y="375885"/>
                  </a:cubicBezTo>
                  <a:lnTo>
                    <a:pt x="916336" y="375885"/>
                  </a:lnTo>
                  <a:cubicBezTo>
                    <a:pt x="738571" y="375885"/>
                    <a:pt x="593943" y="520503"/>
                    <a:pt x="593943" y="698268"/>
                  </a:cubicBezTo>
                  <a:lnTo>
                    <a:pt x="593943" y="1033958"/>
                  </a:lnTo>
                  <a:cubicBezTo>
                    <a:pt x="593943" y="1086069"/>
                    <a:pt x="625747" y="1130894"/>
                    <a:pt x="670962" y="1150049"/>
                  </a:cubicBezTo>
                  <a:cubicBezTo>
                    <a:pt x="688250" y="1258129"/>
                    <a:pt x="746743" y="1352045"/>
                    <a:pt x="829335" y="1415910"/>
                  </a:cubicBezTo>
                  <a:lnTo>
                    <a:pt x="829754" y="1514332"/>
                  </a:lnTo>
                  <a:cubicBezTo>
                    <a:pt x="740123" y="1526915"/>
                    <a:pt x="594448" y="1551823"/>
                    <a:pt x="510123" y="1589789"/>
                  </a:cubicBezTo>
                  <a:cubicBezTo>
                    <a:pt x="446001" y="1618679"/>
                    <a:pt x="395890" y="1667666"/>
                    <a:pt x="365048" y="1727987"/>
                  </a:cubicBezTo>
                  <a:cubicBezTo>
                    <a:pt x="250843" y="1596524"/>
                    <a:pt x="175224" y="1438037"/>
                    <a:pt x="145239" y="1265692"/>
                  </a:cubicBezTo>
                  <a:cubicBezTo>
                    <a:pt x="138477" y="1226830"/>
                    <a:pt x="101482" y="1200798"/>
                    <a:pt x="62620" y="1207560"/>
                  </a:cubicBezTo>
                  <a:cubicBezTo>
                    <a:pt x="23748" y="1214323"/>
                    <a:pt x="-2274" y="1251318"/>
                    <a:pt x="4489" y="1290180"/>
                  </a:cubicBezTo>
                  <a:cubicBezTo>
                    <a:pt x="43465" y="1514151"/>
                    <a:pt x="149316" y="1717796"/>
                    <a:pt x="310613" y="1879102"/>
                  </a:cubicBezTo>
                  <a:cubicBezTo>
                    <a:pt x="741800" y="2310318"/>
                    <a:pt x="1440335" y="2306546"/>
                    <a:pt x="1867741" y="1879121"/>
                  </a:cubicBezTo>
                  <a:close/>
                  <a:moveTo>
                    <a:pt x="916336" y="518760"/>
                  </a:moveTo>
                  <a:lnTo>
                    <a:pt x="1261169" y="518760"/>
                  </a:lnTo>
                  <a:cubicBezTo>
                    <a:pt x="1278943" y="518760"/>
                    <a:pt x="1293402" y="533219"/>
                    <a:pt x="1293402" y="550993"/>
                  </a:cubicBezTo>
                  <a:cubicBezTo>
                    <a:pt x="1293402" y="609686"/>
                    <a:pt x="1341151" y="657435"/>
                    <a:pt x="1399844" y="657435"/>
                  </a:cubicBezTo>
                  <a:lnTo>
                    <a:pt x="1403340" y="657435"/>
                  </a:lnTo>
                  <a:cubicBezTo>
                    <a:pt x="1421113" y="657435"/>
                    <a:pt x="1435572" y="671894"/>
                    <a:pt x="1435572" y="689667"/>
                  </a:cubicBezTo>
                  <a:lnTo>
                    <a:pt x="1435572" y="728005"/>
                  </a:lnTo>
                  <a:lnTo>
                    <a:pt x="1349228" y="719909"/>
                  </a:lnTo>
                  <a:cubicBezTo>
                    <a:pt x="1264646" y="711994"/>
                    <a:pt x="1178140" y="732053"/>
                    <a:pt x="1105674" y="776430"/>
                  </a:cubicBezTo>
                  <a:cubicBezTo>
                    <a:pt x="1065926" y="800767"/>
                    <a:pt x="1020282" y="813635"/>
                    <a:pt x="973676" y="813635"/>
                  </a:cubicBezTo>
                  <a:lnTo>
                    <a:pt x="736818" y="813635"/>
                  </a:lnTo>
                  <a:lnTo>
                    <a:pt x="736818" y="698297"/>
                  </a:lnTo>
                  <a:cubicBezTo>
                    <a:pt x="736809" y="599294"/>
                    <a:pt x="817343" y="518760"/>
                    <a:pt x="916336" y="518760"/>
                  </a:cubicBezTo>
                  <a:close/>
                  <a:moveTo>
                    <a:pt x="736809" y="1018708"/>
                  </a:moveTo>
                  <a:lnTo>
                    <a:pt x="736809" y="956482"/>
                  </a:lnTo>
                  <a:lnTo>
                    <a:pt x="973667" y="956482"/>
                  </a:lnTo>
                  <a:cubicBezTo>
                    <a:pt x="1046628" y="956482"/>
                    <a:pt x="1118066" y="936336"/>
                    <a:pt x="1180283" y="898236"/>
                  </a:cubicBezTo>
                  <a:cubicBezTo>
                    <a:pt x="1226575" y="869880"/>
                    <a:pt x="1281839" y="857060"/>
                    <a:pt x="1335874" y="862127"/>
                  </a:cubicBezTo>
                  <a:lnTo>
                    <a:pt x="1435601" y="871480"/>
                  </a:lnTo>
                  <a:cubicBezTo>
                    <a:pt x="1435658" y="915476"/>
                    <a:pt x="1435772" y="973522"/>
                    <a:pt x="1436020" y="1018442"/>
                  </a:cubicBezTo>
                  <a:cubicBezTo>
                    <a:pt x="1396253" y="1025424"/>
                    <a:pt x="1365306" y="1058942"/>
                    <a:pt x="1362877" y="1100471"/>
                  </a:cubicBezTo>
                  <a:cubicBezTo>
                    <a:pt x="1354372" y="1246527"/>
                    <a:pt x="1232833" y="1360932"/>
                    <a:pt x="1086186" y="1360932"/>
                  </a:cubicBezTo>
                  <a:cubicBezTo>
                    <a:pt x="939844" y="1360932"/>
                    <a:pt x="818124" y="1246623"/>
                    <a:pt x="809065" y="1100681"/>
                  </a:cubicBezTo>
                  <a:cubicBezTo>
                    <a:pt x="806513" y="1059552"/>
                    <a:pt x="776042" y="1026243"/>
                    <a:pt x="736809" y="1018708"/>
                  </a:cubicBezTo>
                  <a:close/>
                  <a:moveTo>
                    <a:pt x="1086186" y="1503798"/>
                  </a:moveTo>
                  <a:cubicBezTo>
                    <a:pt x="1122866" y="1503798"/>
                    <a:pt x="1158481" y="1498978"/>
                    <a:pt x="1192485" y="1490091"/>
                  </a:cubicBezTo>
                  <a:lnTo>
                    <a:pt x="1192656" y="1529925"/>
                  </a:lnTo>
                  <a:cubicBezTo>
                    <a:pt x="1192732" y="1548403"/>
                    <a:pt x="1196971" y="1566034"/>
                    <a:pt x="1204477" y="1581883"/>
                  </a:cubicBezTo>
                  <a:cubicBezTo>
                    <a:pt x="1168958" y="1605848"/>
                    <a:pt x="1126886" y="1619069"/>
                    <a:pt x="1082776" y="1619202"/>
                  </a:cubicBezTo>
                  <a:cubicBezTo>
                    <a:pt x="1082557" y="1619202"/>
                    <a:pt x="1082338" y="1619202"/>
                    <a:pt x="1082118" y="1619202"/>
                  </a:cubicBezTo>
                  <a:cubicBezTo>
                    <a:pt x="1038418" y="1619202"/>
                    <a:pt x="996660" y="1606334"/>
                    <a:pt x="961265" y="1582874"/>
                  </a:cubicBezTo>
                  <a:cubicBezTo>
                    <a:pt x="968638" y="1566958"/>
                    <a:pt x="972771" y="1549317"/>
                    <a:pt x="972695" y="1530839"/>
                  </a:cubicBezTo>
                  <a:lnTo>
                    <a:pt x="972514" y="1488129"/>
                  </a:lnTo>
                  <a:cubicBezTo>
                    <a:pt x="1008728" y="1498330"/>
                    <a:pt x="1046866" y="1503798"/>
                    <a:pt x="1086186" y="1503798"/>
                  </a:cubicBezTo>
                  <a:close/>
                  <a:moveTo>
                    <a:pt x="476900" y="1837582"/>
                  </a:moveTo>
                  <a:cubicBezTo>
                    <a:pt x="487273" y="1785318"/>
                    <a:pt x="520639" y="1741761"/>
                    <a:pt x="568778" y="1720063"/>
                  </a:cubicBezTo>
                  <a:cubicBezTo>
                    <a:pt x="617375" y="1698184"/>
                    <a:pt x="710977" y="1676210"/>
                    <a:pt x="828858" y="1658798"/>
                  </a:cubicBezTo>
                  <a:cubicBezTo>
                    <a:pt x="896200" y="1724892"/>
                    <a:pt x="986373" y="1762059"/>
                    <a:pt x="1082090" y="1762059"/>
                  </a:cubicBezTo>
                  <a:lnTo>
                    <a:pt x="1083176" y="1762059"/>
                  </a:lnTo>
                  <a:cubicBezTo>
                    <a:pt x="1179607" y="1761773"/>
                    <a:pt x="1270266" y="1723806"/>
                    <a:pt x="1337531" y="1656655"/>
                  </a:cubicBezTo>
                  <a:cubicBezTo>
                    <a:pt x="1455565" y="1673076"/>
                    <a:pt x="1549348" y="1694250"/>
                    <a:pt x="1598126" y="1715729"/>
                  </a:cubicBezTo>
                  <a:cubicBezTo>
                    <a:pt x="1652790" y="1739789"/>
                    <a:pt x="1688128" y="1785623"/>
                    <a:pt x="1696786" y="1841478"/>
                  </a:cubicBezTo>
                  <a:cubicBezTo>
                    <a:pt x="1343284" y="2131819"/>
                    <a:pt x="828973" y="2130495"/>
                    <a:pt x="476900" y="18375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08" name="Google Shape;3408;p54"/>
          <p:cNvGrpSpPr/>
          <p:nvPr/>
        </p:nvGrpSpPr>
        <p:grpSpPr>
          <a:xfrm>
            <a:off x="5956215" y="2427247"/>
            <a:ext cx="290222" cy="290195"/>
            <a:chOff x="7976174" y="2925108"/>
            <a:chExt cx="334666" cy="334634"/>
          </a:xfrm>
        </p:grpSpPr>
        <p:sp>
          <p:nvSpPr>
            <p:cNvPr id="3409" name="Google Shape;3409;p5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21" name="Shape 3421"/>
        <p:cNvGrpSpPr/>
        <p:nvPr/>
      </p:nvGrpSpPr>
      <p:grpSpPr>
        <a:xfrm>
          <a:off x="0" y="0"/>
          <a:ext cx="0" cy="0"/>
          <a:chOff x="0" y="0"/>
          <a:chExt cx="0" cy="0"/>
        </a:xfrm>
      </p:grpSpPr>
      <p:sp>
        <p:nvSpPr>
          <p:cNvPr id="3422" name="Google Shape;3422;p55"/>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Help &amp; support icons</a:t>
            </a:r>
            <a:endParaRPr/>
          </a:p>
        </p:txBody>
      </p:sp>
      <p:sp>
        <p:nvSpPr>
          <p:cNvPr id="3423" name="Google Shape;3423;p55"/>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Avatar icons</a:t>
            </a:r>
            <a:endParaRPr/>
          </a:p>
        </p:txBody>
      </p:sp>
      <p:grpSp>
        <p:nvGrpSpPr>
          <p:cNvPr id="3424" name="Google Shape;3424;p55"/>
          <p:cNvGrpSpPr/>
          <p:nvPr/>
        </p:nvGrpSpPr>
        <p:grpSpPr>
          <a:xfrm>
            <a:off x="2032994" y="3736106"/>
            <a:ext cx="276008" cy="292594"/>
            <a:chOff x="2704005" y="4258781"/>
            <a:chExt cx="342144" cy="362704"/>
          </a:xfrm>
        </p:grpSpPr>
        <p:sp>
          <p:nvSpPr>
            <p:cNvPr id="3425" name="Google Shape;3425;p5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6" name="Google Shape;3426;p5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7" name="Google Shape;3427;p5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8" name="Google Shape;3428;p5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29" name="Google Shape;3429;p5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0" name="Google Shape;3430;p5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1" name="Google Shape;3431;p5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32" name="Google Shape;3432;p55"/>
          <p:cNvGrpSpPr/>
          <p:nvPr/>
        </p:nvGrpSpPr>
        <p:grpSpPr>
          <a:xfrm>
            <a:off x="2908816" y="3740961"/>
            <a:ext cx="270478" cy="282883"/>
            <a:chOff x="2157462" y="4258496"/>
            <a:chExt cx="347435" cy="363370"/>
          </a:xfrm>
        </p:grpSpPr>
        <p:sp>
          <p:nvSpPr>
            <p:cNvPr id="3433" name="Google Shape;3433;p5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4" name="Google Shape;3434;p5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5" name="Google Shape;3435;p5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36" name="Google Shape;3436;p55"/>
          <p:cNvGrpSpPr/>
          <p:nvPr/>
        </p:nvGrpSpPr>
        <p:grpSpPr>
          <a:xfrm>
            <a:off x="727111" y="3737300"/>
            <a:ext cx="274588" cy="290206"/>
            <a:chOff x="4010963" y="3763781"/>
            <a:chExt cx="343665" cy="363211"/>
          </a:xfrm>
        </p:grpSpPr>
        <p:sp>
          <p:nvSpPr>
            <p:cNvPr id="3437" name="Google Shape;3437;p5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8" name="Google Shape;3438;p5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39" name="Google Shape;3439;p5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40" name="Google Shape;3440;p5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441" name="Google Shape;3441;p5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442" name="Google Shape;3442;p55"/>
          <p:cNvGrpSpPr/>
          <p:nvPr/>
        </p:nvGrpSpPr>
        <p:grpSpPr>
          <a:xfrm>
            <a:off x="6427185" y="2429261"/>
            <a:ext cx="225036" cy="286647"/>
            <a:chOff x="5790556" y="4261252"/>
            <a:chExt cx="279513" cy="356083"/>
          </a:xfrm>
        </p:grpSpPr>
        <p:sp>
          <p:nvSpPr>
            <p:cNvPr id="3443" name="Google Shape;3443;p5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0" name="Google Shape;3450;p55"/>
          <p:cNvGrpSpPr/>
          <p:nvPr/>
        </p:nvGrpSpPr>
        <p:grpSpPr>
          <a:xfrm>
            <a:off x="5117488" y="4172761"/>
            <a:ext cx="225037" cy="287737"/>
            <a:chOff x="5341333" y="4261252"/>
            <a:chExt cx="278752" cy="356463"/>
          </a:xfrm>
        </p:grpSpPr>
        <p:sp>
          <p:nvSpPr>
            <p:cNvPr id="3451" name="Google Shape;3451;p5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5"/>
          <p:cNvGrpSpPr/>
          <p:nvPr/>
        </p:nvGrpSpPr>
        <p:grpSpPr>
          <a:xfrm>
            <a:off x="6433937" y="2870149"/>
            <a:ext cx="211532" cy="281090"/>
            <a:chOff x="7149944" y="4266131"/>
            <a:chExt cx="260283" cy="345914"/>
          </a:xfrm>
        </p:grpSpPr>
        <p:sp>
          <p:nvSpPr>
            <p:cNvPr id="3459" name="Google Shape;3459;p5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5" name="Google Shape;3465;p55"/>
          <p:cNvGrpSpPr/>
          <p:nvPr/>
        </p:nvGrpSpPr>
        <p:grpSpPr>
          <a:xfrm>
            <a:off x="8177801" y="2869663"/>
            <a:ext cx="211491" cy="282063"/>
            <a:chOff x="6695051" y="4259351"/>
            <a:chExt cx="270104" cy="360233"/>
          </a:xfrm>
        </p:grpSpPr>
        <p:sp>
          <p:nvSpPr>
            <p:cNvPr id="3466" name="Google Shape;3466;p5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55"/>
          <p:cNvGrpSpPr/>
          <p:nvPr/>
        </p:nvGrpSpPr>
        <p:grpSpPr>
          <a:xfrm>
            <a:off x="5115891" y="3734774"/>
            <a:ext cx="228231" cy="291398"/>
            <a:chOff x="5353403" y="3785609"/>
            <a:chExt cx="277992" cy="354974"/>
          </a:xfrm>
        </p:grpSpPr>
        <p:sp>
          <p:nvSpPr>
            <p:cNvPr id="3471" name="Google Shape;3471;p5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55"/>
          <p:cNvGrpSpPr/>
          <p:nvPr/>
        </p:nvGrpSpPr>
        <p:grpSpPr>
          <a:xfrm>
            <a:off x="6419784" y="3297715"/>
            <a:ext cx="239838" cy="305022"/>
            <a:chOff x="4896229" y="3785989"/>
            <a:chExt cx="278784" cy="354594"/>
          </a:xfrm>
        </p:grpSpPr>
        <p:sp>
          <p:nvSpPr>
            <p:cNvPr id="3478" name="Google Shape;3478;p5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55"/>
          <p:cNvGrpSpPr/>
          <p:nvPr/>
        </p:nvGrpSpPr>
        <p:grpSpPr>
          <a:xfrm>
            <a:off x="5985226" y="3303879"/>
            <a:ext cx="228246" cy="292694"/>
            <a:chOff x="7592387" y="3787858"/>
            <a:chExt cx="273874" cy="351204"/>
          </a:xfrm>
        </p:grpSpPr>
        <p:sp>
          <p:nvSpPr>
            <p:cNvPr id="3485" name="Google Shape;3485;p5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55"/>
          <p:cNvGrpSpPr/>
          <p:nvPr/>
        </p:nvGrpSpPr>
        <p:grpSpPr>
          <a:xfrm>
            <a:off x="7744621" y="3740002"/>
            <a:ext cx="211496" cy="280944"/>
            <a:chOff x="8054060" y="3787098"/>
            <a:chExt cx="266334" cy="353834"/>
          </a:xfrm>
        </p:grpSpPr>
        <p:sp>
          <p:nvSpPr>
            <p:cNvPr id="3490" name="Google Shape;3490;p5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55"/>
          <p:cNvGrpSpPr/>
          <p:nvPr/>
        </p:nvGrpSpPr>
        <p:grpSpPr>
          <a:xfrm>
            <a:off x="7300901" y="1554054"/>
            <a:ext cx="219162" cy="293563"/>
            <a:chOff x="6702211" y="3782599"/>
            <a:chExt cx="270104" cy="361754"/>
          </a:xfrm>
        </p:grpSpPr>
        <p:sp>
          <p:nvSpPr>
            <p:cNvPr id="3495" name="Google Shape;3495;p5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55"/>
          <p:cNvGrpSpPr/>
          <p:nvPr/>
        </p:nvGrpSpPr>
        <p:grpSpPr>
          <a:xfrm>
            <a:off x="3775103" y="3349135"/>
            <a:ext cx="281618" cy="193988"/>
            <a:chOff x="3516850" y="3406526"/>
            <a:chExt cx="369674" cy="254644"/>
          </a:xfrm>
        </p:grpSpPr>
        <p:sp>
          <p:nvSpPr>
            <p:cNvPr id="3501" name="Google Shape;3501;p55"/>
            <p:cNvSpPr/>
            <p:nvPr/>
          </p:nvSpPr>
          <p:spPr>
            <a:xfrm>
              <a:off x="3570421" y="3564577"/>
              <a:ext cx="32" cy="32"/>
            </a:xfrm>
            <a:custGeom>
              <a:rect b="b" l="l" r="r" t="t"/>
              <a:pathLst>
                <a:path extrusionOk="0" h="1" w="1">
                  <a:moveTo>
                    <a:pt x="0"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2" name="Google Shape;3502;p5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3" name="Google Shape;3503;p5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4" name="Google Shape;3504;p5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05" name="Google Shape;3505;p55"/>
          <p:cNvGrpSpPr/>
          <p:nvPr/>
        </p:nvGrpSpPr>
        <p:grpSpPr>
          <a:xfrm>
            <a:off x="1603227" y="3301314"/>
            <a:ext cx="255374" cy="289630"/>
            <a:chOff x="1310655" y="3360527"/>
            <a:chExt cx="306314" cy="347403"/>
          </a:xfrm>
        </p:grpSpPr>
        <p:sp>
          <p:nvSpPr>
            <p:cNvPr id="3506" name="Google Shape;3506;p5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7" name="Google Shape;3507;p5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8" name="Google Shape;3508;p5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09" name="Google Shape;3509;p5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0" name="Google Shape;3510;p5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11" name="Google Shape;3511;p55"/>
          <p:cNvGrpSpPr/>
          <p:nvPr/>
        </p:nvGrpSpPr>
        <p:grpSpPr>
          <a:xfrm>
            <a:off x="1584818" y="1558884"/>
            <a:ext cx="292192" cy="281496"/>
            <a:chOff x="3967213" y="3356947"/>
            <a:chExt cx="368185" cy="354753"/>
          </a:xfrm>
        </p:grpSpPr>
        <p:sp>
          <p:nvSpPr>
            <p:cNvPr id="3512" name="Google Shape;3512;p5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3" name="Google Shape;3513;p5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4" name="Google Shape;3514;p5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5" name="Google Shape;3515;p5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16" name="Google Shape;3516;p5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17" name="Google Shape;3517;p55"/>
          <p:cNvGrpSpPr/>
          <p:nvPr/>
        </p:nvGrpSpPr>
        <p:grpSpPr>
          <a:xfrm>
            <a:off x="7304738" y="2870446"/>
            <a:ext cx="211488" cy="280497"/>
            <a:chOff x="5349253" y="3346936"/>
            <a:chExt cx="265922" cy="352693"/>
          </a:xfrm>
        </p:grpSpPr>
        <p:sp>
          <p:nvSpPr>
            <p:cNvPr id="3518" name="Google Shape;3518;p5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55"/>
          <p:cNvGrpSpPr/>
          <p:nvPr/>
        </p:nvGrpSpPr>
        <p:grpSpPr>
          <a:xfrm>
            <a:off x="3808192" y="3737112"/>
            <a:ext cx="215440" cy="290581"/>
            <a:chOff x="3121167" y="2884883"/>
            <a:chExt cx="258414" cy="348543"/>
          </a:xfrm>
        </p:grpSpPr>
        <p:sp>
          <p:nvSpPr>
            <p:cNvPr id="3525" name="Google Shape;3525;p5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26" name="Google Shape;3526;p5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27" name="Google Shape;3527;p5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28" name="Google Shape;3528;p5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29" name="Google Shape;3529;p5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30" name="Google Shape;3530;p5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31" name="Google Shape;3531;p5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32" name="Google Shape;3532;p5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33" name="Google Shape;3533;p55"/>
          <p:cNvGrpSpPr/>
          <p:nvPr/>
        </p:nvGrpSpPr>
        <p:grpSpPr>
          <a:xfrm>
            <a:off x="5555625" y="1997938"/>
            <a:ext cx="211511" cy="282230"/>
            <a:chOff x="7162775" y="2881113"/>
            <a:chExt cx="259523" cy="346294"/>
          </a:xfrm>
        </p:grpSpPr>
        <p:sp>
          <p:nvSpPr>
            <p:cNvPr id="3534" name="Google Shape;3534;p5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55"/>
          <p:cNvGrpSpPr/>
          <p:nvPr/>
        </p:nvGrpSpPr>
        <p:grpSpPr>
          <a:xfrm>
            <a:off x="7742650" y="2429446"/>
            <a:ext cx="215436" cy="286278"/>
            <a:chOff x="8055961" y="2881842"/>
            <a:chExt cx="260283" cy="345914"/>
          </a:xfrm>
        </p:grpSpPr>
        <p:sp>
          <p:nvSpPr>
            <p:cNvPr id="3541" name="Google Shape;3541;p5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55"/>
          <p:cNvGrpSpPr/>
          <p:nvPr/>
        </p:nvGrpSpPr>
        <p:grpSpPr>
          <a:xfrm>
            <a:off x="5551788" y="2864579"/>
            <a:ext cx="219186" cy="292230"/>
            <a:chOff x="7609368" y="2893912"/>
            <a:chExt cx="264813" cy="353105"/>
          </a:xfrm>
        </p:grpSpPr>
        <p:sp>
          <p:nvSpPr>
            <p:cNvPr id="3546" name="Google Shape;3546;p5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5"/>
          <p:cNvGrpSpPr/>
          <p:nvPr/>
        </p:nvGrpSpPr>
        <p:grpSpPr>
          <a:xfrm>
            <a:off x="3768470" y="1558557"/>
            <a:ext cx="294882" cy="282152"/>
            <a:chOff x="2189142" y="2421310"/>
            <a:chExt cx="365904" cy="350064"/>
          </a:xfrm>
        </p:grpSpPr>
        <p:sp>
          <p:nvSpPr>
            <p:cNvPr id="3553" name="Google Shape;3553;p5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4" name="Google Shape;3554;p5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5" name="Google Shape;3555;p5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6" name="Google Shape;3556;p5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7" name="Google Shape;3557;p5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8" name="Google Shape;3558;p5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59" name="Google Shape;3559;p5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60" name="Google Shape;3560;p5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61" name="Google Shape;3561;p5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562" name="Google Shape;3562;p55"/>
          <p:cNvGrpSpPr/>
          <p:nvPr/>
        </p:nvGrpSpPr>
        <p:grpSpPr>
          <a:xfrm>
            <a:off x="3335551" y="3357566"/>
            <a:ext cx="292152" cy="177125"/>
            <a:chOff x="3961923" y="2486317"/>
            <a:chExt cx="364415" cy="220936"/>
          </a:xfrm>
        </p:grpSpPr>
        <p:sp>
          <p:nvSpPr>
            <p:cNvPr id="3563" name="Google Shape;3563;p5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64" name="Google Shape;3564;p5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65" name="Google Shape;3565;p5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566" name="Google Shape;3566;p5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3567" name="Google Shape;3567;p55"/>
          <p:cNvSpPr/>
          <p:nvPr/>
        </p:nvSpPr>
        <p:spPr>
          <a:xfrm>
            <a:off x="1162377" y="2002897"/>
            <a:ext cx="270459" cy="271027"/>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nvGrpSpPr>
          <p:cNvPr id="3568" name="Google Shape;3568;p55"/>
          <p:cNvGrpSpPr/>
          <p:nvPr/>
        </p:nvGrpSpPr>
        <p:grpSpPr>
          <a:xfrm>
            <a:off x="7294926" y="1991619"/>
            <a:ext cx="231112" cy="294869"/>
            <a:chOff x="7145794" y="2415639"/>
            <a:chExt cx="278784" cy="355735"/>
          </a:xfrm>
        </p:grpSpPr>
        <p:sp>
          <p:nvSpPr>
            <p:cNvPr id="3569" name="Google Shape;3569;p5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55"/>
          <p:cNvGrpSpPr/>
          <p:nvPr/>
        </p:nvGrpSpPr>
        <p:grpSpPr>
          <a:xfrm>
            <a:off x="7304729" y="2431451"/>
            <a:ext cx="211506" cy="282268"/>
            <a:chOff x="5812066" y="2416019"/>
            <a:chExt cx="264813" cy="353454"/>
          </a:xfrm>
        </p:grpSpPr>
        <p:sp>
          <p:nvSpPr>
            <p:cNvPr id="3580" name="Google Shape;3580;p5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55"/>
          <p:cNvGrpSpPr/>
          <p:nvPr/>
        </p:nvGrpSpPr>
        <p:grpSpPr>
          <a:xfrm>
            <a:off x="6868966" y="3733985"/>
            <a:ext cx="219188" cy="292978"/>
            <a:chOff x="8054820" y="2416399"/>
            <a:chExt cx="264433" cy="353454"/>
          </a:xfrm>
        </p:grpSpPr>
        <p:sp>
          <p:nvSpPr>
            <p:cNvPr id="3588" name="Google Shape;3588;p5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55"/>
          <p:cNvGrpSpPr/>
          <p:nvPr/>
        </p:nvGrpSpPr>
        <p:grpSpPr>
          <a:xfrm>
            <a:off x="5993604" y="2431685"/>
            <a:ext cx="211491" cy="281799"/>
            <a:chOff x="5356413" y="2413390"/>
            <a:chExt cx="271212" cy="361374"/>
          </a:xfrm>
        </p:grpSpPr>
        <p:sp>
          <p:nvSpPr>
            <p:cNvPr id="3595" name="Google Shape;3595;p5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55"/>
          <p:cNvGrpSpPr/>
          <p:nvPr/>
        </p:nvGrpSpPr>
        <p:grpSpPr>
          <a:xfrm>
            <a:off x="5114445" y="2862948"/>
            <a:ext cx="231122" cy="295493"/>
            <a:chOff x="8047661" y="1969046"/>
            <a:chExt cx="279132" cy="356875"/>
          </a:xfrm>
        </p:grpSpPr>
        <p:sp>
          <p:nvSpPr>
            <p:cNvPr id="3601" name="Google Shape;3601;p5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55"/>
          <p:cNvGrpSpPr/>
          <p:nvPr/>
        </p:nvGrpSpPr>
        <p:grpSpPr>
          <a:xfrm>
            <a:off x="6424153" y="1552797"/>
            <a:ext cx="231099" cy="296076"/>
            <a:chOff x="7596157" y="1968159"/>
            <a:chExt cx="279544" cy="358142"/>
          </a:xfrm>
        </p:grpSpPr>
        <p:sp>
          <p:nvSpPr>
            <p:cNvPr id="3606" name="Google Shape;3606;p5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55"/>
          <p:cNvGrpSpPr/>
          <p:nvPr/>
        </p:nvGrpSpPr>
        <p:grpSpPr>
          <a:xfrm>
            <a:off x="6430118" y="1998665"/>
            <a:ext cx="219170" cy="280775"/>
            <a:chOff x="6697681" y="1968317"/>
            <a:chExt cx="280305" cy="359093"/>
          </a:xfrm>
        </p:grpSpPr>
        <p:sp>
          <p:nvSpPr>
            <p:cNvPr id="3613" name="Google Shape;3613;p5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55"/>
          <p:cNvGrpSpPr/>
          <p:nvPr/>
        </p:nvGrpSpPr>
        <p:grpSpPr>
          <a:xfrm>
            <a:off x="2457821" y="2436766"/>
            <a:ext cx="292184" cy="273470"/>
            <a:chOff x="3530425" y="1508747"/>
            <a:chExt cx="368175" cy="344594"/>
          </a:xfrm>
        </p:grpSpPr>
        <p:sp>
          <p:nvSpPr>
            <p:cNvPr id="3621" name="Google Shape;3621;p5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22" name="Google Shape;3622;p5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23" name="Google Shape;3623;p5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24" name="Google Shape;3624;p5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25" name="Google Shape;3625;p55"/>
          <p:cNvGrpSpPr/>
          <p:nvPr/>
        </p:nvGrpSpPr>
        <p:grpSpPr>
          <a:xfrm>
            <a:off x="7732688" y="1552476"/>
            <a:ext cx="235361" cy="296718"/>
            <a:chOff x="7144274" y="1500214"/>
            <a:chExt cx="282174" cy="355735"/>
          </a:xfrm>
        </p:grpSpPr>
        <p:sp>
          <p:nvSpPr>
            <p:cNvPr id="3626" name="Google Shape;3626;p5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55"/>
          <p:cNvGrpSpPr/>
          <p:nvPr/>
        </p:nvGrpSpPr>
        <p:grpSpPr>
          <a:xfrm>
            <a:off x="7736248" y="1999343"/>
            <a:ext cx="228240" cy="279420"/>
            <a:chOff x="6685262" y="1500214"/>
            <a:chExt cx="289682" cy="354594"/>
          </a:xfrm>
        </p:grpSpPr>
        <p:sp>
          <p:nvSpPr>
            <p:cNvPr id="3633" name="Google Shape;3633;p5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7" name="Google Shape;3637;p55"/>
          <p:cNvGrpSpPr/>
          <p:nvPr/>
        </p:nvGrpSpPr>
        <p:grpSpPr>
          <a:xfrm>
            <a:off x="5551788" y="1555287"/>
            <a:ext cx="219185" cy="291098"/>
            <a:chOff x="4903389" y="1500214"/>
            <a:chExt cx="267854" cy="355735"/>
          </a:xfrm>
        </p:grpSpPr>
        <p:sp>
          <p:nvSpPr>
            <p:cNvPr id="3638" name="Google Shape;3638;p5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55"/>
          <p:cNvGrpSpPr/>
          <p:nvPr/>
        </p:nvGrpSpPr>
        <p:grpSpPr>
          <a:xfrm>
            <a:off x="8175830" y="1557028"/>
            <a:ext cx="215434" cy="287614"/>
            <a:chOff x="7613518" y="1501354"/>
            <a:chExt cx="264433" cy="353074"/>
          </a:xfrm>
        </p:grpSpPr>
        <p:sp>
          <p:nvSpPr>
            <p:cNvPr id="3644" name="Google Shape;3644;p5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5"/>
          <p:cNvGrpSpPr/>
          <p:nvPr/>
        </p:nvGrpSpPr>
        <p:grpSpPr>
          <a:xfrm>
            <a:off x="3772591" y="2868190"/>
            <a:ext cx="286642" cy="288164"/>
            <a:chOff x="7098912" y="1969392"/>
            <a:chExt cx="359651" cy="361560"/>
          </a:xfrm>
        </p:grpSpPr>
        <p:sp>
          <p:nvSpPr>
            <p:cNvPr id="3651" name="Google Shape;3651;p5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2" name="Google Shape;3652;p5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3" name="Google Shape;3653;p5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4" name="Google Shape;3654;p5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5" name="Google Shape;3655;p5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6" name="Google Shape;3656;p5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7" name="Google Shape;3657;p5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8" name="Google Shape;3658;p5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59" name="Google Shape;3659;p5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0" name="Google Shape;3660;p5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1" name="Google Shape;3661;p5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2" name="Google Shape;3662;p5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3" name="Google Shape;3663;p5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64" name="Google Shape;3664;p55"/>
          <p:cNvGrpSpPr/>
          <p:nvPr/>
        </p:nvGrpSpPr>
        <p:grpSpPr>
          <a:xfrm>
            <a:off x="3341054" y="3741986"/>
            <a:ext cx="281146" cy="280834"/>
            <a:chOff x="5823294" y="2309751"/>
            <a:chExt cx="315327" cy="314978"/>
          </a:xfrm>
        </p:grpSpPr>
        <p:sp>
          <p:nvSpPr>
            <p:cNvPr id="3665" name="Google Shape;3665;p5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6" name="Google Shape;3666;p5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7" name="Google Shape;3667;p5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8" name="Google Shape;3668;p5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69" name="Google Shape;3669;p5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0" name="Google Shape;3670;p5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1" name="Google Shape;3671;p5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2" name="Google Shape;3672;p5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3" name="Google Shape;3673;p5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4" name="Google Shape;3674;p5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5" name="Google Shape;3675;p5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6" name="Google Shape;3676;p5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7" name="Google Shape;3677;p5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8" name="Google Shape;3678;p5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79" name="Google Shape;3679;p5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80" name="Google Shape;3680;p5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3681" name="Google Shape;3681;p5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3682" name="Google Shape;3682;p55"/>
          <p:cNvGrpSpPr/>
          <p:nvPr/>
        </p:nvGrpSpPr>
        <p:grpSpPr>
          <a:xfrm>
            <a:off x="745252" y="1560046"/>
            <a:ext cx="238306" cy="279173"/>
            <a:chOff x="1522427" y="5398425"/>
            <a:chExt cx="238306" cy="279173"/>
          </a:xfrm>
        </p:grpSpPr>
        <p:sp>
          <p:nvSpPr>
            <p:cNvPr id="3683" name="Google Shape;3683;p55"/>
            <p:cNvSpPr/>
            <p:nvPr/>
          </p:nvSpPr>
          <p:spPr>
            <a:xfrm>
              <a:off x="1584535" y="5475473"/>
              <a:ext cx="125005" cy="125034"/>
            </a:xfrm>
            <a:custGeom>
              <a:rect b="b" l="l" r="r" t="t"/>
              <a:pathLst>
                <a:path extrusionOk="0" h="188021" w="187978">
                  <a:moveTo>
                    <a:pt x="0" y="93989"/>
                  </a:moveTo>
                  <a:cubicBezTo>
                    <a:pt x="0" y="117185"/>
                    <a:pt x="8478" y="138445"/>
                    <a:pt x="22464" y="154884"/>
                  </a:cubicBezTo>
                  <a:cubicBezTo>
                    <a:pt x="22766" y="155315"/>
                    <a:pt x="23067" y="155702"/>
                    <a:pt x="23454" y="156046"/>
                  </a:cubicBezTo>
                  <a:cubicBezTo>
                    <a:pt x="40711" y="175627"/>
                    <a:pt x="65930" y="188021"/>
                    <a:pt x="93989" y="188021"/>
                  </a:cubicBezTo>
                  <a:cubicBezTo>
                    <a:pt x="122048" y="188021"/>
                    <a:pt x="147310" y="175627"/>
                    <a:pt x="164524" y="156046"/>
                  </a:cubicBezTo>
                  <a:cubicBezTo>
                    <a:pt x="164911" y="155702"/>
                    <a:pt x="165213" y="155315"/>
                    <a:pt x="165514" y="154884"/>
                  </a:cubicBezTo>
                  <a:cubicBezTo>
                    <a:pt x="179500" y="138488"/>
                    <a:pt x="187978" y="117228"/>
                    <a:pt x="187978" y="93989"/>
                  </a:cubicBezTo>
                  <a:cubicBezTo>
                    <a:pt x="187978" y="42175"/>
                    <a:pt x="145804" y="0"/>
                    <a:pt x="93989" y="0"/>
                  </a:cubicBezTo>
                  <a:cubicBezTo>
                    <a:pt x="42175" y="0"/>
                    <a:pt x="0" y="42175"/>
                    <a:pt x="0" y="93989"/>
                  </a:cubicBezTo>
                  <a:close/>
                  <a:moveTo>
                    <a:pt x="93989" y="175670"/>
                  </a:moveTo>
                  <a:cubicBezTo>
                    <a:pt x="70363" y="175670"/>
                    <a:pt x="49017" y="165557"/>
                    <a:pt x="34127" y="149462"/>
                  </a:cubicBezTo>
                  <a:cubicBezTo>
                    <a:pt x="38043" y="129149"/>
                    <a:pt x="51858" y="112365"/>
                    <a:pt x="71008" y="104619"/>
                  </a:cubicBezTo>
                  <a:cubicBezTo>
                    <a:pt x="77378" y="109482"/>
                    <a:pt x="85339" y="112408"/>
                    <a:pt x="93989" y="112408"/>
                  </a:cubicBezTo>
                  <a:cubicBezTo>
                    <a:pt x="102639" y="112408"/>
                    <a:pt x="110601" y="109525"/>
                    <a:pt x="116970" y="104619"/>
                  </a:cubicBezTo>
                  <a:cubicBezTo>
                    <a:pt x="136164" y="112408"/>
                    <a:pt x="149935" y="129149"/>
                    <a:pt x="153851" y="149462"/>
                  </a:cubicBezTo>
                  <a:cubicBezTo>
                    <a:pt x="138918" y="165557"/>
                    <a:pt x="117616" y="175670"/>
                    <a:pt x="93989" y="175670"/>
                  </a:cubicBezTo>
                  <a:close/>
                  <a:moveTo>
                    <a:pt x="93989" y="100100"/>
                  </a:moveTo>
                  <a:cubicBezTo>
                    <a:pt x="79831" y="100100"/>
                    <a:pt x="68297" y="88567"/>
                    <a:pt x="68297" y="74408"/>
                  </a:cubicBezTo>
                  <a:cubicBezTo>
                    <a:pt x="68297" y="60249"/>
                    <a:pt x="79831" y="48716"/>
                    <a:pt x="93989" y="48716"/>
                  </a:cubicBezTo>
                  <a:cubicBezTo>
                    <a:pt x="108148" y="48716"/>
                    <a:pt x="119681" y="60249"/>
                    <a:pt x="119681" y="74408"/>
                  </a:cubicBezTo>
                  <a:cubicBezTo>
                    <a:pt x="119681" y="88567"/>
                    <a:pt x="108148" y="100100"/>
                    <a:pt x="93989" y="100100"/>
                  </a:cubicBezTo>
                  <a:close/>
                  <a:moveTo>
                    <a:pt x="175670" y="93989"/>
                  </a:moveTo>
                  <a:cubicBezTo>
                    <a:pt x="175670" y="109869"/>
                    <a:pt x="171108" y="124673"/>
                    <a:pt x="163276" y="137197"/>
                  </a:cubicBezTo>
                  <a:cubicBezTo>
                    <a:pt x="160393" y="128848"/>
                    <a:pt x="156003" y="121015"/>
                    <a:pt x="150236" y="114130"/>
                  </a:cubicBezTo>
                  <a:cubicBezTo>
                    <a:pt x="143523" y="106082"/>
                    <a:pt x="135174" y="99584"/>
                    <a:pt x="125792" y="95065"/>
                  </a:cubicBezTo>
                  <a:cubicBezTo>
                    <a:pt x="129665" y="89126"/>
                    <a:pt x="131946" y="82025"/>
                    <a:pt x="131946" y="74365"/>
                  </a:cubicBezTo>
                  <a:cubicBezTo>
                    <a:pt x="131946" y="53407"/>
                    <a:pt x="114904" y="36408"/>
                    <a:pt x="93989" y="36408"/>
                  </a:cubicBezTo>
                  <a:cubicBezTo>
                    <a:pt x="73074" y="36408"/>
                    <a:pt x="56032" y="53450"/>
                    <a:pt x="56032" y="74365"/>
                  </a:cubicBezTo>
                  <a:cubicBezTo>
                    <a:pt x="56032" y="81982"/>
                    <a:pt x="58313" y="89083"/>
                    <a:pt x="62186" y="95065"/>
                  </a:cubicBezTo>
                  <a:cubicBezTo>
                    <a:pt x="52847" y="99584"/>
                    <a:pt x="44499" y="106039"/>
                    <a:pt x="37742" y="114130"/>
                  </a:cubicBezTo>
                  <a:cubicBezTo>
                    <a:pt x="32018" y="121015"/>
                    <a:pt x="27586" y="128805"/>
                    <a:pt x="24702" y="137197"/>
                  </a:cubicBezTo>
                  <a:cubicBezTo>
                    <a:pt x="16827" y="124630"/>
                    <a:pt x="12308" y="109826"/>
                    <a:pt x="12308" y="93989"/>
                  </a:cubicBezTo>
                  <a:cubicBezTo>
                    <a:pt x="12308" y="48931"/>
                    <a:pt x="48974" y="12308"/>
                    <a:pt x="93989" y="12308"/>
                  </a:cubicBezTo>
                  <a:cubicBezTo>
                    <a:pt x="139004" y="12308"/>
                    <a:pt x="175670" y="48974"/>
                    <a:pt x="175670" y="939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4" name="Google Shape;3684;p55"/>
            <p:cNvSpPr/>
            <p:nvPr/>
          </p:nvSpPr>
          <p:spPr>
            <a:xfrm>
              <a:off x="1522427" y="5398425"/>
              <a:ext cx="238306" cy="279173"/>
            </a:xfrm>
            <a:custGeom>
              <a:rect b="b" l="l" r="r" t="t"/>
              <a:pathLst>
                <a:path extrusionOk="0" h="419809" w="358355">
                  <a:moveTo>
                    <a:pt x="358355" y="104920"/>
                  </a:moveTo>
                  <a:lnTo>
                    <a:pt x="358355" y="51599"/>
                  </a:lnTo>
                  <a:cubicBezTo>
                    <a:pt x="358355" y="38732"/>
                    <a:pt x="347898" y="28274"/>
                    <a:pt x="335030" y="28274"/>
                  </a:cubicBezTo>
                  <a:lnTo>
                    <a:pt x="326079" y="28274"/>
                  </a:lnTo>
                  <a:cubicBezTo>
                    <a:pt x="323583" y="12265"/>
                    <a:pt x="309725" y="0"/>
                    <a:pt x="293028" y="0"/>
                  </a:cubicBezTo>
                  <a:lnTo>
                    <a:pt x="33438" y="0"/>
                  </a:lnTo>
                  <a:cubicBezTo>
                    <a:pt x="15019" y="0"/>
                    <a:pt x="0" y="15019"/>
                    <a:pt x="0" y="33438"/>
                  </a:cubicBezTo>
                  <a:lnTo>
                    <a:pt x="0" y="386371"/>
                  </a:lnTo>
                  <a:cubicBezTo>
                    <a:pt x="0" y="404790"/>
                    <a:pt x="15019" y="419810"/>
                    <a:pt x="33438" y="419810"/>
                  </a:cubicBezTo>
                  <a:lnTo>
                    <a:pt x="293028" y="419810"/>
                  </a:lnTo>
                  <a:cubicBezTo>
                    <a:pt x="311447" y="419810"/>
                    <a:pt x="326466" y="404790"/>
                    <a:pt x="326466" y="386371"/>
                  </a:cubicBezTo>
                  <a:lnTo>
                    <a:pt x="326466" y="365370"/>
                  </a:lnTo>
                  <a:cubicBezTo>
                    <a:pt x="326466" y="361970"/>
                    <a:pt x="323712" y="359216"/>
                    <a:pt x="320312" y="359216"/>
                  </a:cubicBezTo>
                  <a:cubicBezTo>
                    <a:pt x="316912" y="359216"/>
                    <a:pt x="314158" y="361970"/>
                    <a:pt x="314158" y="365370"/>
                  </a:cubicBezTo>
                  <a:lnTo>
                    <a:pt x="314158" y="386371"/>
                  </a:lnTo>
                  <a:cubicBezTo>
                    <a:pt x="314158" y="398034"/>
                    <a:pt x="304690" y="407502"/>
                    <a:pt x="293028" y="407502"/>
                  </a:cubicBezTo>
                  <a:lnTo>
                    <a:pt x="67781" y="407502"/>
                  </a:lnTo>
                  <a:lnTo>
                    <a:pt x="67781" y="92612"/>
                  </a:lnTo>
                  <a:cubicBezTo>
                    <a:pt x="67781" y="89212"/>
                    <a:pt x="65026" y="86458"/>
                    <a:pt x="61627" y="86458"/>
                  </a:cubicBezTo>
                  <a:cubicBezTo>
                    <a:pt x="58227" y="86458"/>
                    <a:pt x="55473" y="89212"/>
                    <a:pt x="55473" y="92612"/>
                  </a:cubicBezTo>
                  <a:lnTo>
                    <a:pt x="55473" y="407459"/>
                  </a:lnTo>
                  <a:lnTo>
                    <a:pt x="33395" y="407459"/>
                  </a:lnTo>
                  <a:cubicBezTo>
                    <a:pt x="21733" y="407459"/>
                    <a:pt x="12265" y="397991"/>
                    <a:pt x="12265" y="386328"/>
                  </a:cubicBezTo>
                  <a:lnTo>
                    <a:pt x="12265" y="33395"/>
                  </a:lnTo>
                  <a:cubicBezTo>
                    <a:pt x="12265" y="21733"/>
                    <a:pt x="21733" y="12265"/>
                    <a:pt x="33395" y="12265"/>
                  </a:cubicBezTo>
                  <a:lnTo>
                    <a:pt x="55473" y="12265"/>
                  </a:lnTo>
                  <a:lnTo>
                    <a:pt x="55473" y="63864"/>
                  </a:lnTo>
                  <a:cubicBezTo>
                    <a:pt x="55473" y="67264"/>
                    <a:pt x="58227" y="70019"/>
                    <a:pt x="61627" y="70019"/>
                  </a:cubicBezTo>
                  <a:cubicBezTo>
                    <a:pt x="65026" y="70019"/>
                    <a:pt x="67781" y="67264"/>
                    <a:pt x="67781" y="63864"/>
                  </a:cubicBezTo>
                  <a:lnTo>
                    <a:pt x="67781" y="12265"/>
                  </a:lnTo>
                  <a:lnTo>
                    <a:pt x="293028" y="12265"/>
                  </a:lnTo>
                  <a:cubicBezTo>
                    <a:pt x="304690" y="12265"/>
                    <a:pt x="314158" y="21733"/>
                    <a:pt x="314158" y="33395"/>
                  </a:cubicBezTo>
                  <a:lnTo>
                    <a:pt x="314158" y="336622"/>
                  </a:lnTo>
                  <a:cubicBezTo>
                    <a:pt x="314158" y="340022"/>
                    <a:pt x="316912" y="342776"/>
                    <a:pt x="320312" y="342776"/>
                  </a:cubicBezTo>
                  <a:cubicBezTo>
                    <a:pt x="323712" y="342776"/>
                    <a:pt x="326466" y="340022"/>
                    <a:pt x="326466" y="336622"/>
                  </a:cubicBezTo>
                  <a:lnTo>
                    <a:pt x="326466" y="303700"/>
                  </a:lnTo>
                  <a:lnTo>
                    <a:pt x="335030" y="303700"/>
                  </a:lnTo>
                  <a:cubicBezTo>
                    <a:pt x="347898" y="303700"/>
                    <a:pt x="358355" y="293243"/>
                    <a:pt x="358355" y="280375"/>
                  </a:cubicBezTo>
                  <a:lnTo>
                    <a:pt x="358355" y="227054"/>
                  </a:lnTo>
                  <a:cubicBezTo>
                    <a:pt x="358355" y="220255"/>
                    <a:pt x="355429" y="214144"/>
                    <a:pt x="350781" y="209840"/>
                  </a:cubicBezTo>
                  <a:cubicBezTo>
                    <a:pt x="355429" y="205580"/>
                    <a:pt x="358355" y="199426"/>
                    <a:pt x="358355" y="192626"/>
                  </a:cubicBezTo>
                  <a:lnTo>
                    <a:pt x="358355" y="139305"/>
                  </a:lnTo>
                  <a:cubicBezTo>
                    <a:pt x="358355" y="132506"/>
                    <a:pt x="355429" y="126395"/>
                    <a:pt x="350781" y="122091"/>
                  </a:cubicBezTo>
                  <a:cubicBezTo>
                    <a:pt x="355429" y="117831"/>
                    <a:pt x="358355" y="111677"/>
                    <a:pt x="358355" y="104877"/>
                  </a:cubicBezTo>
                  <a:close/>
                  <a:moveTo>
                    <a:pt x="346047" y="280375"/>
                  </a:moveTo>
                  <a:cubicBezTo>
                    <a:pt x="346047" y="286486"/>
                    <a:pt x="341098" y="291435"/>
                    <a:pt x="334987" y="291435"/>
                  </a:cubicBezTo>
                  <a:lnTo>
                    <a:pt x="326423" y="291435"/>
                  </a:lnTo>
                  <a:lnTo>
                    <a:pt x="326423" y="215994"/>
                  </a:lnTo>
                  <a:lnTo>
                    <a:pt x="334987" y="215994"/>
                  </a:lnTo>
                  <a:cubicBezTo>
                    <a:pt x="341098" y="215994"/>
                    <a:pt x="346047" y="220943"/>
                    <a:pt x="346047" y="227054"/>
                  </a:cubicBezTo>
                  <a:lnTo>
                    <a:pt x="346047" y="280375"/>
                  </a:lnTo>
                  <a:close/>
                  <a:moveTo>
                    <a:pt x="346047" y="139305"/>
                  </a:moveTo>
                  <a:lnTo>
                    <a:pt x="346047" y="192626"/>
                  </a:lnTo>
                  <a:cubicBezTo>
                    <a:pt x="346047" y="198737"/>
                    <a:pt x="341098" y="203686"/>
                    <a:pt x="334987" y="203686"/>
                  </a:cubicBezTo>
                  <a:lnTo>
                    <a:pt x="326423" y="203686"/>
                  </a:lnTo>
                  <a:lnTo>
                    <a:pt x="326423" y="128245"/>
                  </a:lnTo>
                  <a:lnTo>
                    <a:pt x="334987" y="128245"/>
                  </a:lnTo>
                  <a:cubicBezTo>
                    <a:pt x="341098" y="128245"/>
                    <a:pt x="346047" y="133194"/>
                    <a:pt x="346047" y="139305"/>
                  </a:cubicBezTo>
                  <a:close/>
                  <a:moveTo>
                    <a:pt x="326466" y="115980"/>
                  </a:moveTo>
                  <a:lnTo>
                    <a:pt x="326466" y="40496"/>
                  </a:lnTo>
                  <a:lnTo>
                    <a:pt x="335030" y="40496"/>
                  </a:lnTo>
                  <a:cubicBezTo>
                    <a:pt x="341141" y="40496"/>
                    <a:pt x="346090" y="45445"/>
                    <a:pt x="346090" y="51556"/>
                  </a:cubicBezTo>
                  <a:lnTo>
                    <a:pt x="346090" y="104877"/>
                  </a:lnTo>
                  <a:cubicBezTo>
                    <a:pt x="346090" y="110988"/>
                    <a:pt x="341141" y="115937"/>
                    <a:pt x="335030" y="115937"/>
                  </a:cubicBezTo>
                  <a:lnTo>
                    <a:pt x="326466" y="1159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85" name="Google Shape;3685;p55"/>
          <p:cNvGrpSpPr/>
          <p:nvPr/>
        </p:nvGrpSpPr>
        <p:grpSpPr>
          <a:xfrm>
            <a:off x="1188023" y="1555023"/>
            <a:ext cx="219166" cy="289218"/>
            <a:chOff x="1851309" y="5389266"/>
            <a:chExt cx="219166" cy="289218"/>
          </a:xfrm>
        </p:grpSpPr>
        <p:sp>
          <p:nvSpPr>
            <p:cNvPr id="3686" name="Google Shape;3686;p55"/>
            <p:cNvSpPr/>
            <p:nvPr/>
          </p:nvSpPr>
          <p:spPr>
            <a:xfrm>
              <a:off x="1930388" y="5477011"/>
              <a:ext cx="140087" cy="61136"/>
            </a:xfrm>
            <a:custGeom>
              <a:rect b="b" l="l" r="r" t="t"/>
              <a:pathLst>
                <a:path extrusionOk="0" h="91934" w="210657">
                  <a:moveTo>
                    <a:pt x="204203" y="26349"/>
                  </a:moveTo>
                  <a:lnTo>
                    <a:pt x="178554" y="26349"/>
                  </a:lnTo>
                  <a:cubicBezTo>
                    <a:pt x="175025" y="26349"/>
                    <a:pt x="172184" y="29189"/>
                    <a:pt x="172184" y="32718"/>
                  </a:cubicBezTo>
                  <a:cubicBezTo>
                    <a:pt x="172184" y="36247"/>
                    <a:pt x="175025" y="39087"/>
                    <a:pt x="178554" y="39087"/>
                  </a:cubicBezTo>
                  <a:lnTo>
                    <a:pt x="197833" y="39087"/>
                  </a:lnTo>
                  <a:lnTo>
                    <a:pt x="197833" y="52729"/>
                  </a:lnTo>
                  <a:lnTo>
                    <a:pt x="45876" y="52729"/>
                  </a:lnTo>
                  <a:cubicBezTo>
                    <a:pt x="42347" y="52729"/>
                    <a:pt x="39506" y="55570"/>
                    <a:pt x="39506" y="59099"/>
                  </a:cubicBezTo>
                  <a:lnTo>
                    <a:pt x="39506" y="70116"/>
                  </a:lnTo>
                  <a:lnTo>
                    <a:pt x="15321" y="45930"/>
                  </a:lnTo>
                  <a:lnTo>
                    <a:pt x="39506" y="21744"/>
                  </a:lnTo>
                  <a:lnTo>
                    <a:pt x="39506" y="32761"/>
                  </a:lnTo>
                  <a:cubicBezTo>
                    <a:pt x="39506" y="36290"/>
                    <a:pt x="42347" y="39130"/>
                    <a:pt x="45876" y="39130"/>
                  </a:cubicBezTo>
                  <a:lnTo>
                    <a:pt x="150796" y="39130"/>
                  </a:lnTo>
                  <a:cubicBezTo>
                    <a:pt x="154325" y="39130"/>
                    <a:pt x="157165" y="36290"/>
                    <a:pt x="157165" y="32761"/>
                  </a:cubicBezTo>
                  <a:cubicBezTo>
                    <a:pt x="157165" y="29232"/>
                    <a:pt x="154325" y="26392"/>
                    <a:pt x="150796" y="26392"/>
                  </a:cubicBezTo>
                  <a:lnTo>
                    <a:pt x="52288" y="26392"/>
                  </a:lnTo>
                  <a:lnTo>
                    <a:pt x="52288" y="6380"/>
                  </a:lnTo>
                  <a:cubicBezTo>
                    <a:pt x="52288" y="3798"/>
                    <a:pt x="50739" y="1474"/>
                    <a:pt x="48372" y="485"/>
                  </a:cubicBezTo>
                  <a:cubicBezTo>
                    <a:pt x="46005" y="-505"/>
                    <a:pt x="43251" y="54"/>
                    <a:pt x="41443" y="1862"/>
                  </a:cubicBezTo>
                  <a:lnTo>
                    <a:pt x="1851" y="41454"/>
                  </a:lnTo>
                  <a:cubicBezTo>
                    <a:pt x="646" y="42659"/>
                    <a:pt x="0" y="44252"/>
                    <a:pt x="0" y="45973"/>
                  </a:cubicBezTo>
                  <a:cubicBezTo>
                    <a:pt x="0" y="47694"/>
                    <a:pt x="689" y="49287"/>
                    <a:pt x="1851" y="50492"/>
                  </a:cubicBezTo>
                  <a:lnTo>
                    <a:pt x="41443" y="90084"/>
                  </a:lnTo>
                  <a:cubicBezTo>
                    <a:pt x="42648" y="91289"/>
                    <a:pt x="44283" y="91935"/>
                    <a:pt x="45962" y="91935"/>
                  </a:cubicBezTo>
                  <a:cubicBezTo>
                    <a:pt x="46779" y="91935"/>
                    <a:pt x="47597" y="91763"/>
                    <a:pt x="48415" y="91461"/>
                  </a:cubicBezTo>
                  <a:cubicBezTo>
                    <a:pt x="50782" y="90471"/>
                    <a:pt x="52331" y="88148"/>
                    <a:pt x="52331" y="85565"/>
                  </a:cubicBezTo>
                  <a:lnTo>
                    <a:pt x="52331" y="65554"/>
                  </a:lnTo>
                  <a:lnTo>
                    <a:pt x="204289" y="65554"/>
                  </a:lnTo>
                  <a:cubicBezTo>
                    <a:pt x="207818" y="65554"/>
                    <a:pt x="210658" y="62714"/>
                    <a:pt x="210658" y="59185"/>
                  </a:cubicBezTo>
                  <a:lnTo>
                    <a:pt x="210658" y="32804"/>
                  </a:lnTo>
                  <a:cubicBezTo>
                    <a:pt x="210658" y="29275"/>
                    <a:pt x="207818" y="26435"/>
                    <a:pt x="204289" y="2643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7" name="Google Shape;3687;p55"/>
            <p:cNvSpPr/>
            <p:nvPr/>
          </p:nvSpPr>
          <p:spPr>
            <a:xfrm>
              <a:off x="1930388" y="5529645"/>
              <a:ext cx="140044" cy="61108"/>
            </a:xfrm>
            <a:custGeom>
              <a:rect b="b" l="l" r="r" t="t"/>
              <a:pathLst>
                <a:path extrusionOk="0" h="91891" w="210593">
                  <a:moveTo>
                    <a:pt x="169172" y="1862"/>
                  </a:moveTo>
                  <a:cubicBezTo>
                    <a:pt x="167364" y="54"/>
                    <a:pt x="164610" y="-505"/>
                    <a:pt x="162243" y="485"/>
                  </a:cubicBezTo>
                  <a:cubicBezTo>
                    <a:pt x="159876" y="1474"/>
                    <a:pt x="158327" y="3798"/>
                    <a:pt x="158327" y="6380"/>
                  </a:cubicBezTo>
                  <a:lnTo>
                    <a:pt x="158327" y="26392"/>
                  </a:lnTo>
                  <a:lnTo>
                    <a:pt x="6369" y="26392"/>
                  </a:lnTo>
                  <a:cubicBezTo>
                    <a:pt x="2840" y="26392"/>
                    <a:pt x="0" y="29232"/>
                    <a:pt x="0" y="32761"/>
                  </a:cubicBezTo>
                  <a:lnTo>
                    <a:pt x="0" y="59142"/>
                  </a:lnTo>
                  <a:cubicBezTo>
                    <a:pt x="0" y="62671"/>
                    <a:pt x="2840" y="65511"/>
                    <a:pt x="6369" y="65511"/>
                  </a:cubicBezTo>
                  <a:lnTo>
                    <a:pt x="158327" y="65511"/>
                  </a:lnTo>
                  <a:lnTo>
                    <a:pt x="158327" y="85522"/>
                  </a:lnTo>
                  <a:cubicBezTo>
                    <a:pt x="158327" y="88105"/>
                    <a:pt x="159876" y="90428"/>
                    <a:pt x="162243" y="91418"/>
                  </a:cubicBezTo>
                  <a:cubicBezTo>
                    <a:pt x="163018" y="91763"/>
                    <a:pt x="163879" y="91892"/>
                    <a:pt x="164696" y="91892"/>
                  </a:cubicBezTo>
                  <a:cubicBezTo>
                    <a:pt x="166375" y="91892"/>
                    <a:pt x="167967" y="91246"/>
                    <a:pt x="169215" y="90041"/>
                  </a:cubicBezTo>
                  <a:lnTo>
                    <a:pt x="208721" y="50449"/>
                  </a:lnTo>
                  <a:cubicBezTo>
                    <a:pt x="211217" y="47953"/>
                    <a:pt x="211217" y="43950"/>
                    <a:pt x="208721" y="41454"/>
                  </a:cubicBezTo>
                  <a:lnTo>
                    <a:pt x="169215" y="1862"/>
                  </a:lnTo>
                  <a:close/>
                  <a:moveTo>
                    <a:pt x="171022" y="70116"/>
                  </a:moveTo>
                  <a:lnTo>
                    <a:pt x="171022" y="59142"/>
                  </a:lnTo>
                  <a:cubicBezTo>
                    <a:pt x="171022" y="55613"/>
                    <a:pt x="168182" y="52773"/>
                    <a:pt x="164653" y="52773"/>
                  </a:cubicBezTo>
                  <a:lnTo>
                    <a:pt x="12695" y="52773"/>
                  </a:lnTo>
                  <a:lnTo>
                    <a:pt x="12695" y="39130"/>
                  </a:lnTo>
                  <a:lnTo>
                    <a:pt x="164653" y="39130"/>
                  </a:lnTo>
                  <a:cubicBezTo>
                    <a:pt x="168182" y="39130"/>
                    <a:pt x="171022" y="36290"/>
                    <a:pt x="171022" y="32761"/>
                  </a:cubicBezTo>
                  <a:lnTo>
                    <a:pt x="171022" y="21787"/>
                  </a:lnTo>
                  <a:lnTo>
                    <a:pt x="195165" y="45973"/>
                  </a:lnTo>
                  <a:lnTo>
                    <a:pt x="171022" y="701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88" name="Google Shape;3688;p55"/>
            <p:cNvSpPr/>
            <p:nvPr/>
          </p:nvSpPr>
          <p:spPr>
            <a:xfrm>
              <a:off x="1851309" y="5389266"/>
              <a:ext cx="105029" cy="289218"/>
            </a:xfrm>
            <a:custGeom>
              <a:rect b="b" l="l" r="r" t="t"/>
              <a:pathLst>
                <a:path extrusionOk="0" h="434915" w="157939">
                  <a:moveTo>
                    <a:pt x="115894" y="316611"/>
                  </a:moveTo>
                  <a:lnTo>
                    <a:pt x="113011" y="316611"/>
                  </a:lnTo>
                  <a:lnTo>
                    <a:pt x="92440" y="309768"/>
                  </a:lnTo>
                  <a:cubicBezTo>
                    <a:pt x="84263" y="307057"/>
                    <a:pt x="78798" y="299440"/>
                    <a:pt x="78798" y="290833"/>
                  </a:cubicBezTo>
                  <a:lnTo>
                    <a:pt x="78798" y="270219"/>
                  </a:lnTo>
                  <a:cubicBezTo>
                    <a:pt x="78798" y="266690"/>
                    <a:pt x="75957" y="263850"/>
                    <a:pt x="72428" y="263850"/>
                  </a:cubicBezTo>
                  <a:cubicBezTo>
                    <a:pt x="68900" y="263850"/>
                    <a:pt x="66059" y="266690"/>
                    <a:pt x="66059" y="270219"/>
                  </a:cubicBezTo>
                  <a:lnTo>
                    <a:pt x="66059" y="290833"/>
                  </a:lnTo>
                  <a:cubicBezTo>
                    <a:pt x="66059" y="304948"/>
                    <a:pt x="75054" y="317386"/>
                    <a:pt x="88395" y="321861"/>
                  </a:cubicBezTo>
                  <a:lnTo>
                    <a:pt x="105566" y="327585"/>
                  </a:lnTo>
                  <a:lnTo>
                    <a:pt x="105566" y="421918"/>
                  </a:lnTo>
                  <a:cubicBezTo>
                    <a:pt x="91837" y="420843"/>
                    <a:pt x="78669" y="416281"/>
                    <a:pt x="67135" y="408621"/>
                  </a:cubicBezTo>
                  <a:lnTo>
                    <a:pt x="48759" y="396355"/>
                  </a:lnTo>
                  <a:cubicBezTo>
                    <a:pt x="26252" y="381336"/>
                    <a:pt x="12781" y="356204"/>
                    <a:pt x="12781" y="329134"/>
                  </a:cubicBezTo>
                  <a:lnTo>
                    <a:pt x="12781" y="105781"/>
                  </a:lnTo>
                  <a:cubicBezTo>
                    <a:pt x="12781" y="78712"/>
                    <a:pt x="26252" y="53579"/>
                    <a:pt x="48759" y="38560"/>
                  </a:cubicBezTo>
                  <a:lnTo>
                    <a:pt x="67135" y="26295"/>
                  </a:lnTo>
                  <a:cubicBezTo>
                    <a:pt x="78669" y="18591"/>
                    <a:pt x="91880" y="14073"/>
                    <a:pt x="105566" y="12997"/>
                  </a:cubicBezTo>
                  <a:lnTo>
                    <a:pt x="105566" y="107330"/>
                  </a:lnTo>
                  <a:lnTo>
                    <a:pt x="88395" y="113054"/>
                  </a:lnTo>
                  <a:cubicBezTo>
                    <a:pt x="75011" y="117530"/>
                    <a:pt x="66059" y="129967"/>
                    <a:pt x="66059" y="144082"/>
                  </a:cubicBezTo>
                  <a:lnTo>
                    <a:pt x="66059" y="242504"/>
                  </a:lnTo>
                  <a:cubicBezTo>
                    <a:pt x="66059" y="246033"/>
                    <a:pt x="68900" y="248873"/>
                    <a:pt x="72428" y="248873"/>
                  </a:cubicBezTo>
                  <a:cubicBezTo>
                    <a:pt x="75957" y="248873"/>
                    <a:pt x="78798" y="246033"/>
                    <a:pt x="78798" y="242504"/>
                  </a:cubicBezTo>
                  <a:lnTo>
                    <a:pt x="78798" y="144082"/>
                  </a:lnTo>
                  <a:cubicBezTo>
                    <a:pt x="78798" y="135475"/>
                    <a:pt x="84263" y="127858"/>
                    <a:pt x="92440" y="125147"/>
                  </a:cubicBezTo>
                  <a:lnTo>
                    <a:pt x="113011" y="118261"/>
                  </a:lnTo>
                  <a:lnTo>
                    <a:pt x="115894" y="118261"/>
                  </a:lnTo>
                  <a:cubicBezTo>
                    <a:pt x="139090" y="118261"/>
                    <a:pt x="157940" y="99412"/>
                    <a:pt x="157940" y="76216"/>
                  </a:cubicBezTo>
                  <a:lnTo>
                    <a:pt x="157940" y="72988"/>
                  </a:lnTo>
                  <a:cubicBezTo>
                    <a:pt x="157940" y="69459"/>
                    <a:pt x="155099" y="66619"/>
                    <a:pt x="151570" y="66619"/>
                  </a:cubicBezTo>
                  <a:cubicBezTo>
                    <a:pt x="148042" y="66619"/>
                    <a:pt x="145201" y="69459"/>
                    <a:pt x="145201" y="72988"/>
                  </a:cubicBezTo>
                  <a:lnTo>
                    <a:pt x="145201" y="76216"/>
                  </a:lnTo>
                  <a:cubicBezTo>
                    <a:pt x="145201" y="91579"/>
                    <a:pt x="133366" y="104189"/>
                    <a:pt x="118304" y="105437"/>
                  </a:cubicBezTo>
                  <a:lnTo>
                    <a:pt x="118304" y="12825"/>
                  </a:lnTo>
                  <a:cubicBezTo>
                    <a:pt x="133323" y="14073"/>
                    <a:pt x="145201" y="26682"/>
                    <a:pt x="145201" y="42046"/>
                  </a:cubicBezTo>
                  <a:lnTo>
                    <a:pt x="145201" y="45273"/>
                  </a:lnTo>
                  <a:cubicBezTo>
                    <a:pt x="145201" y="48802"/>
                    <a:pt x="148042" y="51642"/>
                    <a:pt x="151570" y="51642"/>
                  </a:cubicBezTo>
                  <a:cubicBezTo>
                    <a:pt x="155099" y="51642"/>
                    <a:pt x="157940" y="48802"/>
                    <a:pt x="157940" y="45273"/>
                  </a:cubicBezTo>
                  <a:lnTo>
                    <a:pt x="157940" y="42046"/>
                  </a:lnTo>
                  <a:cubicBezTo>
                    <a:pt x="157940" y="18849"/>
                    <a:pt x="139090" y="0"/>
                    <a:pt x="115894" y="0"/>
                  </a:cubicBezTo>
                  <a:lnTo>
                    <a:pt x="111935" y="0"/>
                  </a:lnTo>
                  <a:cubicBezTo>
                    <a:pt x="111935" y="0"/>
                    <a:pt x="111935" y="0"/>
                    <a:pt x="111935" y="0"/>
                  </a:cubicBezTo>
                  <a:cubicBezTo>
                    <a:pt x="111935" y="0"/>
                    <a:pt x="111935" y="0"/>
                    <a:pt x="111935" y="0"/>
                  </a:cubicBezTo>
                  <a:cubicBezTo>
                    <a:pt x="93430" y="0"/>
                    <a:pt x="75484" y="5422"/>
                    <a:pt x="60034" y="15708"/>
                  </a:cubicBezTo>
                  <a:lnTo>
                    <a:pt x="41658" y="27973"/>
                  </a:lnTo>
                  <a:cubicBezTo>
                    <a:pt x="15579" y="45359"/>
                    <a:pt x="0" y="74451"/>
                    <a:pt x="0" y="105781"/>
                  </a:cubicBezTo>
                  <a:lnTo>
                    <a:pt x="0" y="329134"/>
                  </a:lnTo>
                  <a:cubicBezTo>
                    <a:pt x="0" y="360464"/>
                    <a:pt x="15579" y="389556"/>
                    <a:pt x="41658" y="406942"/>
                  </a:cubicBezTo>
                  <a:lnTo>
                    <a:pt x="60034" y="419207"/>
                  </a:lnTo>
                  <a:cubicBezTo>
                    <a:pt x="75441" y="429493"/>
                    <a:pt x="93387" y="434915"/>
                    <a:pt x="111892" y="434915"/>
                  </a:cubicBezTo>
                  <a:cubicBezTo>
                    <a:pt x="112021" y="434915"/>
                    <a:pt x="112150" y="434915"/>
                    <a:pt x="112279" y="434915"/>
                  </a:cubicBezTo>
                  <a:lnTo>
                    <a:pt x="115808" y="434915"/>
                  </a:lnTo>
                  <a:cubicBezTo>
                    <a:pt x="139004" y="434915"/>
                    <a:pt x="157854" y="416066"/>
                    <a:pt x="157854" y="392870"/>
                  </a:cubicBezTo>
                  <a:lnTo>
                    <a:pt x="157854" y="358700"/>
                  </a:lnTo>
                  <a:cubicBezTo>
                    <a:pt x="157854" y="335503"/>
                    <a:pt x="139004" y="316654"/>
                    <a:pt x="115808" y="316654"/>
                  </a:cubicBezTo>
                  <a:close/>
                  <a:moveTo>
                    <a:pt x="145201" y="392827"/>
                  </a:moveTo>
                  <a:cubicBezTo>
                    <a:pt x="145201" y="408147"/>
                    <a:pt x="133366" y="420757"/>
                    <a:pt x="118347" y="422048"/>
                  </a:cubicBezTo>
                  <a:lnTo>
                    <a:pt x="118347" y="329479"/>
                  </a:lnTo>
                  <a:cubicBezTo>
                    <a:pt x="133366" y="330727"/>
                    <a:pt x="145201" y="343336"/>
                    <a:pt x="145201" y="358700"/>
                  </a:cubicBezTo>
                  <a:lnTo>
                    <a:pt x="145201" y="3928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89" name="Google Shape;3689;p55"/>
          <p:cNvGrpSpPr/>
          <p:nvPr/>
        </p:nvGrpSpPr>
        <p:grpSpPr>
          <a:xfrm>
            <a:off x="2071878" y="1561658"/>
            <a:ext cx="198240" cy="275949"/>
            <a:chOff x="2161014" y="5391671"/>
            <a:chExt cx="198240" cy="275949"/>
          </a:xfrm>
        </p:grpSpPr>
        <p:sp>
          <p:nvSpPr>
            <p:cNvPr id="3690" name="Google Shape;3690;p55"/>
            <p:cNvSpPr/>
            <p:nvPr/>
          </p:nvSpPr>
          <p:spPr>
            <a:xfrm>
              <a:off x="2236229" y="5409043"/>
              <a:ext cx="8070" cy="8070"/>
            </a:xfrm>
            <a:custGeom>
              <a:rect b="b" l="l" r="r" t="t"/>
              <a:pathLst>
                <a:path extrusionOk="0" h="12135" w="12135">
                  <a:moveTo>
                    <a:pt x="12136" y="6068"/>
                  </a:moveTo>
                  <a:cubicBezTo>
                    <a:pt x="12136" y="9419"/>
                    <a:pt x="9419" y="12136"/>
                    <a:pt x="6068" y="12136"/>
                  </a:cubicBezTo>
                  <a:cubicBezTo>
                    <a:pt x="2717" y="12136"/>
                    <a:pt x="0" y="9419"/>
                    <a:pt x="0" y="6068"/>
                  </a:cubicBezTo>
                  <a:cubicBezTo>
                    <a:pt x="0" y="2717"/>
                    <a:pt x="2717" y="0"/>
                    <a:pt x="6068" y="0"/>
                  </a:cubicBezTo>
                  <a:cubicBezTo>
                    <a:pt x="9419" y="0"/>
                    <a:pt x="12136" y="2717"/>
                    <a:pt x="12136" y="60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1" name="Google Shape;3691;p55"/>
            <p:cNvSpPr/>
            <p:nvPr/>
          </p:nvSpPr>
          <p:spPr>
            <a:xfrm>
              <a:off x="2161043" y="5505153"/>
              <a:ext cx="158517" cy="162467"/>
            </a:xfrm>
            <a:custGeom>
              <a:rect b="b" l="l" r="r" t="t"/>
              <a:pathLst>
                <a:path extrusionOk="0" h="244311" w="238372">
                  <a:moveTo>
                    <a:pt x="232219" y="119939"/>
                  </a:moveTo>
                  <a:cubicBezTo>
                    <a:pt x="228862" y="119939"/>
                    <a:pt x="226151" y="122651"/>
                    <a:pt x="226151" y="126007"/>
                  </a:cubicBezTo>
                  <a:lnTo>
                    <a:pt x="226151" y="172486"/>
                  </a:lnTo>
                  <a:lnTo>
                    <a:pt x="12136" y="172486"/>
                  </a:lnTo>
                  <a:lnTo>
                    <a:pt x="12136" y="6068"/>
                  </a:lnTo>
                  <a:cubicBezTo>
                    <a:pt x="12136" y="2711"/>
                    <a:pt x="9425" y="0"/>
                    <a:pt x="6068" y="0"/>
                  </a:cubicBezTo>
                  <a:cubicBezTo>
                    <a:pt x="2711" y="0"/>
                    <a:pt x="0" y="2711"/>
                    <a:pt x="0" y="6068"/>
                  </a:cubicBezTo>
                  <a:lnTo>
                    <a:pt x="0" y="208076"/>
                  </a:lnTo>
                  <a:cubicBezTo>
                    <a:pt x="0" y="228044"/>
                    <a:pt x="16267" y="244312"/>
                    <a:pt x="36236" y="244312"/>
                  </a:cubicBezTo>
                  <a:lnTo>
                    <a:pt x="202137" y="244312"/>
                  </a:lnTo>
                  <a:cubicBezTo>
                    <a:pt x="222105" y="244312"/>
                    <a:pt x="238373" y="228044"/>
                    <a:pt x="238373" y="208076"/>
                  </a:cubicBezTo>
                  <a:lnTo>
                    <a:pt x="238373" y="126050"/>
                  </a:lnTo>
                  <a:cubicBezTo>
                    <a:pt x="238373" y="122694"/>
                    <a:pt x="235662" y="119983"/>
                    <a:pt x="232305" y="119983"/>
                  </a:cubicBezTo>
                  <a:lnTo>
                    <a:pt x="232305" y="119983"/>
                  </a:lnTo>
                  <a:close/>
                  <a:moveTo>
                    <a:pt x="226151" y="208033"/>
                  </a:moveTo>
                  <a:cubicBezTo>
                    <a:pt x="226151" y="221288"/>
                    <a:pt x="215349" y="232090"/>
                    <a:pt x="202094" y="232090"/>
                  </a:cubicBezTo>
                  <a:lnTo>
                    <a:pt x="36193" y="232090"/>
                  </a:lnTo>
                  <a:cubicBezTo>
                    <a:pt x="22938" y="232090"/>
                    <a:pt x="12136" y="221288"/>
                    <a:pt x="12136" y="208033"/>
                  </a:cubicBezTo>
                  <a:lnTo>
                    <a:pt x="12136" y="184622"/>
                  </a:lnTo>
                  <a:lnTo>
                    <a:pt x="226151" y="184622"/>
                  </a:lnTo>
                  <a:lnTo>
                    <a:pt x="226151" y="208033"/>
                  </a:lnTo>
                  <a:lnTo>
                    <a:pt x="226151" y="20803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2" name="Google Shape;3692;p55"/>
            <p:cNvSpPr/>
            <p:nvPr/>
          </p:nvSpPr>
          <p:spPr>
            <a:xfrm>
              <a:off x="2221862" y="5639701"/>
              <a:ext cx="36803" cy="8070"/>
            </a:xfrm>
            <a:custGeom>
              <a:rect b="b" l="l" r="r" t="t"/>
              <a:pathLst>
                <a:path extrusionOk="0" h="12135" w="55343">
                  <a:moveTo>
                    <a:pt x="6068" y="12136"/>
                  </a:moveTo>
                  <a:lnTo>
                    <a:pt x="49276" y="12136"/>
                  </a:lnTo>
                  <a:cubicBezTo>
                    <a:pt x="52632" y="12136"/>
                    <a:pt x="55344" y="9425"/>
                    <a:pt x="55344" y="6068"/>
                  </a:cubicBezTo>
                  <a:cubicBezTo>
                    <a:pt x="55344" y="2711"/>
                    <a:pt x="52632" y="0"/>
                    <a:pt x="49276" y="0"/>
                  </a:cubicBezTo>
                  <a:lnTo>
                    <a:pt x="6068" y="0"/>
                  </a:lnTo>
                  <a:cubicBezTo>
                    <a:pt x="2711" y="0"/>
                    <a:pt x="0" y="2711"/>
                    <a:pt x="0" y="6068"/>
                  </a:cubicBezTo>
                  <a:cubicBezTo>
                    <a:pt x="0" y="9425"/>
                    <a:pt x="2711" y="12136"/>
                    <a:pt x="6068" y="121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3" name="Google Shape;3693;p55"/>
            <p:cNvSpPr/>
            <p:nvPr/>
          </p:nvSpPr>
          <p:spPr>
            <a:xfrm>
              <a:off x="2198365" y="5569350"/>
              <a:ext cx="37833" cy="37833"/>
            </a:xfrm>
            <a:custGeom>
              <a:rect b="b" l="l" r="r" t="t"/>
              <a:pathLst>
                <a:path extrusionOk="0" h="56892" w="56892">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4" name="Google Shape;3694;p55"/>
            <p:cNvSpPr/>
            <p:nvPr/>
          </p:nvSpPr>
          <p:spPr>
            <a:xfrm>
              <a:off x="2244358" y="5569350"/>
              <a:ext cx="37833" cy="37833"/>
            </a:xfrm>
            <a:custGeom>
              <a:rect b="b" l="l" r="r" t="t"/>
              <a:pathLst>
                <a:path extrusionOk="0" h="56892" w="56892">
                  <a:moveTo>
                    <a:pt x="56893" y="28446"/>
                  </a:moveTo>
                  <a:cubicBezTo>
                    <a:pt x="56893" y="12738"/>
                    <a:pt x="44111" y="0"/>
                    <a:pt x="28446" y="0"/>
                  </a:cubicBezTo>
                  <a:cubicBezTo>
                    <a:pt x="12781" y="0"/>
                    <a:pt x="0" y="12781"/>
                    <a:pt x="0" y="28446"/>
                  </a:cubicBezTo>
                  <a:cubicBezTo>
                    <a:pt x="0" y="44111"/>
                    <a:pt x="12781" y="56893"/>
                    <a:pt x="28446" y="56893"/>
                  </a:cubicBezTo>
                  <a:cubicBezTo>
                    <a:pt x="44111" y="56893"/>
                    <a:pt x="56893" y="44111"/>
                    <a:pt x="56893" y="28446"/>
                  </a:cubicBezTo>
                  <a:close/>
                  <a:moveTo>
                    <a:pt x="12136" y="28446"/>
                  </a:moveTo>
                  <a:cubicBezTo>
                    <a:pt x="12136" y="19452"/>
                    <a:pt x="19452" y="12136"/>
                    <a:pt x="28446" y="12136"/>
                  </a:cubicBezTo>
                  <a:cubicBezTo>
                    <a:pt x="37441" y="12136"/>
                    <a:pt x="44757" y="19452"/>
                    <a:pt x="44757" y="28446"/>
                  </a:cubicBezTo>
                  <a:cubicBezTo>
                    <a:pt x="44757" y="37441"/>
                    <a:pt x="37441" y="44757"/>
                    <a:pt x="28446" y="44757"/>
                  </a:cubicBezTo>
                  <a:cubicBezTo>
                    <a:pt x="19452" y="44757"/>
                    <a:pt x="12136" y="37441"/>
                    <a:pt x="12136" y="28446"/>
                  </a:cubicBezTo>
                  <a:lnTo>
                    <a:pt x="12136" y="284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5" name="Google Shape;3695;p55"/>
            <p:cNvSpPr/>
            <p:nvPr/>
          </p:nvSpPr>
          <p:spPr>
            <a:xfrm>
              <a:off x="2161014" y="5391671"/>
              <a:ext cx="198240" cy="185047"/>
            </a:xfrm>
            <a:custGeom>
              <a:rect b="b" l="l" r="r" t="t"/>
              <a:pathLst>
                <a:path extrusionOk="0" h="278266" w="298105">
                  <a:moveTo>
                    <a:pt x="256706" y="37139"/>
                  </a:moveTo>
                  <a:lnTo>
                    <a:pt x="238373" y="37139"/>
                  </a:lnTo>
                  <a:lnTo>
                    <a:pt x="238373" y="36236"/>
                  </a:lnTo>
                  <a:cubicBezTo>
                    <a:pt x="238373" y="16267"/>
                    <a:pt x="222105" y="0"/>
                    <a:pt x="202137" y="0"/>
                  </a:cubicBezTo>
                  <a:lnTo>
                    <a:pt x="36236" y="0"/>
                  </a:lnTo>
                  <a:cubicBezTo>
                    <a:pt x="16267" y="0"/>
                    <a:pt x="0" y="16267"/>
                    <a:pt x="0" y="36236"/>
                  </a:cubicBezTo>
                  <a:lnTo>
                    <a:pt x="0" y="152345"/>
                  </a:lnTo>
                  <a:cubicBezTo>
                    <a:pt x="0" y="155702"/>
                    <a:pt x="2711" y="158413"/>
                    <a:pt x="6068" y="158413"/>
                  </a:cubicBezTo>
                  <a:cubicBezTo>
                    <a:pt x="9425" y="158413"/>
                    <a:pt x="12136" y="155702"/>
                    <a:pt x="12136" y="152345"/>
                  </a:cubicBezTo>
                  <a:lnTo>
                    <a:pt x="12136" y="64338"/>
                  </a:lnTo>
                  <a:lnTo>
                    <a:pt x="53837" y="64338"/>
                  </a:lnTo>
                  <a:cubicBezTo>
                    <a:pt x="57194" y="64338"/>
                    <a:pt x="59905" y="61627"/>
                    <a:pt x="59905" y="58270"/>
                  </a:cubicBezTo>
                  <a:cubicBezTo>
                    <a:pt x="59905" y="54913"/>
                    <a:pt x="57194" y="52202"/>
                    <a:pt x="53837" y="52202"/>
                  </a:cubicBezTo>
                  <a:lnTo>
                    <a:pt x="12136" y="52202"/>
                  </a:lnTo>
                  <a:lnTo>
                    <a:pt x="12136" y="36236"/>
                  </a:lnTo>
                  <a:cubicBezTo>
                    <a:pt x="12136" y="22981"/>
                    <a:pt x="22938" y="12179"/>
                    <a:pt x="36193" y="12179"/>
                  </a:cubicBezTo>
                  <a:lnTo>
                    <a:pt x="202094" y="12179"/>
                  </a:lnTo>
                  <a:cubicBezTo>
                    <a:pt x="215349" y="12179"/>
                    <a:pt x="226151" y="22981"/>
                    <a:pt x="226151" y="36236"/>
                  </a:cubicBezTo>
                  <a:lnTo>
                    <a:pt x="226151" y="37139"/>
                  </a:lnTo>
                  <a:lnTo>
                    <a:pt x="185224" y="37139"/>
                  </a:lnTo>
                  <a:cubicBezTo>
                    <a:pt x="172400" y="37139"/>
                    <a:pt x="160909" y="42992"/>
                    <a:pt x="153292" y="52202"/>
                  </a:cubicBezTo>
                  <a:lnTo>
                    <a:pt x="78152" y="52202"/>
                  </a:lnTo>
                  <a:cubicBezTo>
                    <a:pt x="74795" y="52202"/>
                    <a:pt x="72084" y="54913"/>
                    <a:pt x="72084" y="58270"/>
                  </a:cubicBezTo>
                  <a:cubicBezTo>
                    <a:pt x="72084" y="61627"/>
                    <a:pt x="74795" y="64338"/>
                    <a:pt x="78152" y="64338"/>
                  </a:cubicBezTo>
                  <a:lnTo>
                    <a:pt x="146277" y="64338"/>
                  </a:lnTo>
                  <a:cubicBezTo>
                    <a:pt x="144642" y="68770"/>
                    <a:pt x="143781" y="73547"/>
                    <a:pt x="143781" y="78539"/>
                  </a:cubicBezTo>
                  <a:lnTo>
                    <a:pt x="143781" y="95969"/>
                  </a:lnTo>
                  <a:cubicBezTo>
                    <a:pt x="136422" y="91450"/>
                    <a:pt x="127901" y="88954"/>
                    <a:pt x="119122" y="88954"/>
                  </a:cubicBezTo>
                  <a:cubicBezTo>
                    <a:pt x="93172" y="88954"/>
                    <a:pt x="72084" y="110084"/>
                    <a:pt x="72084" y="135992"/>
                  </a:cubicBezTo>
                  <a:lnTo>
                    <a:pt x="72084" y="149634"/>
                  </a:lnTo>
                  <a:cubicBezTo>
                    <a:pt x="72084" y="163233"/>
                    <a:pt x="77851" y="175455"/>
                    <a:pt x="87104" y="184062"/>
                  </a:cubicBezTo>
                  <a:lnTo>
                    <a:pt x="78927" y="187247"/>
                  </a:lnTo>
                  <a:cubicBezTo>
                    <a:pt x="60852" y="194262"/>
                    <a:pt x="48716" y="211949"/>
                    <a:pt x="48716" y="231358"/>
                  </a:cubicBezTo>
                  <a:lnTo>
                    <a:pt x="48716" y="235877"/>
                  </a:lnTo>
                  <a:lnTo>
                    <a:pt x="32707" y="235877"/>
                  </a:lnTo>
                  <a:cubicBezTo>
                    <a:pt x="29350" y="235877"/>
                    <a:pt x="26639" y="238588"/>
                    <a:pt x="26639" y="241945"/>
                  </a:cubicBezTo>
                  <a:cubicBezTo>
                    <a:pt x="26639" y="245301"/>
                    <a:pt x="29350" y="248013"/>
                    <a:pt x="32707" y="248013"/>
                  </a:cubicBezTo>
                  <a:lnTo>
                    <a:pt x="205580" y="248013"/>
                  </a:lnTo>
                  <a:cubicBezTo>
                    <a:pt x="208937" y="248013"/>
                    <a:pt x="211648" y="245301"/>
                    <a:pt x="211648" y="241945"/>
                  </a:cubicBezTo>
                  <a:cubicBezTo>
                    <a:pt x="211648" y="238588"/>
                    <a:pt x="208937" y="235877"/>
                    <a:pt x="205580" y="235877"/>
                  </a:cubicBezTo>
                  <a:lnTo>
                    <a:pt x="189571" y="235877"/>
                  </a:lnTo>
                  <a:lnTo>
                    <a:pt x="189571" y="231358"/>
                  </a:lnTo>
                  <a:cubicBezTo>
                    <a:pt x="189571" y="211992"/>
                    <a:pt x="177435" y="194262"/>
                    <a:pt x="159360" y="187247"/>
                  </a:cubicBezTo>
                  <a:lnTo>
                    <a:pt x="151183" y="184062"/>
                  </a:lnTo>
                  <a:cubicBezTo>
                    <a:pt x="160048" y="175799"/>
                    <a:pt x="165729" y="164137"/>
                    <a:pt x="166159" y="151140"/>
                  </a:cubicBezTo>
                  <a:cubicBezTo>
                    <a:pt x="171883" y="154110"/>
                    <a:pt x="178338" y="155788"/>
                    <a:pt x="185224" y="155788"/>
                  </a:cubicBezTo>
                  <a:lnTo>
                    <a:pt x="196413" y="155788"/>
                  </a:lnTo>
                  <a:cubicBezTo>
                    <a:pt x="196026" y="157552"/>
                    <a:pt x="195510" y="159317"/>
                    <a:pt x="194821" y="160952"/>
                  </a:cubicBezTo>
                  <a:cubicBezTo>
                    <a:pt x="193186" y="164954"/>
                    <a:pt x="193659" y="169516"/>
                    <a:pt x="196112" y="173131"/>
                  </a:cubicBezTo>
                  <a:cubicBezTo>
                    <a:pt x="198565" y="176789"/>
                    <a:pt x="202653" y="178941"/>
                    <a:pt x="207043" y="178941"/>
                  </a:cubicBezTo>
                  <a:lnTo>
                    <a:pt x="215521" y="178941"/>
                  </a:lnTo>
                  <a:cubicBezTo>
                    <a:pt x="219265" y="178941"/>
                    <a:pt x="222837" y="178209"/>
                    <a:pt x="226151" y="176918"/>
                  </a:cubicBezTo>
                  <a:lnTo>
                    <a:pt x="226151" y="272199"/>
                  </a:lnTo>
                  <a:cubicBezTo>
                    <a:pt x="226151" y="275555"/>
                    <a:pt x="228862" y="278266"/>
                    <a:pt x="232219" y="278266"/>
                  </a:cubicBezTo>
                  <a:cubicBezTo>
                    <a:pt x="235575" y="278266"/>
                    <a:pt x="238287" y="275555"/>
                    <a:pt x="238287" y="272199"/>
                  </a:cubicBezTo>
                  <a:lnTo>
                    <a:pt x="238287" y="168483"/>
                  </a:lnTo>
                  <a:cubicBezTo>
                    <a:pt x="238287" y="168483"/>
                    <a:pt x="238287" y="168182"/>
                    <a:pt x="238287" y="168053"/>
                  </a:cubicBezTo>
                  <a:cubicBezTo>
                    <a:pt x="241127" y="164567"/>
                    <a:pt x="243193" y="160393"/>
                    <a:pt x="244139" y="155788"/>
                  </a:cubicBezTo>
                  <a:lnTo>
                    <a:pt x="256663" y="155788"/>
                  </a:lnTo>
                  <a:cubicBezTo>
                    <a:pt x="279514" y="155788"/>
                    <a:pt x="298106" y="137197"/>
                    <a:pt x="298106" y="114345"/>
                  </a:cubicBezTo>
                  <a:lnTo>
                    <a:pt x="298106" y="78453"/>
                  </a:lnTo>
                  <a:cubicBezTo>
                    <a:pt x="298106" y="55602"/>
                    <a:pt x="279514" y="37010"/>
                    <a:pt x="256663" y="37010"/>
                  </a:cubicBezTo>
                  <a:lnTo>
                    <a:pt x="256663" y="37010"/>
                  </a:lnTo>
                  <a:close/>
                  <a:moveTo>
                    <a:pt x="155013" y="198651"/>
                  </a:moveTo>
                  <a:cubicBezTo>
                    <a:pt x="168440" y="203858"/>
                    <a:pt x="177478" y="217027"/>
                    <a:pt x="177478" y="231401"/>
                  </a:cubicBezTo>
                  <a:lnTo>
                    <a:pt x="177478" y="235920"/>
                  </a:lnTo>
                  <a:lnTo>
                    <a:pt x="60895" y="235920"/>
                  </a:lnTo>
                  <a:lnTo>
                    <a:pt x="60895" y="231401"/>
                  </a:lnTo>
                  <a:cubicBezTo>
                    <a:pt x="60895" y="216984"/>
                    <a:pt x="69932" y="203815"/>
                    <a:pt x="83359" y="198651"/>
                  </a:cubicBezTo>
                  <a:lnTo>
                    <a:pt x="99455" y="192411"/>
                  </a:lnTo>
                  <a:cubicBezTo>
                    <a:pt x="105480" y="195208"/>
                    <a:pt x="112150" y="196758"/>
                    <a:pt x="119208" y="196758"/>
                  </a:cubicBezTo>
                  <a:cubicBezTo>
                    <a:pt x="126266" y="196758"/>
                    <a:pt x="132936" y="195208"/>
                    <a:pt x="138961" y="192411"/>
                  </a:cubicBezTo>
                  <a:lnTo>
                    <a:pt x="155056" y="198651"/>
                  </a:lnTo>
                  <a:close/>
                  <a:moveTo>
                    <a:pt x="154066" y="149720"/>
                  </a:moveTo>
                  <a:cubicBezTo>
                    <a:pt x="154066" y="168957"/>
                    <a:pt x="138402" y="184622"/>
                    <a:pt x="119165" y="184622"/>
                  </a:cubicBezTo>
                  <a:cubicBezTo>
                    <a:pt x="99928" y="184622"/>
                    <a:pt x="84263" y="168957"/>
                    <a:pt x="84263" y="149720"/>
                  </a:cubicBezTo>
                  <a:lnTo>
                    <a:pt x="84263" y="136078"/>
                  </a:lnTo>
                  <a:cubicBezTo>
                    <a:pt x="84263" y="116841"/>
                    <a:pt x="99928" y="101176"/>
                    <a:pt x="119165" y="101176"/>
                  </a:cubicBezTo>
                  <a:cubicBezTo>
                    <a:pt x="128547" y="101176"/>
                    <a:pt x="137240" y="104791"/>
                    <a:pt x="143824" y="111375"/>
                  </a:cubicBezTo>
                  <a:lnTo>
                    <a:pt x="143824" y="114474"/>
                  </a:lnTo>
                  <a:cubicBezTo>
                    <a:pt x="143824" y="124932"/>
                    <a:pt x="147740" y="134528"/>
                    <a:pt x="154196" y="141844"/>
                  </a:cubicBezTo>
                  <a:cubicBezTo>
                    <a:pt x="154153" y="142189"/>
                    <a:pt x="154110" y="142533"/>
                    <a:pt x="154110" y="142920"/>
                  </a:cubicBezTo>
                  <a:lnTo>
                    <a:pt x="154110" y="149763"/>
                  </a:lnTo>
                  <a:close/>
                  <a:moveTo>
                    <a:pt x="285970" y="114474"/>
                  </a:moveTo>
                  <a:cubicBezTo>
                    <a:pt x="285970" y="130612"/>
                    <a:pt x="272844" y="143738"/>
                    <a:pt x="256706" y="143738"/>
                  </a:cubicBezTo>
                  <a:lnTo>
                    <a:pt x="242246" y="143738"/>
                  </a:lnTo>
                  <a:cubicBezTo>
                    <a:pt x="237383" y="143738"/>
                    <a:pt x="233165" y="147396"/>
                    <a:pt x="232477" y="152259"/>
                  </a:cubicBezTo>
                  <a:cubicBezTo>
                    <a:pt x="231272" y="160608"/>
                    <a:pt x="223999" y="166934"/>
                    <a:pt x="215564" y="166934"/>
                  </a:cubicBezTo>
                  <a:lnTo>
                    <a:pt x="207086" y="166934"/>
                  </a:lnTo>
                  <a:cubicBezTo>
                    <a:pt x="206613" y="166934"/>
                    <a:pt x="206354" y="166676"/>
                    <a:pt x="206225" y="166461"/>
                  </a:cubicBezTo>
                  <a:cubicBezTo>
                    <a:pt x="205967" y="166073"/>
                    <a:pt x="206096" y="165729"/>
                    <a:pt x="206139" y="165643"/>
                  </a:cubicBezTo>
                  <a:cubicBezTo>
                    <a:pt x="207516" y="162243"/>
                    <a:pt x="208506" y="158542"/>
                    <a:pt x="208980" y="154927"/>
                  </a:cubicBezTo>
                  <a:cubicBezTo>
                    <a:pt x="209367" y="152087"/>
                    <a:pt x="208463" y="149247"/>
                    <a:pt x="206613" y="147095"/>
                  </a:cubicBezTo>
                  <a:cubicBezTo>
                    <a:pt x="204762" y="144986"/>
                    <a:pt x="202051" y="143738"/>
                    <a:pt x="199211" y="143738"/>
                  </a:cubicBezTo>
                  <a:lnTo>
                    <a:pt x="185267" y="143738"/>
                  </a:lnTo>
                  <a:cubicBezTo>
                    <a:pt x="169129" y="143738"/>
                    <a:pt x="156003" y="130612"/>
                    <a:pt x="156003" y="114474"/>
                  </a:cubicBezTo>
                  <a:lnTo>
                    <a:pt x="156003" y="78583"/>
                  </a:lnTo>
                  <a:cubicBezTo>
                    <a:pt x="156003" y="62444"/>
                    <a:pt x="169129" y="49318"/>
                    <a:pt x="185267" y="49318"/>
                  </a:cubicBezTo>
                  <a:lnTo>
                    <a:pt x="256706" y="49318"/>
                  </a:lnTo>
                  <a:cubicBezTo>
                    <a:pt x="272844" y="49318"/>
                    <a:pt x="285970" y="62444"/>
                    <a:pt x="285970" y="78583"/>
                  </a:cubicBezTo>
                  <a:lnTo>
                    <a:pt x="285970" y="114474"/>
                  </a:lnTo>
                  <a:lnTo>
                    <a:pt x="285970" y="1144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6" name="Google Shape;3696;p55"/>
            <p:cNvSpPr/>
            <p:nvPr/>
          </p:nvSpPr>
          <p:spPr>
            <a:xfrm>
              <a:off x="2288777" y="5442387"/>
              <a:ext cx="38377" cy="8070"/>
            </a:xfrm>
            <a:custGeom>
              <a:rect b="b" l="l" r="r" t="t"/>
              <a:pathLst>
                <a:path extrusionOk="0" h="12135" w="5771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697" name="Google Shape;3697;p55"/>
            <p:cNvSpPr/>
            <p:nvPr/>
          </p:nvSpPr>
          <p:spPr>
            <a:xfrm>
              <a:off x="2288777" y="5461076"/>
              <a:ext cx="38377" cy="8070"/>
            </a:xfrm>
            <a:custGeom>
              <a:rect b="b" l="l" r="r" t="t"/>
              <a:pathLst>
                <a:path extrusionOk="0" h="12135" w="57710">
                  <a:moveTo>
                    <a:pt x="51642" y="0"/>
                  </a:moveTo>
                  <a:lnTo>
                    <a:pt x="6068" y="0"/>
                  </a:lnTo>
                  <a:cubicBezTo>
                    <a:pt x="2711" y="0"/>
                    <a:pt x="0" y="2711"/>
                    <a:pt x="0" y="6068"/>
                  </a:cubicBezTo>
                  <a:cubicBezTo>
                    <a:pt x="0" y="9425"/>
                    <a:pt x="2711" y="12136"/>
                    <a:pt x="6068" y="12136"/>
                  </a:cubicBezTo>
                  <a:lnTo>
                    <a:pt x="51642" y="12136"/>
                  </a:lnTo>
                  <a:cubicBezTo>
                    <a:pt x="54999" y="12136"/>
                    <a:pt x="57710" y="9425"/>
                    <a:pt x="57710" y="6068"/>
                  </a:cubicBezTo>
                  <a:cubicBezTo>
                    <a:pt x="57710" y="2711"/>
                    <a:pt x="54999" y="0"/>
                    <a:pt x="5164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698" name="Google Shape;3698;p55"/>
          <p:cNvGrpSpPr/>
          <p:nvPr/>
        </p:nvGrpSpPr>
        <p:grpSpPr>
          <a:xfrm>
            <a:off x="2478421" y="1574169"/>
            <a:ext cx="250984" cy="250926"/>
            <a:chOff x="2449855" y="5408528"/>
            <a:chExt cx="250984" cy="250926"/>
          </a:xfrm>
        </p:grpSpPr>
        <p:sp>
          <p:nvSpPr>
            <p:cNvPr id="3699" name="Google Shape;3699;p55"/>
            <p:cNvSpPr/>
            <p:nvPr/>
          </p:nvSpPr>
          <p:spPr>
            <a:xfrm>
              <a:off x="2449855" y="5408528"/>
              <a:ext cx="250984" cy="250926"/>
            </a:xfrm>
            <a:custGeom>
              <a:rect b="b" l="l" r="r" t="t"/>
              <a:pathLst>
                <a:path extrusionOk="0" h="377333" w="377419">
                  <a:moveTo>
                    <a:pt x="369760" y="282699"/>
                  </a:moveTo>
                  <a:lnTo>
                    <a:pt x="314201" y="227141"/>
                  </a:lnTo>
                  <a:cubicBezTo>
                    <a:pt x="309295" y="222234"/>
                    <a:pt x="302754" y="219523"/>
                    <a:pt x="295782" y="219523"/>
                  </a:cubicBezTo>
                  <a:cubicBezTo>
                    <a:pt x="288810" y="219523"/>
                    <a:pt x="282312" y="222234"/>
                    <a:pt x="277363" y="227141"/>
                  </a:cubicBezTo>
                  <a:lnTo>
                    <a:pt x="249648" y="254855"/>
                  </a:lnTo>
                  <a:cubicBezTo>
                    <a:pt x="243795" y="260708"/>
                    <a:pt x="235963" y="263979"/>
                    <a:pt x="227657" y="263979"/>
                  </a:cubicBezTo>
                  <a:cubicBezTo>
                    <a:pt x="219351" y="263979"/>
                    <a:pt x="211519" y="260751"/>
                    <a:pt x="205666" y="254855"/>
                  </a:cubicBezTo>
                  <a:lnTo>
                    <a:pt x="122522" y="171711"/>
                  </a:lnTo>
                  <a:cubicBezTo>
                    <a:pt x="110386" y="159575"/>
                    <a:pt x="110386" y="139865"/>
                    <a:pt x="122522" y="127729"/>
                  </a:cubicBezTo>
                  <a:lnTo>
                    <a:pt x="150236" y="100014"/>
                  </a:lnTo>
                  <a:cubicBezTo>
                    <a:pt x="155142" y="95108"/>
                    <a:pt x="157854" y="88567"/>
                    <a:pt x="157854" y="81595"/>
                  </a:cubicBezTo>
                  <a:cubicBezTo>
                    <a:pt x="157854" y="74623"/>
                    <a:pt x="155142" y="68125"/>
                    <a:pt x="150236" y="63176"/>
                  </a:cubicBezTo>
                  <a:lnTo>
                    <a:pt x="94678" y="7617"/>
                  </a:lnTo>
                  <a:cubicBezTo>
                    <a:pt x="84521" y="-2539"/>
                    <a:pt x="68039" y="-2539"/>
                    <a:pt x="57883" y="7617"/>
                  </a:cubicBezTo>
                  <a:lnTo>
                    <a:pt x="36623" y="28877"/>
                  </a:lnTo>
                  <a:cubicBezTo>
                    <a:pt x="12997" y="52503"/>
                    <a:pt x="0" y="83876"/>
                    <a:pt x="0" y="117314"/>
                  </a:cubicBezTo>
                  <a:cubicBezTo>
                    <a:pt x="0" y="150753"/>
                    <a:pt x="12997" y="182126"/>
                    <a:pt x="36623" y="205709"/>
                  </a:cubicBezTo>
                  <a:lnTo>
                    <a:pt x="120327" y="289413"/>
                  </a:lnTo>
                  <a:cubicBezTo>
                    <a:pt x="122522" y="291607"/>
                    <a:pt x="126094" y="291607"/>
                    <a:pt x="128288" y="289413"/>
                  </a:cubicBezTo>
                  <a:cubicBezTo>
                    <a:pt x="130483" y="287218"/>
                    <a:pt x="130483" y="283646"/>
                    <a:pt x="128288" y="281451"/>
                  </a:cubicBezTo>
                  <a:lnTo>
                    <a:pt x="44585" y="197747"/>
                  </a:lnTo>
                  <a:cubicBezTo>
                    <a:pt x="23110" y="176273"/>
                    <a:pt x="11232" y="147654"/>
                    <a:pt x="11232" y="117271"/>
                  </a:cubicBezTo>
                  <a:cubicBezTo>
                    <a:pt x="11232" y="88739"/>
                    <a:pt x="21647" y="61842"/>
                    <a:pt x="40711" y="40884"/>
                  </a:cubicBezTo>
                  <a:lnTo>
                    <a:pt x="117099" y="117271"/>
                  </a:lnTo>
                  <a:lnTo>
                    <a:pt x="114646" y="119724"/>
                  </a:lnTo>
                  <a:cubicBezTo>
                    <a:pt x="98121" y="136250"/>
                    <a:pt x="98121" y="163104"/>
                    <a:pt x="114646" y="179586"/>
                  </a:cubicBezTo>
                  <a:lnTo>
                    <a:pt x="197790" y="262731"/>
                  </a:lnTo>
                  <a:cubicBezTo>
                    <a:pt x="205795" y="270735"/>
                    <a:pt x="216425" y="275125"/>
                    <a:pt x="227743" y="275125"/>
                  </a:cubicBezTo>
                  <a:cubicBezTo>
                    <a:pt x="239061" y="275125"/>
                    <a:pt x="249691" y="270735"/>
                    <a:pt x="257696" y="262731"/>
                  </a:cubicBezTo>
                  <a:lnTo>
                    <a:pt x="260149" y="260278"/>
                  </a:lnTo>
                  <a:lnTo>
                    <a:pt x="336493" y="336622"/>
                  </a:lnTo>
                  <a:cubicBezTo>
                    <a:pt x="323626" y="348285"/>
                    <a:pt x="308219" y="356892"/>
                    <a:pt x="291650" y="361669"/>
                  </a:cubicBezTo>
                  <a:cubicBezTo>
                    <a:pt x="251843" y="373116"/>
                    <a:pt x="208894" y="362013"/>
                    <a:pt x="179672" y="332749"/>
                  </a:cubicBezTo>
                  <a:lnTo>
                    <a:pt x="147095" y="300171"/>
                  </a:lnTo>
                  <a:cubicBezTo>
                    <a:pt x="144900" y="297977"/>
                    <a:pt x="141328" y="297977"/>
                    <a:pt x="139133" y="300171"/>
                  </a:cubicBezTo>
                  <a:cubicBezTo>
                    <a:pt x="136938" y="302366"/>
                    <a:pt x="136938" y="305938"/>
                    <a:pt x="139133" y="308133"/>
                  </a:cubicBezTo>
                  <a:lnTo>
                    <a:pt x="171711" y="340711"/>
                  </a:lnTo>
                  <a:cubicBezTo>
                    <a:pt x="195467" y="364509"/>
                    <a:pt x="227442" y="377334"/>
                    <a:pt x="260192" y="377334"/>
                  </a:cubicBezTo>
                  <a:cubicBezTo>
                    <a:pt x="271725" y="377334"/>
                    <a:pt x="283345" y="375742"/>
                    <a:pt x="294749" y="372471"/>
                  </a:cubicBezTo>
                  <a:cubicBezTo>
                    <a:pt x="314976" y="366661"/>
                    <a:pt x="333567" y="355687"/>
                    <a:pt x="348543" y="340711"/>
                  </a:cubicBezTo>
                  <a:lnTo>
                    <a:pt x="369803" y="319451"/>
                  </a:lnTo>
                  <a:cubicBezTo>
                    <a:pt x="379959" y="309295"/>
                    <a:pt x="379959" y="292812"/>
                    <a:pt x="369803" y="282656"/>
                  </a:cubicBezTo>
                  <a:close/>
                  <a:moveTo>
                    <a:pt x="48544" y="32922"/>
                  </a:moveTo>
                  <a:lnTo>
                    <a:pt x="65844" y="15622"/>
                  </a:lnTo>
                  <a:cubicBezTo>
                    <a:pt x="71611" y="9855"/>
                    <a:pt x="80993" y="9855"/>
                    <a:pt x="86759" y="15622"/>
                  </a:cubicBezTo>
                  <a:lnTo>
                    <a:pt x="142318" y="71180"/>
                  </a:lnTo>
                  <a:cubicBezTo>
                    <a:pt x="145115" y="73978"/>
                    <a:pt x="146664" y="77679"/>
                    <a:pt x="146664" y="81638"/>
                  </a:cubicBezTo>
                  <a:cubicBezTo>
                    <a:pt x="146664" y="85597"/>
                    <a:pt x="145115" y="89298"/>
                    <a:pt x="142318" y="92096"/>
                  </a:cubicBezTo>
                  <a:lnTo>
                    <a:pt x="125018" y="109396"/>
                  </a:lnTo>
                  <a:lnTo>
                    <a:pt x="48544" y="32922"/>
                  </a:lnTo>
                  <a:close/>
                  <a:moveTo>
                    <a:pt x="361798" y="311576"/>
                  </a:moveTo>
                  <a:lnTo>
                    <a:pt x="344498" y="328876"/>
                  </a:lnTo>
                  <a:lnTo>
                    <a:pt x="268024" y="252402"/>
                  </a:lnTo>
                  <a:lnTo>
                    <a:pt x="285324" y="235102"/>
                  </a:lnTo>
                  <a:cubicBezTo>
                    <a:pt x="288122" y="232305"/>
                    <a:pt x="291823" y="230755"/>
                    <a:pt x="295782" y="230755"/>
                  </a:cubicBezTo>
                  <a:cubicBezTo>
                    <a:pt x="299741" y="230755"/>
                    <a:pt x="303442" y="232305"/>
                    <a:pt x="306239" y="235102"/>
                  </a:cubicBezTo>
                  <a:lnTo>
                    <a:pt x="361798" y="290661"/>
                  </a:lnTo>
                  <a:cubicBezTo>
                    <a:pt x="364595" y="293458"/>
                    <a:pt x="366145" y="297159"/>
                    <a:pt x="366145" y="301118"/>
                  </a:cubicBezTo>
                  <a:cubicBezTo>
                    <a:pt x="366145" y="305078"/>
                    <a:pt x="364595" y="308779"/>
                    <a:pt x="361798" y="3115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0" name="Google Shape;3700;p55"/>
            <p:cNvSpPr/>
            <p:nvPr/>
          </p:nvSpPr>
          <p:spPr>
            <a:xfrm>
              <a:off x="2573810" y="5419948"/>
              <a:ext cx="116600" cy="116591"/>
            </a:xfrm>
            <a:custGeom>
              <a:rect b="b" l="l" r="r" t="t"/>
              <a:pathLst>
                <a:path extrusionOk="0" h="175325" w="175338">
                  <a:moveTo>
                    <a:pt x="5640" y="175326"/>
                  </a:moveTo>
                  <a:cubicBezTo>
                    <a:pt x="5640" y="175326"/>
                    <a:pt x="5769" y="175326"/>
                    <a:pt x="5812" y="175326"/>
                  </a:cubicBezTo>
                  <a:lnTo>
                    <a:pt x="110259" y="171711"/>
                  </a:lnTo>
                  <a:cubicBezTo>
                    <a:pt x="112497" y="171625"/>
                    <a:pt x="114476" y="170248"/>
                    <a:pt x="115294" y="168139"/>
                  </a:cubicBezTo>
                  <a:cubicBezTo>
                    <a:pt x="116112" y="166030"/>
                    <a:pt x="115638" y="163706"/>
                    <a:pt x="114046" y="162114"/>
                  </a:cubicBezTo>
                  <a:lnTo>
                    <a:pt x="98596" y="146664"/>
                  </a:lnTo>
                  <a:lnTo>
                    <a:pt x="173693" y="71568"/>
                  </a:lnTo>
                  <a:cubicBezTo>
                    <a:pt x="175888" y="69373"/>
                    <a:pt x="175888" y="65801"/>
                    <a:pt x="173693" y="63606"/>
                  </a:cubicBezTo>
                  <a:lnTo>
                    <a:pt x="111722" y="1635"/>
                  </a:lnTo>
                  <a:cubicBezTo>
                    <a:pt x="110689" y="602"/>
                    <a:pt x="109226" y="0"/>
                    <a:pt x="107763" y="0"/>
                  </a:cubicBezTo>
                  <a:cubicBezTo>
                    <a:pt x="106299" y="0"/>
                    <a:pt x="104836" y="602"/>
                    <a:pt x="103803" y="1635"/>
                  </a:cubicBezTo>
                  <a:lnTo>
                    <a:pt x="70193" y="35246"/>
                  </a:lnTo>
                  <a:cubicBezTo>
                    <a:pt x="67998" y="37441"/>
                    <a:pt x="67998" y="41013"/>
                    <a:pt x="70193" y="43207"/>
                  </a:cubicBezTo>
                  <a:cubicBezTo>
                    <a:pt x="72388" y="45402"/>
                    <a:pt x="75959" y="45402"/>
                    <a:pt x="78154" y="43207"/>
                  </a:cubicBezTo>
                  <a:lnTo>
                    <a:pt x="107806" y="13556"/>
                  </a:lnTo>
                  <a:lnTo>
                    <a:pt x="161815" y="67565"/>
                  </a:lnTo>
                  <a:lnTo>
                    <a:pt x="86718" y="142662"/>
                  </a:lnTo>
                  <a:cubicBezTo>
                    <a:pt x="84524" y="144857"/>
                    <a:pt x="84524" y="148429"/>
                    <a:pt x="86718" y="150624"/>
                  </a:cubicBezTo>
                  <a:lnTo>
                    <a:pt x="97004" y="160909"/>
                  </a:lnTo>
                  <a:lnTo>
                    <a:pt x="11493" y="163879"/>
                  </a:lnTo>
                  <a:lnTo>
                    <a:pt x="14462" y="78367"/>
                  </a:lnTo>
                  <a:lnTo>
                    <a:pt x="24747" y="88653"/>
                  </a:lnTo>
                  <a:cubicBezTo>
                    <a:pt x="25780" y="89686"/>
                    <a:pt x="27244" y="90288"/>
                    <a:pt x="28707" y="90288"/>
                  </a:cubicBezTo>
                  <a:cubicBezTo>
                    <a:pt x="30170" y="90288"/>
                    <a:pt x="31633" y="89686"/>
                    <a:pt x="32666" y="88653"/>
                  </a:cubicBezTo>
                  <a:lnTo>
                    <a:pt x="61629" y="59690"/>
                  </a:lnTo>
                  <a:cubicBezTo>
                    <a:pt x="63824" y="57495"/>
                    <a:pt x="63824" y="53923"/>
                    <a:pt x="61629" y="51728"/>
                  </a:cubicBezTo>
                  <a:cubicBezTo>
                    <a:pt x="59434" y="49534"/>
                    <a:pt x="55862" y="49534"/>
                    <a:pt x="53667" y="51728"/>
                  </a:cubicBezTo>
                  <a:lnTo>
                    <a:pt x="28664" y="76732"/>
                  </a:lnTo>
                  <a:lnTo>
                    <a:pt x="13214" y="61282"/>
                  </a:lnTo>
                  <a:cubicBezTo>
                    <a:pt x="11622" y="59690"/>
                    <a:pt x="9255" y="59217"/>
                    <a:pt x="7189" y="60034"/>
                  </a:cubicBezTo>
                  <a:cubicBezTo>
                    <a:pt x="5123" y="60852"/>
                    <a:pt x="3703" y="62832"/>
                    <a:pt x="3617" y="65069"/>
                  </a:cubicBezTo>
                  <a:lnTo>
                    <a:pt x="2" y="169516"/>
                  </a:lnTo>
                  <a:cubicBezTo>
                    <a:pt x="-41" y="171065"/>
                    <a:pt x="562" y="172572"/>
                    <a:pt x="1638" y="173691"/>
                  </a:cubicBezTo>
                  <a:cubicBezTo>
                    <a:pt x="2713" y="174767"/>
                    <a:pt x="4134" y="175326"/>
                    <a:pt x="5597" y="1753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01" name="Google Shape;3701;p55"/>
          <p:cNvGrpSpPr/>
          <p:nvPr/>
        </p:nvGrpSpPr>
        <p:grpSpPr>
          <a:xfrm>
            <a:off x="2924129" y="1554768"/>
            <a:ext cx="239852" cy="289730"/>
            <a:chOff x="2861565" y="5403662"/>
            <a:chExt cx="259215" cy="313086"/>
          </a:xfrm>
        </p:grpSpPr>
        <p:sp>
          <p:nvSpPr>
            <p:cNvPr id="3702" name="Google Shape;3702;p55"/>
            <p:cNvSpPr/>
            <p:nvPr/>
          </p:nvSpPr>
          <p:spPr>
            <a:xfrm>
              <a:off x="2861565" y="5403662"/>
              <a:ext cx="215039" cy="313086"/>
            </a:xfrm>
            <a:custGeom>
              <a:rect b="b" l="l" r="r" t="t"/>
              <a:pathLst>
                <a:path extrusionOk="0" h="470806" w="323367">
                  <a:moveTo>
                    <a:pt x="323368" y="139262"/>
                  </a:moveTo>
                  <a:cubicBezTo>
                    <a:pt x="323195" y="135647"/>
                    <a:pt x="320140" y="132678"/>
                    <a:pt x="316482" y="132678"/>
                  </a:cubicBezTo>
                  <a:lnTo>
                    <a:pt x="264452" y="132678"/>
                  </a:lnTo>
                  <a:lnTo>
                    <a:pt x="264452" y="36408"/>
                  </a:lnTo>
                  <a:cubicBezTo>
                    <a:pt x="264452" y="16353"/>
                    <a:pt x="248142" y="0"/>
                    <a:pt x="228044" y="0"/>
                  </a:cubicBezTo>
                  <a:lnTo>
                    <a:pt x="36451" y="0"/>
                  </a:lnTo>
                  <a:cubicBezTo>
                    <a:pt x="16396" y="0"/>
                    <a:pt x="43" y="16310"/>
                    <a:pt x="43" y="36408"/>
                  </a:cubicBezTo>
                  <a:lnTo>
                    <a:pt x="43" y="103672"/>
                  </a:lnTo>
                  <a:cubicBezTo>
                    <a:pt x="43" y="107502"/>
                    <a:pt x="3142" y="110601"/>
                    <a:pt x="6972" y="110601"/>
                  </a:cubicBezTo>
                  <a:cubicBezTo>
                    <a:pt x="10802" y="110601"/>
                    <a:pt x="13900" y="107502"/>
                    <a:pt x="13900" y="103672"/>
                  </a:cubicBezTo>
                  <a:lnTo>
                    <a:pt x="13900" y="65457"/>
                  </a:lnTo>
                  <a:lnTo>
                    <a:pt x="250638" y="65457"/>
                  </a:lnTo>
                  <a:lnTo>
                    <a:pt x="250638" y="132721"/>
                  </a:lnTo>
                  <a:lnTo>
                    <a:pt x="95409" y="132721"/>
                  </a:lnTo>
                  <a:cubicBezTo>
                    <a:pt x="91665" y="132721"/>
                    <a:pt x="88481" y="135863"/>
                    <a:pt x="88481" y="139650"/>
                  </a:cubicBezTo>
                  <a:lnTo>
                    <a:pt x="88481" y="375483"/>
                  </a:lnTo>
                  <a:cubicBezTo>
                    <a:pt x="88481" y="381508"/>
                    <a:pt x="96012" y="384650"/>
                    <a:pt x="100272" y="380346"/>
                  </a:cubicBezTo>
                  <a:lnTo>
                    <a:pt x="164567" y="316052"/>
                  </a:lnTo>
                  <a:lnTo>
                    <a:pt x="250595" y="316052"/>
                  </a:lnTo>
                  <a:lnTo>
                    <a:pt x="250595" y="398034"/>
                  </a:lnTo>
                  <a:lnTo>
                    <a:pt x="13857" y="398034"/>
                  </a:lnTo>
                  <a:lnTo>
                    <a:pt x="13857" y="136250"/>
                  </a:lnTo>
                  <a:cubicBezTo>
                    <a:pt x="13857" y="132420"/>
                    <a:pt x="10759" y="129364"/>
                    <a:pt x="6929" y="129364"/>
                  </a:cubicBezTo>
                  <a:cubicBezTo>
                    <a:pt x="3099" y="129364"/>
                    <a:pt x="0" y="132463"/>
                    <a:pt x="0" y="136250"/>
                  </a:cubicBezTo>
                  <a:lnTo>
                    <a:pt x="0" y="434399"/>
                  </a:lnTo>
                  <a:cubicBezTo>
                    <a:pt x="0" y="454453"/>
                    <a:pt x="16310" y="470807"/>
                    <a:pt x="36408" y="470807"/>
                  </a:cubicBezTo>
                  <a:lnTo>
                    <a:pt x="228001" y="470807"/>
                  </a:lnTo>
                  <a:cubicBezTo>
                    <a:pt x="248056" y="470807"/>
                    <a:pt x="264409" y="454496"/>
                    <a:pt x="264409" y="434399"/>
                  </a:cubicBezTo>
                  <a:lnTo>
                    <a:pt x="264409" y="316052"/>
                  </a:lnTo>
                  <a:lnTo>
                    <a:pt x="316439" y="316052"/>
                  </a:lnTo>
                  <a:cubicBezTo>
                    <a:pt x="320269" y="316052"/>
                    <a:pt x="323368" y="312953"/>
                    <a:pt x="323368" y="309123"/>
                  </a:cubicBezTo>
                  <a:lnTo>
                    <a:pt x="323368" y="139650"/>
                  </a:lnTo>
                  <a:cubicBezTo>
                    <a:pt x="323368" y="139650"/>
                    <a:pt x="323368" y="139435"/>
                    <a:pt x="323368" y="139348"/>
                  </a:cubicBezTo>
                  <a:close/>
                  <a:moveTo>
                    <a:pt x="13857" y="51599"/>
                  </a:moveTo>
                  <a:lnTo>
                    <a:pt x="13857" y="36408"/>
                  </a:lnTo>
                  <a:cubicBezTo>
                    <a:pt x="13857" y="23971"/>
                    <a:pt x="23971" y="13857"/>
                    <a:pt x="36408" y="13857"/>
                  </a:cubicBezTo>
                  <a:lnTo>
                    <a:pt x="228001" y="13857"/>
                  </a:lnTo>
                  <a:cubicBezTo>
                    <a:pt x="240438" y="13857"/>
                    <a:pt x="250552" y="23971"/>
                    <a:pt x="250552" y="36408"/>
                  </a:cubicBezTo>
                  <a:lnTo>
                    <a:pt x="250552" y="51599"/>
                  </a:lnTo>
                  <a:lnTo>
                    <a:pt x="13814" y="51599"/>
                  </a:lnTo>
                  <a:close/>
                  <a:moveTo>
                    <a:pt x="228044" y="456906"/>
                  </a:moveTo>
                  <a:lnTo>
                    <a:pt x="36451" y="456906"/>
                  </a:lnTo>
                  <a:cubicBezTo>
                    <a:pt x="24014" y="456906"/>
                    <a:pt x="13900" y="446793"/>
                    <a:pt x="13900" y="434356"/>
                  </a:cubicBezTo>
                  <a:lnTo>
                    <a:pt x="13900" y="411805"/>
                  </a:lnTo>
                  <a:lnTo>
                    <a:pt x="250638" y="411805"/>
                  </a:lnTo>
                  <a:lnTo>
                    <a:pt x="250638" y="434356"/>
                  </a:lnTo>
                  <a:cubicBezTo>
                    <a:pt x="250638" y="446793"/>
                    <a:pt x="240525" y="456906"/>
                    <a:pt x="228087" y="456906"/>
                  </a:cubicBezTo>
                  <a:close/>
                  <a:moveTo>
                    <a:pt x="296772" y="146492"/>
                  </a:moveTo>
                  <a:lnTo>
                    <a:pt x="205924" y="219179"/>
                  </a:lnTo>
                  <a:lnTo>
                    <a:pt x="115076" y="146492"/>
                  </a:lnTo>
                  <a:lnTo>
                    <a:pt x="296772" y="146492"/>
                  </a:lnTo>
                  <a:close/>
                  <a:moveTo>
                    <a:pt x="309553" y="153937"/>
                  </a:moveTo>
                  <a:lnTo>
                    <a:pt x="309553" y="273317"/>
                  </a:lnTo>
                  <a:lnTo>
                    <a:pt x="231702" y="216210"/>
                  </a:lnTo>
                  <a:lnTo>
                    <a:pt x="309553" y="153937"/>
                  </a:lnTo>
                  <a:close/>
                  <a:moveTo>
                    <a:pt x="102295" y="153937"/>
                  </a:moveTo>
                  <a:lnTo>
                    <a:pt x="180146" y="216210"/>
                  </a:lnTo>
                  <a:lnTo>
                    <a:pt x="102295" y="273317"/>
                  </a:lnTo>
                  <a:lnTo>
                    <a:pt x="102295" y="153937"/>
                  </a:lnTo>
                  <a:close/>
                  <a:moveTo>
                    <a:pt x="161727" y="302151"/>
                  </a:moveTo>
                  <a:cubicBezTo>
                    <a:pt x="159876" y="302151"/>
                    <a:pt x="158155" y="302883"/>
                    <a:pt x="156821" y="304174"/>
                  </a:cubicBezTo>
                  <a:lnTo>
                    <a:pt x="102295" y="358700"/>
                  </a:lnTo>
                  <a:lnTo>
                    <a:pt x="102295" y="290446"/>
                  </a:lnTo>
                  <a:lnTo>
                    <a:pt x="191335" y="225161"/>
                  </a:lnTo>
                  <a:lnTo>
                    <a:pt x="201620" y="233381"/>
                  </a:lnTo>
                  <a:cubicBezTo>
                    <a:pt x="204117" y="235360"/>
                    <a:pt x="207774" y="235360"/>
                    <a:pt x="210271" y="233381"/>
                  </a:cubicBezTo>
                  <a:lnTo>
                    <a:pt x="220556" y="225161"/>
                  </a:lnTo>
                  <a:lnTo>
                    <a:pt x="309596" y="290446"/>
                  </a:lnTo>
                  <a:lnTo>
                    <a:pt x="309596" y="302151"/>
                  </a:lnTo>
                  <a:lnTo>
                    <a:pt x="161770" y="3021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3" name="Google Shape;3703;p55"/>
            <p:cNvSpPr/>
            <p:nvPr/>
          </p:nvSpPr>
          <p:spPr>
            <a:xfrm>
              <a:off x="3067434" y="5462479"/>
              <a:ext cx="38635" cy="38635"/>
            </a:xfrm>
            <a:custGeom>
              <a:rect b="b" l="l" r="r" t="t"/>
              <a:pathLst>
                <a:path extrusionOk="0" h="58097" w="58097">
                  <a:moveTo>
                    <a:pt x="6929" y="0"/>
                  </a:moveTo>
                  <a:cubicBezTo>
                    <a:pt x="3099" y="0"/>
                    <a:pt x="0" y="3099"/>
                    <a:pt x="0" y="6929"/>
                  </a:cubicBezTo>
                  <a:cubicBezTo>
                    <a:pt x="0" y="10759"/>
                    <a:pt x="3099" y="13857"/>
                    <a:pt x="6929" y="13857"/>
                  </a:cubicBezTo>
                  <a:cubicBezTo>
                    <a:pt x="27500" y="13857"/>
                    <a:pt x="44240" y="30598"/>
                    <a:pt x="44240" y="51169"/>
                  </a:cubicBezTo>
                  <a:cubicBezTo>
                    <a:pt x="44240" y="54999"/>
                    <a:pt x="47339" y="58098"/>
                    <a:pt x="51169" y="58098"/>
                  </a:cubicBezTo>
                  <a:cubicBezTo>
                    <a:pt x="54999" y="58098"/>
                    <a:pt x="58098" y="54999"/>
                    <a:pt x="58098" y="51169"/>
                  </a:cubicBezTo>
                  <a:cubicBezTo>
                    <a:pt x="58098" y="22981"/>
                    <a:pt x="35160" y="43"/>
                    <a:pt x="6972"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4" name="Google Shape;3704;p55"/>
            <p:cNvSpPr/>
            <p:nvPr/>
          </p:nvSpPr>
          <p:spPr>
            <a:xfrm>
              <a:off x="3087039" y="5447796"/>
              <a:ext cx="33741" cy="33741"/>
            </a:xfrm>
            <a:custGeom>
              <a:rect b="b" l="l" r="r" t="t"/>
              <a:pathLst>
                <a:path extrusionOk="0" h="50738" w="50738">
                  <a:moveTo>
                    <a:pt x="6929" y="0"/>
                  </a:moveTo>
                  <a:cubicBezTo>
                    <a:pt x="3099" y="0"/>
                    <a:pt x="0" y="3099"/>
                    <a:pt x="0" y="6929"/>
                  </a:cubicBezTo>
                  <a:cubicBezTo>
                    <a:pt x="0" y="10759"/>
                    <a:pt x="3099" y="13857"/>
                    <a:pt x="6929" y="13857"/>
                  </a:cubicBezTo>
                  <a:cubicBezTo>
                    <a:pt x="23454" y="13857"/>
                    <a:pt x="36881" y="27284"/>
                    <a:pt x="36881" y="43810"/>
                  </a:cubicBezTo>
                  <a:cubicBezTo>
                    <a:pt x="36881" y="47640"/>
                    <a:pt x="39980" y="50739"/>
                    <a:pt x="43810" y="50739"/>
                  </a:cubicBezTo>
                  <a:cubicBezTo>
                    <a:pt x="47640" y="50739"/>
                    <a:pt x="50739" y="47640"/>
                    <a:pt x="50739" y="43810"/>
                  </a:cubicBezTo>
                  <a:cubicBezTo>
                    <a:pt x="50739" y="19667"/>
                    <a:pt x="31115" y="43"/>
                    <a:pt x="6972"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05" name="Google Shape;3705;p55"/>
          <p:cNvGrpSpPr/>
          <p:nvPr/>
        </p:nvGrpSpPr>
        <p:grpSpPr>
          <a:xfrm>
            <a:off x="3338485" y="1554774"/>
            <a:ext cx="286284" cy="289717"/>
            <a:chOff x="3234378" y="5390470"/>
            <a:chExt cx="286284" cy="289717"/>
          </a:xfrm>
        </p:grpSpPr>
        <p:sp>
          <p:nvSpPr>
            <p:cNvPr id="3706" name="Google Shape;3706;p55"/>
            <p:cNvSpPr/>
            <p:nvPr/>
          </p:nvSpPr>
          <p:spPr>
            <a:xfrm>
              <a:off x="3252865" y="5390470"/>
              <a:ext cx="96948" cy="127894"/>
            </a:xfrm>
            <a:custGeom>
              <a:rect b="b" l="l" r="r" t="t"/>
              <a:pathLst>
                <a:path extrusionOk="0" h="192322" w="145786">
                  <a:moveTo>
                    <a:pt x="82848" y="188277"/>
                  </a:moveTo>
                  <a:cubicBezTo>
                    <a:pt x="88529" y="191032"/>
                    <a:pt x="94640" y="192323"/>
                    <a:pt x="100708" y="192323"/>
                  </a:cubicBezTo>
                  <a:cubicBezTo>
                    <a:pt x="112113" y="192323"/>
                    <a:pt x="123388" y="187632"/>
                    <a:pt x="131349" y="178853"/>
                  </a:cubicBezTo>
                  <a:lnTo>
                    <a:pt x="141592" y="167534"/>
                  </a:lnTo>
                  <a:cubicBezTo>
                    <a:pt x="144475" y="164350"/>
                    <a:pt x="145981" y="160218"/>
                    <a:pt x="145766" y="155915"/>
                  </a:cubicBezTo>
                  <a:cubicBezTo>
                    <a:pt x="145551" y="151611"/>
                    <a:pt x="143657" y="147652"/>
                    <a:pt x="140473" y="144769"/>
                  </a:cubicBezTo>
                  <a:lnTo>
                    <a:pt x="109315" y="116667"/>
                  </a:lnTo>
                  <a:cubicBezTo>
                    <a:pt x="102042" y="110125"/>
                    <a:pt x="90939" y="110426"/>
                    <a:pt x="84053" y="117355"/>
                  </a:cubicBezTo>
                  <a:lnTo>
                    <a:pt x="79664" y="121745"/>
                  </a:lnTo>
                  <a:cubicBezTo>
                    <a:pt x="78416" y="122993"/>
                    <a:pt x="76565" y="123380"/>
                    <a:pt x="74973" y="122735"/>
                  </a:cubicBezTo>
                  <a:cubicBezTo>
                    <a:pt x="70713" y="121013"/>
                    <a:pt x="64300" y="116494"/>
                    <a:pt x="57888" y="104660"/>
                  </a:cubicBezTo>
                  <a:cubicBezTo>
                    <a:pt x="51433" y="92825"/>
                    <a:pt x="51174" y="84950"/>
                    <a:pt x="52035" y="80474"/>
                  </a:cubicBezTo>
                  <a:cubicBezTo>
                    <a:pt x="52380" y="78796"/>
                    <a:pt x="53714" y="77461"/>
                    <a:pt x="55435" y="77074"/>
                  </a:cubicBezTo>
                  <a:lnTo>
                    <a:pt x="61503" y="75826"/>
                  </a:lnTo>
                  <a:cubicBezTo>
                    <a:pt x="71100" y="73803"/>
                    <a:pt x="77383" y="64680"/>
                    <a:pt x="75877" y="54997"/>
                  </a:cubicBezTo>
                  <a:lnTo>
                    <a:pt x="69292" y="13554"/>
                  </a:lnTo>
                  <a:cubicBezTo>
                    <a:pt x="68604" y="9293"/>
                    <a:pt x="66323" y="5592"/>
                    <a:pt x="62837" y="3053"/>
                  </a:cubicBezTo>
                  <a:cubicBezTo>
                    <a:pt x="59351" y="514"/>
                    <a:pt x="55091" y="-476"/>
                    <a:pt x="50830" y="213"/>
                  </a:cubicBezTo>
                  <a:lnTo>
                    <a:pt x="35768" y="2666"/>
                  </a:lnTo>
                  <a:cubicBezTo>
                    <a:pt x="24019" y="4560"/>
                    <a:pt x="13648" y="11445"/>
                    <a:pt x="7364" y="21559"/>
                  </a:cubicBezTo>
                  <a:cubicBezTo>
                    <a:pt x="5514" y="24571"/>
                    <a:pt x="6418" y="28487"/>
                    <a:pt x="9430" y="30381"/>
                  </a:cubicBezTo>
                  <a:cubicBezTo>
                    <a:pt x="12443" y="32231"/>
                    <a:pt x="16359" y="31328"/>
                    <a:pt x="18253" y="28315"/>
                  </a:cubicBezTo>
                  <a:cubicBezTo>
                    <a:pt x="22599" y="21343"/>
                    <a:pt x="29743" y="16566"/>
                    <a:pt x="37834" y="15275"/>
                  </a:cubicBezTo>
                  <a:lnTo>
                    <a:pt x="52896" y="12822"/>
                  </a:lnTo>
                  <a:cubicBezTo>
                    <a:pt x="53757" y="12693"/>
                    <a:pt x="54660" y="12908"/>
                    <a:pt x="55392" y="13425"/>
                  </a:cubicBezTo>
                  <a:cubicBezTo>
                    <a:pt x="55822" y="13726"/>
                    <a:pt x="56511" y="14415"/>
                    <a:pt x="56726" y="15577"/>
                  </a:cubicBezTo>
                  <a:lnTo>
                    <a:pt x="63310" y="57020"/>
                  </a:lnTo>
                  <a:cubicBezTo>
                    <a:pt x="63784" y="59946"/>
                    <a:pt x="61847" y="62700"/>
                    <a:pt x="58964" y="63303"/>
                  </a:cubicBezTo>
                  <a:lnTo>
                    <a:pt x="52896" y="64551"/>
                  </a:lnTo>
                  <a:cubicBezTo>
                    <a:pt x="46139" y="65971"/>
                    <a:pt x="40889" y="71221"/>
                    <a:pt x="39555" y="77978"/>
                  </a:cubicBezTo>
                  <a:cubicBezTo>
                    <a:pt x="38264" y="84519"/>
                    <a:pt x="38436" y="95536"/>
                    <a:pt x="46699" y="110771"/>
                  </a:cubicBezTo>
                  <a:cubicBezTo>
                    <a:pt x="54962" y="125962"/>
                    <a:pt x="64085" y="132116"/>
                    <a:pt x="70282" y="134612"/>
                  </a:cubicBezTo>
                  <a:cubicBezTo>
                    <a:pt x="76651" y="137151"/>
                    <a:pt x="83924" y="135645"/>
                    <a:pt x="88787" y="130739"/>
                  </a:cubicBezTo>
                  <a:lnTo>
                    <a:pt x="93134" y="126350"/>
                  </a:lnTo>
                  <a:cubicBezTo>
                    <a:pt x="95243" y="124241"/>
                    <a:pt x="98599" y="124155"/>
                    <a:pt x="100794" y="126134"/>
                  </a:cubicBezTo>
                  <a:lnTo>
                    <a:pt x="131952" y="154236"/>
                  </a:lnTo>
                  <a:cubicBezTo>
                    <a:pt x="132597" y="154839"/>
                    <a:pt x="132985" y="155657"/>
                    <a:pt x="133028" y="156517"/>
                  </a:cubicBezTo>
                  <a:cubicBezTo>
                    <a:pt x="133071" y="157378"/>
                    <a:pt x="132770" y="158239"/>
                    <a:pt x="132167" y="158884"/>
                  </a:cubicBezTo>
                  <a:lnTo>
                    <a:pt x="121925" y="170203"/>
                  </a:lnTo>
                  <a:cubicBezTo>
                    <a:pt x="113533" y="179455"/>
                    <a:pt x="99761" y="182123"/>
                    <a:pt x="88443" y="176701"/>
                  </a:cubicBezTo>
                  <a:cubicBezTo>
                    <a:pt x="69292" y="167448"/>
                    <a:pt x="43127" y="150320"/>
                    <a:pt x="27333" y="121228"/>
                  </a:cubicBezTo>
                  <a:cubicBezTo>
                    <a:pt x="16789" y="101776"/>
                    <a:pt x="11926" y="79183"/>
                    <a:pt x="12916" y="54093"/>
                  </a:cubicBezTo>
                  <a:cubicBezTo>
                    <a:pt x="13045" y="50564"/>
                    <a:pt x="10291" y="47595"/>
                    <a:pt x="6762" y="47466"/>
                  </a:cubicBezTo>
                  <a:cubicBezTo>
                    <a:pt x="3233" y="47337"/>
                    <a:pt x="264" y="50091"/>
                    <a:pt x="135" y="53620"/>
                  </a:cubicBezTo>
                  <a:cubicBezTo>
                    <a:pt x="-941" y="81076"/>
                    <a:pt x="4438" y="105865"/>
                    <a:pt x="16101" y="127382"/>
                  </a:cubicBezTo>
                  <a:cubicBezTo>
                    <a:pt x="33530" y="159487"/>
                    <a:pt x="62019" y="178207"/>
                    <a:pt x="82891" y="1882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7" name="Google Shape;3707;p55"/>
            <p:cNvSpPr/>
            <p:nvPr/>
          </p:nvSpPr>
          <p:spPr>
            <a:xfrm>
              <a:off x="3408193" y="5550603"/>
              <a:ext cx="25184" cy="25184"/>
            </a:xfrm>
            <a:custGeom>
              <a:rect b="b" l="l" r="r" t="t"/>
              <a:pathLst>
                <a:path extrusionOk="0" h="37871" w="37871">
                  <a:moveTo>
                    <a:pt x="18936" y="0"/>
                  </a:moveTo>
                  <a:cubicBezTo>
                    <a:pt x="8521" y="0"/>
                    <a:pt x="0" y="8478"/>
                    <a:pt x="0" y="18936"/>
                  </a:cubicBezTo>
                  <a:cubicBezTo>
                    <a:pt x="0" y="29393"/>
                    <a:pt x="8478" y="37871"/>
                    <a:pt x="18936" y="37871"/>
                  </a:cubicBezTo>
                  <a:cubicBezTo>
                    <a:pt x="29393" y="37871"/>
                    <a:pt x="37871" y="29393"/>
                    <a:pt x="37871" y="18936"/>
                  </a:cubicBezTo>
                  <a:cubicBezTo>
                    <a:pt x="37871" y="8478"/>
                    <a:pt x="29393" y="0"/>
                    <a:pt x="18936" y="0"/>
                  </a:cubicBezTo>
                  <a:close/>
                  <a:moveTo>
                    <a:pt x="18936" y="25047"/>
                  </a:moveTo>
                  <a:cubicBezTo>
                    <a:pt x="15536" y="25047"/>
                    <a:pt x="12782" y="22292"/>
                    <a:pt x="12782" y="18893"/>
                  </a:cubicBezTo>
                  <a:cubicBezTo>
                    <a:pt x="12782" y="15493"/>
                    <a:pt x="15536" y="12738"/>
                    <a:pt x="18936" y="12738"/>
                  </a:cubicBezTo>
                  <a:cubicBezTo>
                    <a:pt x="22335" y="12738"/>
                    <a:pt x="25090" y="15493"/>
                    <a:pt x="25090" y="18893"/>
                  </a:cubicBezTo>
                  <a:cubicBezTo>
                    <a:pt x="25090" y="22292"/>
                    <a:pt x="22335" y="25047"/>
                    <a:pt x="18936" y="250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8" name="Google Shape;3708;p55"/>
            <p:cNvSpPr/>
            <p:nvPr/>
          </p:nvSpPr>
          <p:spPr>
            <a:xfrm>
              <a:off x="3438817" y="5558932"/>
              <a:ext cx="65564" cy="8528"/>
            </a:xfrm>
            <a:custGeom>
              <a:rect b="b" l="l" r="r" t="t"/>
              <a:pathLst>
                <a:path extrusionOk="0" h="12824" w="98593">
                  <a:moveTo>
                    <a:pt x="92182" y="0"/>
                  </a:moveTo>
                  <a:lnTo>
                    <a:pt x="6412" y="0"/>
                  </a:lnTo>
                  <a:cubicBezTo>
                    <a:pt x="2883" y="0"/>
                    <a:pt x="0" y="2840"/>
                    <a:pt x="0" y="6412"/>
                  </a:cubicBezTo>
                  <a:cubicBezTo>
                    <a:pt x="0" y="9984"/>
                    <a:pt x="2840" y="12825"/>
                    <a:pt x="6412" y="12825"/>
                  </a:cubicBezTo>
                  <a:lnTo>
                    <a:pt x="92182" y="12825"/>
                  </a:lnTo>
                  <a:cubicBezTo>
                    <a:pt x="95711" y="12825"/>
                    <a:pt x="98594" y="9984"/>
                    <a:pt x="98594" y="6412"/>
                  </a:cubicBezTo>
                  <a:cubicBezTo>
                    <a:pt x="98594" y="2840"/>
                    <a:pt x="95754" y="0"/>
                    <a:pt x="9218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09" name="Google Shape;3709;p55"/>
            <p:cNvSpPr/>
            <p:nvPr/>
          </p:nvSpPr>
          <p:spPr>
            <a:xfrm>
              <a:off x="3393425" y="5485605"/>
              <a:ext cx="127237" cy="106260"/>
            </a:xfrm>
            <a:custGeom>
              <a:rect b="b" l="l" r="r" t="t"/>
              <a:pathLst>
                <a:path extrusionOk="0" h="159790" w="191334">
                  <a:moveTo>
                    <a:pt x="191335" y="57624"/>
                  </a:moveTo>
                  <a:lnTo>
                    <a:pt x="191335" y="28662"/>
                  </a:lnTo>
                  <a:cubicBezTo>
                    <a:pt x="191335" y="12868"/>
                    <a:pt x="178467" y="0"/>
                    <a:pt x="162673" y="0"/>
                  </a:cubicBezTo>
                  <a:lnTo>
                    <a:pt x="147396" y="0"/>
                  </a:lnTo>
                  <a:cubicBezTo>
                    <a:pt x="143867" y="0"/>
                    <a:pt x="140984" y="2840"/>
                    <a:pt x="140984" y="6412"/>
                  </a:cubicBezTo>
                  <a:cubicBezTo>
                    <a:pt x="140984" y="9984"/>
                    <a:pt x="143824" y="12825"/>
                    <a:pt x="147396" y="12825"/>
                  </a:cubicBezTo>
                  <a:lnTo>
                    <a:pt x="162673" y="12825"/>
                  </a:lnTo>
                  <a:cubicBezTo>
                    <a:pt x="171410" y="12825"/>
                    <a:pt x="178554" y="19925"/>
                    <a:pt x="178554" y="28705"/>
                  </a:cubicBezTo>
                  <a:lnTo>
                    <a:pt x="178554" y="57667"/>
                  </a:lnTo>
                  <a:cubicBezTo>
                    <a:pt x="178554" y="66404"/>
                    <a:pt x="171453" y="73547"/>
                    <a:pt x="162673" y="73547"/>
                  </a:cubicBezTo>
                  <a:lnTo>
                    <a:pt x="28661" y="73547"/>
                  </a:lnTo>
                  <a:cubicBezTo>
                    <a:pt x="19882" y="73547"/>
                    <a:pt x="12781" y="66447"/>
                    <a:pt x="12781" y="57667"/>
                  </a:cubicBezTo>
                  <a:lnTo>
                    <a:pt x="12781" y="28705"/>
                  </a:lnTo>
                  <a:cubicBezTo>
                    <a:pt x="12781" y="19968"/>
                    <a:pt x="19925" y="12825"/>
                    <a:pt x="28661" y="12825"/>
                  </a:cubicBezTo>
                  <a:lnTo>
                    <a:pt x="117529" y="12825"/>
                  </a:lnTo>
                  <a:cubicBezTo>
                    <a:pt x="121058" y="12825"/>
                    <a:pt x="123942" y="9984"/>
                    <a:pt x="123942" y="6412"/>
                  </a:cubicBezTo>
                  <a:cubicBezTo>
                    <a:pt x="123942" y="2840"/>
                    <a:pt x="121101" y="0"/>
                    <a:pt x="117529" y="0"/>
                  </a:cubicBezTo>
                  <a:lnTo>
                    <a:pt x="28661" y="0"/>
                  </a:lnTo>
                  <a:cubicBezTo>
                    <a:pt x="12868" y="0"/>
                    <a:pt x="0" y="12868"/>
                    <a:pt x="0" y="28662"/>
                  </a:cubicBezTo>
                  <a:lnTo>
                    <a:pt x="0" y="57624"/>
                  </a:lnTo>
                  <a:cubicBezTo>
                    <a:pt x="0" y="66619"/>
                    <a:pt x="4174" y="74623"/>
                    <a:pt x="10630" y="79874"/>
                  </a:cubicBezTo>
                  <a:cubicBezTo>
                    <a:pt x="4131" y="85124"/>
                    <a:pt x="0" y="93171"/>
                    <a:pt x="0" y="102166"/>
                  </a:cubicBezTo>
                  <a:lnTo>
                    <a:pt x="0" y="131129"/>
                  </a:lnTo>
                  <a:cubicBezTo>
                    <a:pt x="0" y="146923"/>
                    <a:pt x="12868" y="159790"/>
                    <a:pt x="28661" y="159790"/>
                  </a:cubicBezTo>
                  <a:lnTo>
                    <a:pt x="162673" y="159790"/>
                  </a:lnTo>
                  <a:cubicBezTo>
                    <a:pt x="178467" y="159790"/>
                    <a:pt x="191335" y="146923"/>
                    <a:pt x="191335" y="131129"/>
                  </a:cubicBezTo>
                  <a:lnTo>
                    <a:pt x="191335" y="102166"/>
                  </a:lnTo>
                  <a:cubicBezTo>
                    <a:pt x="191335" y="93171"/>
                    <a:pt x="187161" y="85167"/>
                    <a:pt x="180705" y="79874"/>
                  </a:cubicBezTo>
                  <a:cubicBezTo>
                    <a:pt x="187204" y="74623"/>
                    <a:pt x="191335" y="66576"/>
                    <a:pt x="191335" y="57624"/>
                  </a:cubicBezTo>
                  <a:close/>
                  <a:moveTo>
                    <a:pt x="178554" y="131129"/>
                  </a:moveTo>
                  <a:cubicBezTo>
                    <a:pt x="178554" y="139865"/>
                    <a:pt x="171410" y="147009"/>
                    <a:pt x="162673" y="147009"/>
                  </a:cubicBezTo>
                  <a:lnTo>
                    <a:pt x="28661" y="147009"/>
                  </a:lnTo>
                  <a:cubicBezTo>
                    <a:pt x="19925" y="147009"/>
                    <a:pt x="12781" y="139865"/>
                    <a:pt x="12781" y="131129"/>
                  </a:cubicBezTo>
                  <a:lnTo>
                    <a:pt x="12781" y="102166"/>
                  </a:lnTo>
                  <a:cubicBezTo>
                    <a:pt x="12781" y="93430"/>
                    <a:pt x="19925" y="86286"/>
                    <a:pt x="28661" y="86286"/>
                  </a:cubicBezTo>
                  <a:lnTo>
                    <a:pt x="162673" y="86286"/>
                  </a:lnTo>
                  <a:cubicBezTo>
                    <a:pt x="171410" y="86286"/>
                    <a:pt x="178554" y="93430"/>
                    <a:pt x="178554" y="102166"/>
                  </a:cubicBezTo>
                  <a:lnTo>
                    <a:pt x="178554" y="1311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0" name="Google Shape;3710;p55"/>
            <p:cNvSpPr/>
            <p:nvPr/>
          </p:nvSpPr>
          <p:spPr>
            <a:xfrm>
              <a:off x="3408193" y="5501718"/>
              <a:ext cx="25184" cy="25184"/>
            </a:xfrm>
            <a:custGeom>
              <a:rect b="b" l="l" r="r" t="t"/>
              <a:pathLst>
                <a:path extrusionOk="0" h="37871" w="37871">
                  <a:moveTo>
                    <a:pt x="0" y="18936"/>
                  </a:moveTo>
                  <a:cubicBezTo>
                    <a:pt x="0" y="29350"/>
                    <a:pt x="8478" y="37871"/>
                    <a:pt x="18936" y="37871"/>
                  </a:cubicBezTo>
                  <a:cubicBezTo>
                    <a:pt x="29393" y="37871"/>
                    <a:pt x="37871" y="29393"/>
                    <a:pt x="37871" y="18936"/>
                  </a:cubicBezTo>
                  <a:cubicBezTo>
                    <a:pt x="37871" y="8478"/>
                    <a:pt x="29393" y="0"/>
                    <a:pt x="18936" y="0"/>
                  </a:cubicBezTo>
                  <a:cubicBezTo>
                    <a:pt x="8478" y="0"/>
                    <a:pt x="0" y="8478"/>
                    <a:pt x="0" y="18936"/>
                  </a:cubicBezTo>
                  <a:close/>
                  <a:moveTo>
                    <a:pt x="25047" y="18936"/>
                  </a:moveTo>
                  <a:cubicBezTo>
                    <a:pt x="25047" y="22335"/>
                    <a:pt x="22292" y="25090"/>
                    <a:pt x="18893" y="25090"/>
                  </a:cubicBezTo>
                  <a:cubicBezTo>
                    <a:pt x="15493" y="25090"/>
                    <a:pt x="12739" y="22335"/>
                    <a:pt x="12739" y="18936"/>
                  </a:cubicBezTo>
                  <a:cubicBezTo>
                    <a:pt x="12739" y="15536"/>
                    <a:pt x="15493" y="12782"/>
                    <a:pt x="18893" y="12782"/>
                  </a:cubicBezTo>
                  <a:cubicBezTo>
                    <a:pt x="22292" y="12782"/>
                    <a:pt x="25047" y="15536"/>
                    <a:pt x="25047" y="189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1" name="Google Shape;3711;p55"/>
            <p:cNvSpPr/>
            <p:nvPr/>
          </p:nvSpPr>
          <p:spPr>
            <a:xfrm>
              <a:off x="3438817" y="5510047"/>
              <a:ext cx="65564" cy="8528"/>
            </a:xfrm>
            <a:custGeom>
              <a:rect b="b" l="l" r="r" t="t"/>
              <a:pathLst>
                <a:path extrusionOk="0" h="12824" w="98593">
                  <a:moveTo>
                    <a:pt x="0" y="6412"/>
                  </a:moveTo>
                  <a:cubicBezTo>
                    <a:pt x="0" y="9941"/>
                    <a:pt x="2840" y="12825"/>
                    <a:pt x="6412" y="12825"/>
                  </a:cubicBezTo>
                  <a:lnTo>
                    <a:pt x="92182" y="12825"/>
                  </a:lnTo>
                  <a:cubicBezTo>
                    <a:pt x="95711" y="12825"/>
                    <a:pt x="98594" y="9984"/>
                    <a:pt x="98594" y="6412"/>
                  </a:cubicBezTo>
                  <a:cubicBezTo>
                    <a:pt x="98594" y="2840"/>
                    <a:pt x="95754" y="0"/>
                    <a:pt x="92182" y="0"/>
                  </a:cubicBezTo>
                  <a:lnTo>
                    <a:pt x="6412" y="0"/>
                  </a:lnTo>
                  <a:cubicBezTo>
                    <a:pt x="2883" y="0"/>
                    <a:pt x="0" y="2840"/>
                    <a:pt x="0" y="64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2" name="Google Shape;3712;p55"/>
            <p:cNvSpPr/>
            <p:nvPr/>
          </p:nvSpPr>
          <p:spPr>
            <a:xfrm>
              <a:off x="3340458" y="5426358"/>
              <a:ext cx="96071" cy="50255"/>
            </a:xfrm>
            <a:custGeom>
              <a:rect b="b" l="l" r="r" t="t"/>
              <a:pathLst>
                <a:path extrusionOk="0" h="75571" w="144468">
                  <a:moveTo>
                    <a:pt x="67851" y="56507"/>
                  </a:moveTo>
                  <a:cubicBezTo>
                    <a:pt x="69487" y="61241"/>
                    <a:pt x="73360" y="64640"/>
                    <a:pt x="78266" y="65587"/>
                  </a:cubicBezTo>
                  <a:lnTo>
                    <a:pt x="128015" y="75313"/>
                  </a:lnTo>
                  <a:cubicBezTo>
                    <a:pt x="128918" y="75485"/>
                    <a:pt x="129822" y="75571"/>
                    <a:pt x="130726" y="75571"/>
                  </a:cubicBezTo>
                  <a:cubicBezTo>
                    <a:pt x="134685" y="75571"/>
                    <a:pt x="138386" y="73893"/>
                    <a:pt x="141054" y="70837"/>
                  </a:cubicBezTo>
                  <a:cubicBezTo>
                    <a:pt x="144325" y="67093"/>
                    <a:pt x="145315" y="62015"/>
                    <a:pt x="143722" y="57281"/>
                  </a:cubicBezTo>
                  <a:lnTo>
                    <a:pt x="127283" y="9340"/>
                  </a:lnTo>
                  <a:cubicBezTo>
                    <a:pt x="125648" y="4606"/>
                    <a:pt x="121775" y="1206"/>
                    <a:pt x="116868" y="259"/>
                  </a:cubicBezTo>
                  <a:cubicBezTo>
                    <a:pt x="111963" y="-687"/>
                    <a:pt x="107100" y="991"/>
                    <a:pt x="103786" y="4735"/>
                  </a:cubicBezTo>
                  <a:lnTo>
                    <a:pt x="98277" y="11061"/>
                  </a:lnTo>
                  <a:cubicBezTo>
                    <a:pt x="69142" y="948"/>
                    <a:pt x="37253" y="3444"/>
                    <a:pt x="10055" y="18162"/>
                  </a:cubicBezTo>
                  <a:cubicBezTo>
                    <a:pt x="5536" y="20615"/>
                    <a:pt x="2265" y="24661"/>
                    <a:pt x="802" y="29567"/>
                  </a:cubicBezTo>
                  <a:cubicBezTo>
                    <a:pt x="-661" y="34473"/>
                    <a:pt x="-102" y="39637"/>
                    <a:pt x="2308" y="44156"/>
                  </a:cubicBezTo>
                  <a:cubicBezTo>
                    <a:pt x="4761" y="48674"/>
                    <a:pt x="8807" y="51945"/>
                    <a:pt x="13713" y="53408"/>
                  </a:cubicBezTo>
                  <a:cubicBezTo>
                    <a:pt x="18619" y="54871"/>
                    <a:pt x="23783" y="54312"/>
                    <a:pt x="28302" y="51902"/>
                  </a:cubicBezTo>
                  <a:cubicBezTo>
                    <a:pt x="41126" y="44973"/>
                    <a:pt x="55543" y="42176"/>
                    <a:pt x="69874" y="43725"/>
                  </a:cubicBezTo>
                  <a:cubicBezTo>
                    <a:pt x="67077" y="47383"/>
                    <a:pt x="66302" y="52117"/>
                    <a:pt x="67851" y="56550"/>
                  </a:cubicBezTo>
                  <a:close/>
                  <a:moveTo>
                    <a:pt x="62171" y="30513"/>
                  </a:moveTo>
                  <a:cubicBezTo>
                    <a:pt x="48313" y="30513"/>
                    <a:pt x="34628" y="33956"/>
                    <a:pt x="22234" y="40627"/>
                  </a:cubicBezTo>
                  <a:cubicBezTo>
                    <a:pt x="20728" y="41444"/>
                    <a:pt x="19006" y="41616"/>
                    <a:pt x="17371" y="41143"/>
                  </a:cubicBezTo>
                  <a:cubicBezTo>
                    <a:pt x="15735" y="40670"/>
                    <a:pt x="14401" y="39551"/>
                    <a:pt x="13584" y="38045"/>
                  </a:cubicBezTo>
                  <a:cubicBezTo>
                    <a:pt x="12766" y="36538"/>
                    <a:pt x="12594" y="34817"/>
                    <a:pt x="13067" y="33182"/>
                  </a:cubicBezTo>
                  <a:cubicBezTo>
                    <a:pt x="13541" y="31546"/>
                    <a:pt x="14660" y="30212"/>
                    <a:pt x="16166" y="29394"/>
                  </a:cubicBezTo>
                  <a:cubicBezTo>
                    <a:pt x="41385" y="15752"/>
                    <a:pt x="71165" y="13988"/>
                    <a:pt x="97890" y="24531"/>
                  </a:cubicBezTo>
                  <a:cubicBezTo>
                    <a:pt x="100386" y="25521"/>
                    <a:pt x="103269" y="24833"/>
                    <a:pt x="105034" y="22767"/>
                  </a:cubicBezTo>
                  <a:lnTo>
                    <a:pt x="113426" y="13127"/>
                  </a:lnTo>
                  <a:lnTo>
                    <a:pt x="113426" y="13127"/>
                  </a:lnTo>
                  <a:cubicBezTo>
                    <a:pt x="113426" y="13127"/>
                    <a:pt x="113813" y="12697"/>
                    <a:pt x="114415" y="12783"/>
                  </a:cubicBezTo>
                  <a:cubicBezTo>
                    <a:pt x="114803" y="12869"/>
                    <a:pt x="115061" y="13084"/>
                    <a:pt x="115190" y="13471"/>
                  </a:cubicBezTo>
                  <a:lnTo>
                    <a:pt x="131630" y="61413"/>
                  </a:lnTo>
                  <a:cubicBezTo>
                    <a:pt x="131630" y="61413"/>
                    <a:pt x="131802" y="61972"/>
                    <a:pt x="131414" y="62446"/>
                  </a:cubicBezTo>
                  <a:cubicBezTo>
                    <a:pt x="131027" y="62876"/>
                    <a:pt x="130597" y="62790"/>
                    <a:pt x="130425" y="62790"/>
                  </a:cubicBezTo>
                  <a:lnTo>
                    <a:pt x="80676" y="53064"/>
                  </a:lnTo>
                  <a:cubicBezTo>
                    <a:pt x="80676" y="53064"/>
                    <a:pt x="80073" y="52935"/>
                    <a:pt x="79901" y="52375"/>
                  </a:cubicBezTo>
                  <a:cubicBezTo>
                    <a:pt x="79772" y="51988"/>
                    <a:pt x="79858" y="51644"/>
                    <a:pt x="80116" y="51342"/>
                  </a:cubicBezTo>
                  <a:lnTo>
                    <a:pt x="86830" y="43639"/>
                  </a:lnTo>
                  <a:cubicBezTo>
                    <a:pt x="88293" y="41961"/>
                    <a:pt x="88767" y="39680"/>
                    <a:pt x="88121" y="37571"/>
                  </a:cubicBezTo>
                  <a:cubicBezTo>
                    <a:pt x="87476" y="35462"/>
                    <a:pt x="85754" y="33827"/>
                    <a:pt x="83645" y="33268"/>
                  </a:cubicBezTo>
                  <a:cubicBezTo>
                    <a:pt x="76544" y="31417"/>
                    <a:pt x="69358" y="30470"/>
                    <a:pt x="62171" y="30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3" name="Google Shape;3713;p55"/>
            <p:cNvSpPr/>
            <p:nvPr/>
          </p:nvSpPr>
          <p:spPr>
            <a:xfrm>
              <a:off x="3382942" y="5597649"/>
              <a:ext cx="95400" cy="64885"/>
            </a:xfrm>
            <a:custGeom>
              <a:rect b="b" l="l" r="r" t="t"/>
              <a:pathLst>
                <a:path extrusionOk="0" h="97571" w="143459">
                  <a:moveTo>
                    <a:pt x="134626" y="3023"/>
                  </a:moveTo>
                  <a:cubicBezTo>
                    <a:pt x="130323" y="269"/>
                    <a:pt x="125202" y="-635"/>
                    <a:pt x="120209" y="441"/>
                  </a:cubicBezTo>
                  <a:cubicBezTo>
                    <a:pt x="115217" y="1560"/>
                    <a:pt x="110957" y="4530"/>
                    <a:pt x="108160" y="8833"/>
                  </a:cubicBezTo>
                  <a:cubicBezTo>
                    <a:pt x="100327" y="21098"/>
                    <a:pt x="89009" y="30523"/>
                    <a:pt x="75754" y="36117"/>
                  </a:cubicBezTo>
                  <a:cubicBezTo>
                    <a:pt x="76399" y="31556"/>
                    <a:pt x="74807" y="27037"/>
                    <a:pt x="71321" y="23938"/>
                  </a:cubicBezTo>
                  <a:cubicBezTo>
                    <a:pt x="67620" y="20582"/>
                    <a:pt x="62585" y="19506"/>
                    <a:pt x="57808" y="21055"/>
                  </a:cubicBezTo>
                  <a:lnTo>
                    <a:pt x="9566" y="36634"/>
                  </a:lnTo>
                  <a:cubicBezTo>
                    <a:pt x="4832" y="38183"/>
                    <a:pt x="1346" y="42013"/>
                    <a:pt x="313" y="46876"/>
                  </a:cubicBezTo>
                  <a:cubicBezTo>
                    <a:pt x="-720" y="51739"/>
                    <a:pt x="829" y="56688"/>
                    <a:pt x="4573" y="60002"/>
                  </a:cubicBezTo>
                  <a:lnTo>
                    <a:pt x="42143" y="94000"/>
                  </a:lnTo>
                  <a:cubicBezTo>
                    <a:pt x="44726" y="96367"/>
                    <a:pt x="47996" y="97572"/>
                    <a:pt x="51353" y="97572"/>
                  </a:cubicBezTo>
                  <a:cubicBezTo>
                    <a:pt x="52773" y="97572"/>
                    <a:pt x="54236" y="97357"/>
                    <a:pt x="55656" y="96883"/>
                  </a:cubicBezTo>
                  <a:cubicBezTo>
                    <a:pt x="60390" y="95334"/>
                    <a:pt x="63876" y="91504"/>
                    <a:pt x="64909" y="86641"/>
                  </a:cubicBezTo>
                  <a:lnTo>
                    <a:pt x="66673" y="78464"/>
                  </a:lnTo>
                  <a:cubicBezTo>
                    <a:pt x="97056" y="73214"/>
                    <a:pt x="123738" y="55569"/>
                    <a:pt x="140436" y="29533"/>
                  </a:cubicBezTo>
                  <a:cubicBezTo>
                    <a:pt x="143190" y="25230"/>
                    <a:pt x="144094" y="20108"/>
                    <a:pt x="143018" y="15116"/>
                  </a:cubicBezTo>
                  <a:cubicBezTo>
                    <a:pt x="141899" y="10124"/>
                    <a:pt x="138930" y="5864"/>
                    <a:pt x="134626" y="3066"/>
                  </a:cubicBezTo>
                  <a:close/>
                  <a:moveTo>
                    <a:pt x="129677" y="22604"/>
                  </a:moveTo>
                  <a:cubicBezTo>
                    <a:pt x="114228" y="46747"/>
                    <a:pt x="89052" y="62713"/>
                    <a:pt x="60562" y="66457"/>
                  </a:cubicBezTo>
                  <a:cubicBezTo>
                    <a:pt x="57894" y="66802"/>
                    <a:pt x="55699" y="68824"/>
                    <a:pt x="55140" y="71449"/>
                  </a:cubicBezTo>
                  <a:lnTo>
                    <a:pt x="52472" y="83973"/>
                  </a:lnTo>
                  <a:cubicBezTo>
                    <a:pt x="52472" y="83973"/>
                    <a:pt x="52343" y="84575"/>
                    <a:pt x="51783" y="84747"/>
                  </a:cubicBezTo>
                  <a:cubicBezTo>
                    <a:pt x="51396" y="84876"/>
                    <a:pt x="51052" y="84790"/>
                    <a:pt x="50793" y="84532"/>
                  </a:cubicBezTo>
                  <a:lnTo>
                    <a:pt x="13224" y="50534"/>
                  </a:lnTo>
                  <a:cubicBezTo>
                    <a:pt x="13224" y="50534"/>
                    <a:pt x="12793" y="50147"/>
                    <a:pt x="12922" y="49544"/>
                  </a:cubicBezTo>
                  <a:cubicBezTo>
                    <a:pt x="13008" y="49157"/>
                    <a:pt x="13224" y="48899"/>
                    <a:pt x="13611" y="48770"/>
                  </a:cubicBezTo>
                  <a:lnTo>
                    <a:pt x="61853" y="33191"/>
                  </a:lnTo>
                  <a:cubicBezTo>
                    <a:pt x="61853" y="33191"/>
                    <a:pt x="62026" y="33148"/>
                    <a:pt x="62198" y="33148"/>
                  </a:cubicBezTo>
                  <a:cubicBezTo>
                    <a:pt x="62370" y="33148"/>
                    <a:pt x="62628" y="33191"/>
                    <a:pt x="62886" y="33406"/>
                  </a:cubicBezTo>
                  <a:cubicBezTo>
                    <a:pt x="63317" y="33794"/>
                    <a:pt x="63231" y="34224"/>
                    <a:pt x="63188" y="34396"/>
                  </a:cubicBezTo>
                  <a:lnTo>
                    <a:pt x="61036" y="44380"/>
                  </a:lnTo>
                  <a:cubicBezTo>
                    <a:pt x="60562" y="46532"/>
                    <a:pt x="61251" y="48813"/>
                    <a:pt x="62843" y="50319"/>
                  </a:cubicBezTo>
                  <a:cubicBezTo>
                    <a:pt x="64436" y="51868"/>
                    <a:pt x="66716" y="52471"/>
                    <a:pt x="68868" y="51911"/>
                  </a:cubicBezTo>
                  <a:cubicBezTo>
                    <a:pt x="89697" y="46618"/>
                    <a:pt x="107514" y="33751"/>
                    <a:pt x="119048" y="15719"/>
                  </a:cubicBezTo>
                  <a:cubicBezTo>
                    <a:pt x="120941" y="12749"/>
                    <a:pt x="124900" y="11889"/>
                    <a:pt x="127870" y="13782"/>
                  </a:cubicBezTo>
                  <a:cubicBezTo>
                    <a:pt x="129290" y="14686"/>
                    <a:pt x="130280" y="16106"/>
                    <a:pt x="130667" y="17784"/>
                  </a:cubicBezTo>
                  <a:cubicBezTo>
                    <a:pt x="131054" y="19463"/>
                    <a:pt x="130710" y="21141"/>
                    <a:pt x="129806" y="226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4" name="Google Shape;3714;p55"/>
            <p:cNvSpPr/>
            <p:nvPr/>
          </p:nvSpPr>
          <p:spPr>
            <a:xfrm>
              <a:off x="3234378" y="5546682"/>
              <a:ext cx="126220" cy="133505"/>
            </a:xfrm>
            <a:custGeom>
              <a:rect b="b" l="l" r="r" t="t"/>
              <a:pathLst>
                <a:path extrusionOk="0" h="200759" w="189804">
                  <a:moveTo>
                    <a:pt x="180276" y="93171"/>
                  </a:moveTo>
                  <a:cubicBezTo>
                    <a:pt x="180491" y="90718"/>
                    <a:pt x="180620" y="88222"/>
                    <a:pt x="180620" y="85726"/>
                  </a:cubicBezTo>
                  <a:cubicBezTo>
                    <a:pt x="180620" y="38431"/>
                    <a:pt x="142146" y="0"/>
                    <a:pt x="94894" y="0"/>
                  </a:cubicBezTo>
                  <a:cubicBezTo>
                    <a:pt x="47641" y="0"/>
                    <a:pt x="9167" y="38474"/>
                    <a:pt x="9167" y="85726"/>
                  </a:cubicBezTo>
                  <a:cubicBezTo>
                    <a:pt x="9167" y="88179"/>
                    <a:pt x="9296" y="90675"/>
                    <a:pt x="9512" y="93171"/>
                  </a:cubicBezTo>
                  <a:cubicBezTo>
                    <a:pt x="5940" y="95754"/>
                    <a:pt x="3186" y="99326"/>
                    <a:pt x="1550" y="103543"/>
                  </a:cubicBezTo>
                  <a:cubicBezTo>
                    <a:pt x="-645" y="109267"/>
                    <a:pt x="-515" y="115550"/>
                    <a:pt x="1980" y="121144"/>
                  </a:cubicBezTo>
                  <a:lnTo>
                    <a:pt x="18635" y="158714"/>
                  </a:lnTo>
                  <a:cubicBezTo>
                    <a:pt x="22422" y="167278"/>
                    <a:pt x="30857" y="172400"/>
                    <a:pt x="39679" y="172400"/>
                  </a:cubicBezTo>
                  <a:cubicBezTo>
                    <a:pt x="42778" y="172400"/>
                    <a:pt x="45963" y="171754"/>
                    <a:pt x="48975" y="170420"/>
                  </a:cubicBezTo>
                  <a:lnTo>
                    <a:pt x="57109" y="166805"/>
                  </a:lnTo>
                  <a:cubicBezTo>
                    <a:pt x="68685" y="161641"/>
                    <a:pt x="73936" y="148042"/>
                    <a:pt x="68814" y="136422"/>
                  </a:cubicBezTo>
                  <a:lnTo>
                    <a:pt x="52160" y="98852"/>
                  </a:lnTo>
                  <a:cubicBezTo>
                    <a:pt x="47039" y="87319"/>
                    <a:pt x="33525" y="82068"/>
                    <a:pt x="21949" y="87104"/>
                  </a:cubicBezTo>
                  <a:cubicBezTo>
                    <a:pt x="21949" y="86630"/>
                    <a:pt x="21949" y="86200"/>
                    <a:pt x="21949" y="85726"/>
                  </a:cubicBezTo>
                  <a:cubicBezTo>
                    <a:pt x="21949" y="45488"/>
                    <a:pt x="54699" y="12781"/>
                    <a:pt x="94894" y="12781"/>
                  </a:cubicBezTo>
                  <a:cubicBezTo>
                    <a:pt x="135089" y="12781"/>
                    <a:pt x="167839" y="45531"/>
                    <a:pt x="167839" y="85726"/>
                  </a:cubicBezTo>
                  <a:cubicBezTo>
                    <a:pt x="167839" y="86200"/>
                    <a:pt x="167839" y="86630"/>
                    <a:pt x="167839" y="87104"/>
                  </a:cubicBezTo>
                  <a:cubicBezTo>
                    <a:pt x="156262" y="82068"/>
                    <a:pt x="142749" y="87319"/>
                    <a:pt x="137628" y="98852"/>
                  </a:cubicBezTo>
                  <a:lnTo>
                    <a:pt x="120973" y="136422"/>
                  </a:lnTo>
                  <a:cubicBezTo>
                    <a:pt x="115895" y="147826"/>
                    <a:pt x="120930" y="161210"/>
                    <a:pt x="132119" y="166547"/>
                  </a:cubicBezTo>
                  <a:lnTo>
                    <a:pt x="124975" y="182642"/>
                  </a:lnTo>
                  <a:cubicBezTo>
                    <a:pt x="123555" y="185870"/>
                    <a:pt x="120371" y="187935"/>
                    <a:pt x="116842" y="187935"/>
                  </a:cubicBezTo>
                  <a:lnTo>
                    <a:pt x="94937" y="187935"/>
                  </a:lnTo>
                  <a:cubicBezTo>
                    <a:pt x="91408" y="187935"/>
                    <a:pt x="88525" y="190776"/>
                    <a:pt x="88525" y="194348"/>
                  </a:cubicBezTo>
                  <a:cubicBezTo>
                    <a:pt x="88525" y="197920"/>
                    <a:pt x="91365" y="200760"/>
                    <a:pt x="94937" y="200760"/>
                  </a:cubicBezTo>
                  <a:lnTo>
                    <a:pt x="116842" y="200760"/>
                  </a:lnTo>
                  <a:cubicBezTo>
                    <a:pt x="125406" y="200760"/>
                    <a:pt x="133195" y="195725"/>
                    <a:pt x="136681" y="187892"/>
                  </a:cubicBezTo>
                  <a:lnTo>
                    <a:pt x="143911" y="171582"/>
                  </a:lnTo>
                  <a:cubicBezTo>
                    <a:pt x="145977" y="172141"/>
                    <a:pt x="148042" y="172443"/>
                    <a:pt x="150108" y="172443"/>
                  </a:cubicBezTo>
                  <a:cubicBezTo>
                    <a:pt x="158930" y="172443"/>
                    <a:pt x="167365" y="167321"/>
                    <a:pt x="171152" y="158757"/>
                  </a:cubicBezTo>
                  <a:lnTo>
                    <a:pt x="187807" y="121188"/>
                  </a:lnTo>
                  <a:cubicBezTo>
                    <a:pt x="190303" y="115550"/>
                    <a:pt x="190475" y="109310"/>
                    <a:pt x="188237" y="103586"/>
                  </a:cubicBezTo>
                  <a:cubicBezTo>
                    <a:pt x="186602" y="99369"/>
                    <a:pt x="183848" y="95840"/>
                    <a:pt x="180276" y="93258"/>
                  </a:cubicBezTo>
                  <a:close/>
                  <a:moveTo>
                    <a:pt x="26984" y="98852"/>
                  </a:moveTo>
                  <a:cubicBezTo>
                    <a:pt x="28318" y="98250"/>
                    <a:pt x="29738" y="97991"/>
                    <a:pt x="31115" y="97991"/>
                  </a:cubicBezTo>
                  <a:cubicBezTo>
                    <a:pt x="35032" y="97991"/>
                    <a:pt x="38776" y="100272"/>
                    <a:pt x="40497" y="104059"/>
                  </a:cubicBezTo>
                  <a:lnTo>
                    <a:pt x="57152" y="141629"/>
                  </a:lnTo>
                  <a:cubicBezTo>
                    <a:pt x="59433" y="146794"/>
                    <a:pt x="57109" y="152818"/>
                    <a:pt x="51945" y="155142"/>
                  </a:cubicBezTo>
                  <a:lnTo>
                    <a:pt x="43811" y="158757"/>
                  </a:lnTo>
                  <a:cubicBezTo>
                    <a:pt x="38647" y="161038"/>
                    <a:pt x="32622" y="158714"/>
                    <a:pt x="30298" y="153550"/>
                  </a:cubicBezTo>
                  <a:lnTo>
                    <a:pt x="13643" y="115980"/>
                  </a:lnTo>
                  <a:cubicBezTo>
                    <a:pt x="12524" y="113484"/>
                    <a:pt x="12481" y="110687"/>
                    <a:pt x="13428" y="108148"/>
                  </a:cubicBezTo>
                  <a:cubicBezTo>
                    <a:pt x="14418" y="105609"/>
                    <a:pt x="16311" y="103586"/>
                    <a:pt x="18807" y="102467"/>
                  </a:cubicBezTo>
                  <a:lnTo>
                    <a:pt x="18936" y="102467"/>
                  </a:lnTo>
                  <a:cubicBezTo>
                    <a:pt x="18936" y="102467"/>
                    <a:pt x="18936" y="102424"/>
                    <a:pt x="18936" y="102381"/>
                  </a:cubicBezTo>
                  <a:lnTo>
                    <a:pt x="26941" y="98852"/>
                  </a:lnTo>
                  <a:cubicBezTo>
                    <a:pt x="26941" y="98852"/>
                    <a:pt x="26941" y="98852"/>
                    <a:pt x="26941" y="98852"/>
                  </a:cubicBezTo>
                  <a:close/>
                  <a:moveTo>
                    <a:pt x="176101" y="115937"/>
                  </a:moveTo>
                  <a:lnTo>
                    <a:pt x="159447" y="153507"/>
                  </a:lnTo>
                  <a:cubicBezTo>
                    <a:pt x="157166" y="158671"/>
                    <a:pt x="151098" y="160995"/>
                    <a:pt x="145934" y="158714"/>
                  </a:cubicBezTo>
                  <a:lnTo>
                    <a:pt x="143136" y="157466"/>
                  </a:lnTo>
                  <a:cubicBezTo>
                    <a:pt x="143136" y="157466"/>
                    <a:pt x="143136" y="157466"/>
                    <a:pt x="143136" y="157466"/>
                  </a:cubicBezTo>
                  <a:cubicBezTo>
                    <a:pt x="143136" y="157466"/>
                    <a:pt x="143136" y="157466"/>
                    <a:pt x="143136" y="157466"/>
                  </a:cubicBezTo>
                  <a:lnTo>
                    <a:pt x="137886" y="155142"/>
                  </a:lnTo>
                  <a:cubicBezTo>
                    <a:pt x="132722" y="152862"/>
                    <a:pt x="130398" y="146794"/>
                    <a:pt x="132679" y="141629"/>
                  </a:cubicBezTo>
                  <a:lnTo>
                    <a:pt x="149334" y="104059"/>
                  </a:lnTo>
                  <a:cubicBezTo>
                    <a:pt x="151012" y="100229"/>
                    <a:pt x="154756" y="97991"/>
                    <a:pt x="158715" y="97991"/>
                  </a:cubicBezTo>
                  <a:cubicBezTo>
                    <a:pt x="160092" y="97991"/>
                    <a:pt x="161512" y="98293"/>
                    <a:pt x="162846" y="98852"/>
                  </a:cubicBezTo>
                  <a:cubicBezTo>
                    <a:pt x="162846" y="98852"/>
                    <a:pt x="162846" y="98852"/>
                    <a:pt x="162846" y="98852"/>
                  </a:cubicBezTo>
                  <a:lnTo>
                    <a:pt x="170980" y="102467"/>
                  </a:lnTo>
                  <a:cubicBezTo>
                    <a:pt x="173476" y="103586"/>
                    <a:pt x="175413" y="105609"/>
                    <a:pt x="176360" y="108148"/>
                  </a:cubicBezTo>
                  <a:cubicBezTo>
                    <a:pt x="177349" y="110687"/>
                    <a:pt x="177263" y="113484"/>
                    <a:pt x="176145" y="1159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15" name="Google Shape;3715;p55"/>
          <p:cNvGrpSpPr/>
          <p:nvPr/>
        </p:nvGrpSpPr>
        <p:grpSpPr>
          <a:xfrm>
            <a:off x="727123" y="2017469"/>
            <a:ext cx="274565" cy="241883"/>
            <a:chOff x="3651126" y="5425758"/>
            <a:chExt cx="274565" cy="241883"/>
          </a:xfrm>
        </p:grpSpPr>
        <p:sp>
          <p:nvSpPr>
            <p:cNvPr id="3716" name="Google Shape;3716;p55"/>
            <p:cNvSpPr/>
            <p:nvPr/>
          </p:nvSpPr>
          <p:spPr>
            <a:xfrm>
              <a:off x="3651126" y="5425758"/>
              <a:ext cx="274565" cy="241883"/>
            </a:xfrm>
            <a:custGeom>
              <a:rect b="b" l="l" r="r" t="t"/>
              <a:pathLst>
                <a:path extrusionOk="0" h="363734" w="412880">
                  <a:moveTo>
                    <a:pt x="395150" y="93430"/>
                  </a:moveTo>
                  <a:cubicBezTo>
                    <a:pt x="394806" y="93387"/>
                    <a:pt x="394462" y="93387"/>
                    <a:pt x="394118" y="93387"/>
                  </a:cubicBezTo>
                  <a:cubicBezTo>
                    <a:pt x="393988" y="93387"/>
                    <a:pt x="393859" y="93387"/>
                    <a:pt x="393687" y="93387"/>
                  </a:cubicBezTo>
                  <a:lnTo>
                    <a:pt x="279945" y="93387"/>
                  </a:lnTo>
                  <a:cubicBezTo>
                    <a:pt x="281322" y="87663"/>
                    <a:pt x="282053" y="81724"/>
                    <a:pt x="282053" y="75570"/>
                  </a:cubicBezTo>
                  <a:cubicBezTo>
                    <a:pt x="282053" y="33912"/>
                    <a:pt x="248142" y="0"/>
                    <a:pt x="206483" y="0"/>
                  </a:cubicBezTo>
                  <a:cubicBezTo>
                    <a:pt x="194563" y="0"/>
                    <a:pt x="183115" y="2711"/>
                    <a:pt x="172529" y="8048"/>
                  </a:cubicBezTo>
                  <a:cubicBezTo>
                    <a:pt x="169559" y="9554"/>
                    <a:pt x="168354" y="13169"/>
                    <a:pt x="169861" y="16181"/>
                  </a:cubicBezTo>
                  <a:cubicBezTo>
                    <a:pt x="171367" y="19151"/>
                    <a:pt x="174982" y="20356"/>
                    <a:pt x="177994" y="18849"/>
                  </a:cubicBezTo>
                  <a:cubicBezTo>
                    <a:pt x="186859" y="14374"/>
                    <a:pt x="196456" y="12093"/>
                    <a:pt x="206483" y="12093"/>
                  </a:cubicBezTo>
                  <a:cubicBezTo>
                    <a:pt x="241471" y="12093"/>
                    <a:pt x="269961" y="40582"/>
                    <a:pt x="269961" y="75570"/>
                  </a:cubicBezTo>
                  <a:cubicBezTo>
                    <a:pt x="269961" y="110558"/>
                    <a:pt x="241471" y="139047"/>
                    <a:pt x="206483" y="139047"/>
                  </a:cubicBezTo>
                  <a:cubicBezTo>
                    <a:pt x="171496" y="139047"/>
                    <a:pt x="143006" y="110558"/>
                    <a:pt x="143006" y="75570"/>
                  </a:cubicBezTo>
                  <a:cubicBezTo>
                    <a:pt x="143006" y="60594"/>
                    <a:pt x="148300" y="46048"/>
                    <a:pt x="157983" y="34643"/>
                  </a:cubicBezTo>
                  <a:cubicBezTo>
                    <a:pt x="160135" y="32104"/>
                    <a:pt x="159833" y="28274"/>
                    <a:pt x="157251" y="26122"/>
                  </a:cubicBezTo>
                  <a:cubicBezTo>
                    <a:pt x="154712" y="23971"/>
                    <a:pt x="150882" y="24272"/>
                    <a:pt x="148730" y="26854"/>
                  </a:cubicBezTo>
                  <a:cubicBezTo>
                    <a:pt x="137240" y="40453"/>
                    <a:pt x="130913" y="57753"/>
                    <a:pt x="130913" y="75613"/>
                  </a:cubicBezTo>
                  <a:cubicBezTo>
                    <a:pt x="130913" y="81767"/>
                    <a:pt x="131645" y="87706"/>
                    <a:pt x="133022" y="93430"/>
                  </a:cubicBezTo>
                  <a:lnTo>
                    <a:pt x="19280" y="93430"/>
                  </a:lnTo>
                  <a:cubicBezTo>
                    <a:pt x="19280" y="93430"/>
                    <a:pt x="19022" y="93430"/>
                    <a:pt x="18893" y="93430"/>
                  </a:cubicBezTo>
                  <a:cubicBezTo>
                    <a:pt x="18548" y="93430"/>
                    <a:pt x="18204" y="93430"/>
                    <a:pt x="17860" y="93473"/>
                  </a:cubicBezTo>
                  <a:cubicBezTo>
                    <a:pt x="7876" y="94204"/>
                    <a:pt x="0" y="102553"/>
                    <a:pt x="0" y="112710"/>
                  </a:cubicBezTo>
                  <a:lnTo>
                    <a:pt x="0" y="344412"/>
                  </a:lnTo>
                  <a:cubicBezTo>
                    <a:pt x="0" y="354525"/>
                    <a:pt x="7832" y="362874"/>
                    <a:pt x="17774" y="363649"/>
                  </a:cubicBezTo>
                  <a:cubicBezTo>
                    <a:pt x="18075" y="363649"/>
                    <a:pt x="18333" y="363735"/>
                    <a:pt x="18634" y="363735"/>
                  </a:cubicBezTo>
                  <a:lnTo>
                    <a:pt x="394247" y="363735"/>
                  </a:lnTo>
                  <a:cubicBezTo>
                    <a:pt x="394548" y="363735"/>
                    <a:pt x="394849" y="363735"/>
                    <a:pt x="395107" y="363649"/>
                  </a:cubicBezTo>
                  <a:cubicBezTo>
                    <a:pt x="405048" y="362874"/>
                    <a:pt x="412881" y="354568"/>
                    <a:pt x="412881" y="344412"/>
                  </a:cubicBezTo>
                  <a:lnTo>
                    <a:pt x="412881" y="112710"/>
                  </a:lnTo>
                  <a:cubicBezTo>
                    <a:pt x="412881" y="102553"/>
                    <a:pt x="405005" y="94204"/>
                    <a:pt x="395021" y="93473"/>
                  </a:cubicBezTo>
                  <a:close/>
                  <a:moveTo>
                    <a:pt x="206570" y="151097"/>
                  </a:moveTo>
                  <a:cubicBezTo>
                    <a:pt x="237598" y="151097"/>
                    <a:pt x="264323" y="132291"/>
                    <a:pt x="275943" y="105437"/>
                  </a:cubicBezTo>
                  <a:lnTo>
                    <a:pt x="377678" y="105437"/>
                  </a:lnTo>
                  <a:lnTo>
                    <a:pt x="215478" y="240611"/>
                  </a:lnTo>
                  <a:cubicBezTo>
                    <a:pt x="210055" y="244010"/>
                    <a:pt x="203127" y="244010"/>
                    <a:pt x="197704" y="240611"/>
                  </a:cubicBezTo>
                  <a:lnTo>
                    <a:pt x="35504" y="105437"/>
                  </a:lnTo>
                  <a:lnTo>
                    <a:pt x="137240" y="105437"/>
                  </a:lnTo>
                  <a:cubicBezTo>
                    <a:pt x="148859" y="132248"/>
                    <a:pt x="175584" y="151097"/>
                    <a:pt x="206613" y="151097"/>
                  </a:cubicBezTo>
                  <a:close/>
                  <a:moveTo>
                    <a:pt x="12222" y="112623"/>
                  </a:moveTo>
                  <a:cubicBezTo>
                    <a:pt x="12222" y="109482"/>
                    <a:pt x="14245" y="106814"/>
                    <a:pt x="17085" y="105824"/>
                  </a:cubicBezTo>
                  <a:lnTo>
                    <a:pt x="164266" y="228475"/>
                  </a:lnTo>
                  <a:lnTo>
                    <a:pt x="17085" y="351125"/>
                  </a:lnTo>
                  <a:cubicBezTo>
                    <a:pt x="14288" y="350136"/>
                    <a:pt x="12222" y="347467"/>
                    <a:pt x="12222" y="344326"/>
                  </a:cubicBezTo>
                  <a:lnTo>
                    <a:pt x="12222" y="112623"/>
                  </a:lnTo>
                  <a:close/>
                  <a:moveTo>
                    <a:pt x="400917" y="344326"/>
                  </a:moveTo>
                  <a:cubicBezTo>
                    <a:pt x="400917" y="347467"/>
                    <a:pt x="398894" y="350136"/>
                    <a:pt x="396054" y="351125"/>
                  </a:cubicBezTo>
                  <a:lnTo>
                    <a:pt x="295222" y="267034"/>
                  </a:lnTo>
                  <a:cubicBezTo>
                    <a:pt x="292640" y="264883"/>
                    <a:pt x="288853" y="265227"/>
                    <a:pt x="286701" y="267809"/>
                  </a:cubicBezTo>
                  <a:cubicBezTo>
                    <a:pt x="284550" y="270391"/>
                    <a:pt x="284894" y="274178"/>
                    <a:pt x="287476" y="276330"/>
                  </a:cubicBezTo>
                  <a:lnTo>
                    <a:pt x="377635" y="351513"/>
                  </a:lnTo>
                  <a:lnTo>
                    <a:pt x="35418" y="351513"/>
                  </a:lnTo>
                  <a:lnTo>
                    <a:pt x="173605" y="236350"/>
                  </a:lnTo>
                  <a:lnTo>
                    <a:pt x="190173" y="250164"/>
                  </a:lnTo>
                  <a:cubicBezTo>
                    <a:pt x="190173" y="250164"/>
                    <a:pt x="190561" y="250466"/>
                    <a:pt x="190733" y="250595"/>
                  </a:cubicBezTo>
                  <a:cubicBezTo>
                    <a:pt x="195509" y="253736"/>
                    <a:pt x="201018" y="255286"/>
                    <a:pt x="206483" y="255286"/>
                  </a:cubicBezTo>
                  <a:cubicBezTo>
                    <a:pt x="211949" y="255286"/>
                    <a:pt x="217458" y="253736"/>
                    <a:pt x="222234" y="250595"/>
                  </a:cubicBezTo>
                  <a:cubicBezTo>
                    <a:pt x="222450" y="250466"/>
                    <a:pt x="222622" y="250337"/>
                    <a:pt x="222794" y="250164"/>
                  </a:cubicBezTo>
                  <a:lnTo>
                    <a:pt x="239362" y="236350"/>
                  </a:lnTo>
                  <a:lnTo>
                    <a:pt x="265743" y="258341"/>
                  </a:lnTo>
                  <a:cubicBezTo>
                    <a:pt x="266862" y="259288"/>
                    <a:pt x="268239" y="259761"/>
                    <a:pt x="269616" y="259761"/>
                  </a:cubicBezTo>
                  <a:cubicBezTo>
                    <a:pt x="271338" y="259761"/>
                    <a:pt x="273059" y="259030"/>
                    <a:pt x="274264" y="257567"/>
                  </a:cubicBezTo>
                  <a:cubicBezTo>
                    <a:pt x="276416" y="254984"/>
                    <a:pt x="276072" y="251197"/>
                    <a:pt x="273489" y="249046"/>
                  </a:cubicBezTo>
                  <a:lnTo>
                    <a:pt x="248830" y="228475"/>
                  </a:lnTo>
                  <a:lnTo>
                    <a:pt x="396011" y="105824"/>
                  </a:lnTo>
                  <a:cubicBezTo>
                    <a:pt x="398808" y="106814"/>
                    <a:pt x="400874" y="109482"/>
                    <a:pt x="400874" y="112623"/>
                  </a:cubicBezTo>
                  <a:lnTo>
                    <a:pt x="400874" y="3443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17" name="Google Shape;3717;p55"/>
            <p:cNvSpPr/>
            <p:nvPr/>
          </p:nvSpPr>
          <p:spPr>
            <a:xfrm>
              <a:off x="3757666" y="5450904"/>
              <a:ext cx="61614" cy="50208"/>
            </a:xfrm>
            <a:custGeom>
              <a:rect b="b" l="l" r="r" t="t"/>
              <a:pathLst>
                <a:path extrusionOk="0" h="75501" w="92652">
                  <a:moveTo>
                    <a:pt x="22014" y="68314"/>
                  </a:moveTo>
                  <a:cubicBezTo>
                    <a:pt x="26188" y="72876"/>
                    <a:pt x="32084" y="75501"/>
                    <a:pt x="38238" y="75501"/>
                  </a:cubicBezTo>
                  <a:lnTo>
                    <a:pt x="38281" y="75501"/>
                  </a:lnTo>
                  <a:cubicBezTo>
                    <a:pt x="44435" y="75501"/>
                    <a:pt x="50331" y="72919"/>
                    <a:pt x="54506" y="68400"/>
                  </a:cubicBezTo>
                  <a:lnTo>
                    <a:pt x="87514" y="32638"/>
                  </a:lnTo>
                  <a:cubicBezTo>
                    <a:pt x="91043" y="28808"/>
                    <a:pt x="92850" y="23859"/>
                    <a:pt x="92635" y="18652"/>
                  </a:cubicBezTo>
                  <a:cubicBezTo>
                    <a:pt x="92420" y="13444"/>
                    <a:pt x="90225" y="8667"/>
                    <a:pt x="86395" y="5138"/>
                  </a:cubicBezTo>
                  <a:cubicBezTo>
                    <a:pt x="82565" y="1610"/>
                    <a:pt x="77616" y="-198"/>
                    <a:pt x="72408" y="17"/>
                  </a:cubicBezTo>
                  <a:cubicBezTo>
                    <a:pt x="67201" y="232"/>
                    <a:pt x="62424" y="2427"/>
                    <a:pt x="58895" y="6257"/>
                  </a:cubicBezTo>
                  <a:lnTo>
                    <a:pt x="38411" y="28464"/>
                  </a:lnTo>
                  <a:lnTo>
                    <a:pt x="33806" y="23471"/>
                  </a:lnTo>
                  <a:cubicBezTo>
                    <a:pt x="30277" y="19641"/>
                    <a:pt x="25457" y="17403"/>
                    <a:pt x="20250" y="17231"/>
                  </a:cubicBezTo>
                  <a:cubicBezTo>
                    <a:pt x="15042" y="17016"/>
                    <a:pt x="10093" y="18867"/>
                    <a:pt x="6263" y="22396"/>
                  </a:cubicBezTo>
                  <a:cubicBezTo>
                    <a:pt x="-1613" y="29626"/>
                    <a:pt x="-2129" y="41977"/>
                    <a:pt x="5101" y="49852"/>
                  </a:cubicBezTo>
                  <a:lnTo>
                    <a:pt x="22014" y="68357"/>
                  </a:lnTo>
                  <a:close/>
                  <a:moveTo>
                    <a:pt x="14483" y="31218"/>
                  </a:moveTo>
                  <a:cubicBezTo>
                    <a:pt x="15860" y="29927"/>
                    <a:pt x="17624" y="29238"/>
                    <a:pt x="19475" y="29238"/>
                  </a:cubicBezTo>
                  <a:cubicBezTo>
                    <a:pt x="19561" y="29238"/>
                    <a:pt x="19690" y="29238"/>
                    <a:pt x="19776" y="29238"/>
                  </a:cubicBezTo>
                  <a:cubicBezTo>
                    <a:pt x="21756" y="29324"/>
                    <a:pt x="23563" y="30142"/>
                    <a:pt x="24897" y="31605"/>
                  </a:cubicBezTo>
                  <a:lnTo>
                    <a:pt x="32127" y="39438"/>
                  </a:lnTo>
                  <a:cubicBezTo>
                    <a:pt x="33763" y="41202"/>
                    <a:pt x="36043" y="42192"/>
                    <a:pt x="38411" y="42192"/>
                  </a:cubicBezTo>
                  <a:cubicBezTo>
                    <a:pt x="40777" y="42192"/>
                    <a:pt x="43101" y="41202"/>
                    <a:pt x="44694" y="39438"/>
                  </a:cubicBezTo>
                  <a:lnTo>
                    <a:pt x="67804" y="14391"/>
                  </a:lnTo>
                  <a:cubicBezTo>
                    <a:pt x="69138" y="12928"/>
                    <a:pt x="70945" y="12110"/>
                    <a:pt x="72925" y="12024"/>
                  </a:cubicBezTo>
                  <a:cubicBezTo>
                    <a:pt x="74904" y="11938"/>
                    <a:pt x="76755" y="12627"/>
                    <a:pt x="78218" y="13961"/>
                  </a:cubicBezTo>
                  <a:cubicBezTo>
                    <a:pt x="78218" y="13961"/>
                    <a:pt x="78218" y="13961"/>
                    <a:pt x="78218" y="13961"/>
                  </a:cubicBezTo>
                  <a:cubicBezTo>
                    <a:pt x="79681" y="15295"/>
                    <a:pt x="80499" y="17102"/>
                    <a:pt x="80585" y="19082"/>
                  </a:cubicBezTo>
                  <a:cubicBezTo>
                    <a:pt x="80671" y="21061"/>
                    <a:pt x="79983" y="22912"/>
                    <a:pt x="78648" y="24375"/>
                  </a:cubicBezTo>
                  <a:lnTo>
                    <a:pt x="45640" y="60138"/>
                  </a:lnTo>
                  <a:cubicBezTo>
                    <a:pt x="43704" y="62203"/>
                    <a:pt x="41122" y="63365"/>
                    <a:pt x="38281" y="63365"/>
                  </a:cubicBezTo>
                  <a:cubicBezTo>
                    <a:pt x="35441" y="63365"/>
                    <a:pt x="32859" y="62203"/>
                    <a:pt x="30922" y="60138"/>
                  </a:cubicBezTo>
                  <a:lnTo>
                    <a:pt x="14009" y="41632"/>
                  </a:lnTo>
                  <a:cubicBezTo>
                    <a:pt x="11255" y="38620"/>
                    <a:pt x="11470" y="33972"/>
                    <a:pt x="14440" y="312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18" name="Google Shape;3718;p55"/>
          <p:cNvGrpSpPr/>
          <p:nvPr/>
        </p:nvGrpSpPr>
        <p:grpSpPr>
          <a:xfrm>
            <a:off x="2042281" y="2009666"/>
            <a:ext cx="257433" cy="257490"/>
            <a:chOff x="5071278" y="1253207"/>
            <a:chExt cx="387059" cy="387145"/>
          </a:xfrm>
        </p:grpSpPr>
        <p:sp>
          <p:nvSpPr>
            <p:cNvPr id="3719" name="Google Shape;3719;p55"/>
            <p:cNvSpPr/>
            <p:nvPr/>
          </p:nvSpPr>
          <p:spPr>
            <a:xfrm>
              <a:off x="5071278" y="1253207"/>
              <a:ext cx="387059" cy="387145"/>
            </a:xfrm>
            <a:custGeom>
              <a:rect b="b" l="l" r="r" t="t"/>
              <a:pathLst>
                <a:path extrusionOk="0" h="387145" w="387059">
                  <a:moveTo>
                    <a:pt x="193487" y="387146"/>
                  </a:moveTo>
                  <a:lnTo>
                    <a:pt x="193487" y="387146"/>
                  </a:lnTo>
                  <a:cubicBezTo>
                    <a:pt x="154927" y="387146"/>
                    <a:pt x="117702" y="375828"/>
                    <a:pt x="85812" y="354439"/>
                  </a:cubicBezTo>
                  <a:lnTo>
                    <a:pt x="23497" y="385425"/>
                  </a:lnTo>
                  <a:cubicBezTo>
                    <a:pt x="21217" y="386543"/>
                    <a:pt x="18720" y="387146"/>
                    <a:pt x="16224" y="387146"/>
                  </a:cubicBezTo>
                  <a:lnTo>
                    <a:pt x="16224" y="387146"/>
                  </a:lnTo>
                  <a:cubicBezTo>
                    <a:pt x="14030" y="387146"/>
                    <a:pt x="11921" y="386716"/>
                    <a:pt x="9898" y="385855"/>
                  </a:cubicBezTo>
                  <a:cubicBezTo>
                    <a:pt x="7961" y="385037"/>
                    <a:pt x="6240" y="383832"/>
                    <a:pt x="4777" y="382369"/>
                  </a:cubicBezTo>
                  <a:cubicBezTo>
                    <a:pt x="3271" y="380863"/>
                    <a:pt x="2109" y="379141"/>
                    <a:pt x="1291" y="377248"/>
                  </a:cubicBezTo>
                  <a:cubicBezTo>
                    <a:pt x="430" y="375225"/>
                    <a:pt x="0" y="373116"/>
                    <a:pt x="0" y="370922"/>
                  </a:cubicBezTo>
                  <a:cubicBezTo>
                    <a:pt x="0" y="368426"/>
                    <a:pt x="603" y="365886"/>
                    <a:pt x="1765" y="363563"/>
                  </a:cubicBezTo>
                  <a:lnTo>
                    <a:pt x="24229" y="318892"/>
                  </a:lnTo>
                  <a:lnTo>
                    <a:pt x="24229" y="318892"/>
                  </a:lnTo>
                  <a:cubicBezTo>
                    <a:pt x="25219" y="316955"/>
                    <a:pt x="27155" y="315750"/>
                    <a:pt x="29307" y="315750"/>
                  </a:cubicBezTo>
                  <a:cubicBezTo>
                    <a:pt x="30211" y="315750"/>
                    <a:pt x="31028" y="315965"/>
                    <a:pt x="31846" y="316353"/>
                  </a:cubicBezTo>
                  <a:cubicBezTo>
                    <a:pt x="34644" y="317773"/>
                    <a:pt x="35762" y="321173"/>
                    <a:pt x="34385" y="323970"/>
                  </a:cubicBezTo>
                  <a:lnTo>
                    <a:pt x="11921" y="368641"/>
                  </a:lnTo>
                  <a:cubicBezTo>
                    <a:pt x="11534" y="369415"/>
                    <a:pt x="11361" y="370147"/>
                    <a:pt x="11361" y="370879"/>
                  </a:cubicBezTo>
                  <a:cubicBezTo>
                    <a:pt x="11361" y="372127"/>
                    <a:pt x="11878" y="373375"/>
                    <a:pt x="12868" y="374321"/>
                  </a:cubicBezTo>
                  <a:cubicBezTo>
                    <a:pt x="13814" y="375268"/>
                    <a:pt x="15062" y="375828"/>
                    <a:pt x="16267" y="375828"/>
                  </a:cubicBezTo>
                  <a:lnTo>
                    <a:pt x="16267" y="375828"/>
                  </a:lnTo>
                  <a:cubicBezTo>
                    <a:pt x="17042" y="375828"/>
                    <a:pt x="17731" y="375655"/>
                    <a:pt x="18505" y="375268"/>
                  </a:cubicBezTo>
                  <a:lnTo>
                    <a:pt x="83790" y="342820"/>
                  </a:lnTo>
                  <a:cubicBezTo>
                    <a:pt x="84565" y="342432"/>
                    <a:pt x="85425" y="342217"/>
                    <a:pt x="86329" y="342217"/>
                  </a:cubicBezTo>
                  <a:cubicBezTo>
                    <a:pt x="87491" y="342217"/>
                    <a:pt x="88610" y="342561"/>
                    <a:pt x="89556" y="343250"/>
                  </a:cubicBezTo>
                  <a:cubicBezTo>
                    <a:pt x="120155" y="364552"/>
                    <a:pt x="156132" y="375828"/>
                    <a:pt x="193530" y="375828"/>
                  </a:cubicBezTo>
                  <a:cubicBezTo>
                    <a:pt x="242160" y="375828"/>
                    <a:pt x="287906" y="356892"/>
                    <a:pt x="322335" y="322464"/>
                  </a:cubicBezTo>
                  <a:cubicBezTo>
                    <a:pt x="356720" y="288036"/>
                    <a:pt x="375699" y="242289"/>
                    <a:pt x="375699" y="193659"/>
                  </a:cubicBezTo>
                  <a:cubicBezTo>
                    <a:pt x="375699" y="128676"/>
                    <a:pt x="340668" y="68168"/>
                    <a:pt x="284291" y="35676"/>
                  </a:cubicBezTo>
                  <a:cubicBezTo>
                    <a:pt x="256835" y="19839"/>
                    <a:pt x="225419" y="11490"/>
                    <a:pt x="193530" y="11490"/>
                  </a:cubicBezTo>
                  <a:cubicBezTo>
                    <a:pt x="144900" y="11490"/>
                    <a:pt x="99154" y="30426"/>
                    <a:pt x="64725" y="64854"/>
                  </a:cubicBezTo>
                  <a:cubicBezTo>
                    <a:pt x="30340" y="99283"/>
                    <a:pt x="11361" y="145029"/>
                    <a:pt x="11361" y="193659"/>
                  </a:cubicBezTo>
                  <a:cubicBezTo>
                    <a:pt x="11361" y="231143"/>
                    <a:pt x="22680" y="267163"/>
                    <a:pt x="44068" y="297805"/>
                  </a:cubicBezTo>
                  <a:cubicBezTo>
                    <a:pt x="44327" y="298149"/>
                    <a:pt x="44498" y="298493"/>
                    <a:pt x="44671" y="298837"/>
                  </a:cubicBezTo>
                  <a:cubicBezTo>
                    <a:pt x="44671" y="298837"/>
                    <a:pt x="44671" y="298837"/>
                    <a:pt x="44671" y="298837"/>
                  </a:cubicBezTo>
                  <a:lnTo>
                    <a:pt x="44671" y="298837"/>
                  </a:lnTo>
                  <a:cubicBezTo>
                    <a:pt x="44886" y="299311"/>
                    <a:pt x="45015" y="299827"/>
                    <a:pt x="45101" y="300344"/>
                  </a:cubicBezTo>
                  <a:lnTo>
                    <a:pt x="45101" y="300344"/>
                  </a:lnTo>
                  <a:cubicBezTo>
                    <a:pt x="45101" y="300344"/>
                    <a:pt x="45101" y="300344"/>
                    <a:pt x="45101" y="300344"/>
                  </a:cubicBezTo>
                  <a:cubicBezTo>
                    <a:pt x="45230" y="301290"/>
                    <a:pt x="45101" y="302237"/>
                    <a:pt x="44757" y="303141"/>
                  </a:cubicBezTo>
                  <a:lnTo>
                    <a:pt x="44757" y="303141"/>
                  </a:lnTo>
                  <a:cubicBezTo>
                    <a:pt x="44541" y="303743"/>
                    <a:pt x="44240" y="304260"/>
                    <a:pt x="43853" y="304690"/>
                  </a:cubicBezTo>
                  <a:lnTo>
                    <a:pt x="43853" y="304690"/>
                  </a:lnTo>
                  <a:cubicBezTo>
                    <a:pt x="43336" y="305336"/>
                    <a:pt x="42734" y="305809"/>
                    <a:pt x="42046" y="306153"/>
                  </a:cubicBezTo>
                  <a:lnTo>
                    <a:pt x="42046" y="306153"/>
                  </a:lnTo>
                  <a:cubicBezTo>
                    <a:pt x="41443" y="306455"/>
                    <a:pt x="40797" y="306670"/>
                    <a:pt x="40109" y="306713"/>
                  </a:cubicBezTo>
                  <a:cubicBezTo>
                    <a:pt x="39291" y="306799"/>
                    <a:pt x="38431" y="306713"/>
                    <a:pt x="37656" y="306412"/>
                  </a:cubicBezTo>
                  <a:cubicBezTo>
                    <a:pt x="36838" y="306110"/>
                    <a:pt x="36107" y="305637"/>
                    <a:pt x="35504" y="305034"/>
                  </a:cubicBezTo>
                  <a:lnTo>
                    <a:pt x="35504" y="305034"/>
                  </a:lnTo>
                  <a:cubicBezTo>
                    <a:pt x="35289" y="304776"/>
                    <a:pt x="35074" y="304518"/>
                    <a:pt x="34859" y="304217"/>
                  </a:cubicBezTo>
                  <a:cubicBezTo>
                    <a:pt x="23756" y="288337"/>
                    <a:pt x="15149" y="270951"/>
                    <a:pt x="9253" y="252531"/>
                  </a:cubicBezTo>
                  <a:cubicBezTo>
                    <a:pt x="3141" y="233510"/>
                    <a:pt x="86" y="213670"/>
                    <a:pt x="86" y="193487"/>
                  </a:cubicBezTo>
                  <a:cubicBezTo>
                    <a:pt x="86" y="180361"/>
                    <a:pt x="1420" y="167235"/>
                    <a:pt x="4003" y="154497"/>
                  </a:cubicBezTo>
                  <a:cubicBezTo>
                    <a:pt x="6541" y="142060"/>
                    <a:pt x="10329" y="129838"/>
                    <a:pt x="15278" y="118175"/>
                  </a:cubicBezTo>
                  <a:cubicBezTo>
                    <a:pt x="20141" y="106728"/>
                    <a:pt x="26122" y="95668"/>
                    <a:pt x="33137" y="85296"/>
                  </a:cubicBezTo>
                  <a:cubicBezTo>
                    <a:pt x="40066" y="75054"/>
                    <a:pt x="48028" y="65414"/>
                    <a:pt x="56763" y="56678"/>
                  </a:cubicBezTo>
                  <a:cubicBezTo>
                    <a:pt x="65500" y="47898"/>
                    <a:pt x="75140" y="39980"/>
                    <a:pt x="85382" y="33051"/>
                  </a:cubicBezTo>
                  <a:cubicBezTo>
                    <a:pt x="95711" y="26079"/>
                    <a:pt x="106770" y="20054"/>
                    <a:pt x="118261" y="15191"/>
                  </a:cubicBezTo>
                  <a:cubicBezTo>
                    <a:pt x="129923" y="10242"/>
                    <a:pt x="142146" y="6455"/>
                    <a:pt x="154583" y="3916"/>
                  </a:cubicBezTo>
                  <a:cubicBezTo>
                    <a:pt x="167321" y="1291"/>
                    <a:pt x="180447" y="0"/>
                    <a:pt x="193573" y="0"/>
                  </a:cubicBezTo>
                  <a:lnTo>
                    <a:pt x="193573" y="0"/>
                  </a:lnTo>
                  <a:cubicBezTo>
                    <a:pt x="210787" y="0"/>
                    <a:pt x="227829" y="2281"/>
                    <a:pt x="244269" y="6714"/>
                  </a:cubicBezTo>
                  <a:cubicBezTo>
                    <a:pt x="260235" y="11060"/>
                    <a:pt x="275598" y="17429"/>
                    <a:pt x="289972" y="25692"/>
                  </a:cubicBezTo>
                  <a:cubicBezTo>
                    <a:pt x="318935" y="42390"/>
                    <a:pt x="343250" y="66404"/>
                    <a:pt x="360249" y="95194"/>
                  </a:cubicBezTo>
                  <a:cubicBezTo>
                    <a:pt x="368856" y="109783"/>
                    <a:pt x="375526" y="125405"/>
                    <a:pt x="380045" y="141672"/>
                  </a:cubicBezTo>
                  <a:cubicBezTo>
                    <a:pt x="384693" y="158456"/>
                    <a:pt x="387059" y="175885"/>
                    <a:pt x="387059" y="193444"/>
                  </a:cubicBezTo>
                  <a:cubicBezTo>
                    <a:pt x="387059" y="206570"/>
                    <a:pt x="385726" y="219695"/>
                    <a:pt x="383144" y="232434"/>
                  </a:cubicBezTo>
                  <a:cubicBezTo>
                    <a:pt x="380604" y="244871"/>
                    <a:pt x="376817" y="257093"/>
                    <a:pt x="371868" y="268756"/>
                  </a:cubicBezTo>
                  <a:cubicBezTo>
                    <a:pt x="367005" y="280203"/>
                    <a:pt x="361023" y="291263"/>
                    <a:pt x="354009" y="301635"/>
                  </a:cubicBezTo>
                  <a:cubicBezTo>
                    <a:pt x="347080" y="311877"/>
                    <a:pt x="339119" y="321517"/>
                    <a:pt x="330382" y="330253"/>
                  </a:cubicBezTo>
                  <a:cubicBezTo>
                    <a:pt x="321646" y="339032"/>
                    <a:pt x="312006" y="346951"/>
                    <a:pt x="301764" y="353880"/>
                  </a:cubicBezTo>
                  <a:cubicBezTo>
                    <a:pt x="291435" y="360851"/>
                    <a:pt x="280375" y="366876"/>
                    <a:pt x="268885" y="371739"/>
                  </a:cubicBezTo>
                  <a:cubicBezTo>
                    <a:pt x="257222" y="376688"/>
                    <a:pt x="245000" y="380475"/>
                    <a:pt x="232563" y="383015"/>
                  </a:cubicBezTo>
                  <a:cubicBezTo>
                    <a:pt x="219824" y="385640"/>
                    <a:pt x="206699" y="386931"/>
                    <a:pt x="193573" y="3869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0" name="Google Shape;3720;p55"/>
            <p:cNvSpPr/>
            <p:nvPr/>
          </p:nvSpPr>
          <p:spPr>
            <a:xfrm>
              <a:off x="5150764" y="1332866"/>
              <a:ext cx="227786" cy="227915"/>
            </a:xfrm>
            <a:custGeom>
              <a:rect b="b" l="l" r="r" t="t"/>
              <a:pathLst>
                <a:path extrusionOk="0" h="227915" w="227786">
                  <a:moveTo>
                    <a:pt x="114001" y="227915"/>
                  </a:moveTo>
                  <a:cubicBezTo>
                    <a:pt x="110515" y="227915"/>
                    <a:pt x="107115" y="227743"/>
                    <a:pt x="103543" y="227442"/>
                  </a:cubicBezTo>
                  <a:cubicBezTo>
                    <a:pt x="101133" y="227227"/>
                    <a:pt x="99154" y="225505"/>
                    <a:pt x="98551" y="223181"/>
                  </a:cubicBezTo>
                  <a:lnTo>
                    <a:pt x="95926" y="212681"/>
                  </a:lnTo>
                  <a:cubicBezTo>
                    <a:pt x="90633" y="211734"/>
                    <a:pt x="85425" y="210314"/>
                    <a:pt x="80347" y="208549"/>
                  </a:cubicBezTo>
                  <a:lnTo>
                    <a:pt x="72816" y="216339"/>
                  </a:lnTo>
                  <a:cubicBezTo>
                    <a:pt x="71740" y="217458"/>
                    <a:pt x="70277" y="218060"/>
                    <a:pt x="68727" y="218060"/>
                  </a:cubicBezTo>
                  <a:cubicBezTo>
                    <a:pt x="67910" y="218060"/>
                    <a:pt x="67092" y="217888"/>
                    <a:pt x="66361" y="217544"/>
                  </a:cubicBezTo>
                  <a:cubicBezTo>
                    <a:pt x="59992" y="214617"/>
                    <a:pt x="53880" y="211088"/>
                    <a:pt x="48157" y="207043"/>
                  </a:cubicBezTo>
                  <a:cubicBezTo>
                    <a:pt x="46177" y="205666"/>
                    <a:pt x="45316" y="203170"/>
                    <a:pt x="46005" y="200846"/>
                  </a:cubicBezTo>
                  <a:lnTo>
                    <a:pt x="48974" y="190431"/>
                  </a:lnTo>
                  <a:cubicBezTo>
                    <a:pt x="44929" y="186989"/>
                    <a:pt x="41185" y="183244"/>
                    <a:pt x="37570" y="179027"/>
                  </a:cubicBezTo>
                  <a:lnTo>
                    <a:pt x="27112" y="181996"/>
                  </a:lnTo>
                  <a:cubicBezTo>
                    <a:pt x="26596" y="182126"/>
                    <a:pt x="26080" y="182212"/>
                    <a:pt x="25563" y="182212"/>
                  </a:cubicBezTo>
                  <a:cubicBezTo>
                    <a:pt x="23713" y="182212"/>
                    <a:pt x="21991" y="181308"/>
                    <a:pt x="20915" y="179845"/>
                  </a:cubicBezTo>
                  <a:cubicBezTo>
                    <a:pt x="16870" y="174164"/>
                    <a:pt x="13341" y="168053"/>
                    <a:pt x="10415" y="161684"/>
                  </a:cubicBezTo>
                  <a:cubicBezTo>
                    <a:pt x="9425" y="159489"/>
                    <a:pt x="9898" y="156907"/>
                    <a:pt x="11620" y="155228"/>
                  </a:cubicBezTo>
                  <a:lnTo>
                    <a:pt x="19409" y="147697"/>
                  </a:lnTo>
                  <a:cubicBezTo>
                    <a:pt x="17601" y="142619"/>
                    <a:pt x="16224" y="137412"/>
                    <a:pt x="15235" y="132075"/>
                  </a:cubicBezTo>
                  <a:lnTo>
                    <a:pt x="4734" y="129450"/>
                  </a:lnTo>
                  <a:cubicBezTo>
                    <a:pt x="2410" y="128848"/>
                    <a:pt x="689" y="126868"/>
                    <a:pt x="473" y="124458"/>
                  </a:cubicBezTo>
                  <a:cubicBezTo>
                    <a:pt x="129" y="120886"/>
                    <a:pt x="0" y="117443"/>
                    <a:pt x="0" y="113958"/>
                  </a:cubicBezTo>
                  <a:cubicBezTo>
                    <a:pt x="0" y="110472"/>
                    <a:pt x="172" y="107029"/>
                    <a:pt x="473" y="103457"/>
                  </a:cubicBezTo>
                  <a:cubicBezTo>
                    <a:pt x="689" y="101047"/>
                    <a:pt x="2410" y="99067"/>
                    <a:pt x="4734" y="98465"/>
                  </a:cubicBezTo>
                  <a:lnTo>
                    <a:pt x="15235" y="95840"/>
                  </a:lnTo>
                  <a:cubicBezTo>
                    <a:pt x="16181" y="90546"/>
                    <a:pt x="17601" y="85296"/>
                    <a:pt x="19409" y="80261"/>
                  </a:cubicBezTo>
                  <a:lnTo>
                    <a:pt x="11620" y="72730"/>
                  </a:lnTo>
                  <a:cubicBezTo>
                    <a:pt x="9898" y="71051"/>
                    <a:pt x="9425" y="68469"/>
                    <a:pt x="10415" y="66274"/>
                  </a:cubicBezTo>
                  <a:cubicBezTo>
                    <a:pt x="13341" y="59905"/>
                    <a:pt x="16870" y="53794"/>
                    <a:pt x="20915" y="48114"/>
                  </a:cubicBezTo>
                  <a:cubicBezTo>
                    <a:pt x="21991" y="46607"/>
                    <a:pt x="23713" y="45747"/>
                    <a:pt x="25563" y="45747"/>
                  </a:cubicBezTo>
                  <a:cubicBezTo>
                    <a:pt x="26080" y="45747"/>
                    <a:pt x="26596" y="45833"/>
                    <a:pt x="27112" y="45962"/>
                  </a:cubicBezTo>
                  <a:lnTo>
                    <a:pt x="37527" y="48931"/>
                  </a:lnTo>
                  <a:cubicBezTo>
                    <a:pt x="41013" y="44843"/>
                    <a:pt x="44843" y="41013"/>
                    <a:pt x="48931" y="37527"/>
                  </a:cubicBezTo>
                  <a:lnTo>
                    <a:pt x="45962" y="27112"/>
                  </a:lnTo>
                  <a:cubicBezTo>
                    <a:pt x="45316" y="24788"/>
                    <a:pt x="46177" y="22335"/>
                    <a:pt x="48114" y="20915"/>
                  </a:cubicBezTo>
                  <a:cubicBezTo>
                    <a:pt x="53837" y="16870"/>
                    <a:pt x="59948" y="13341"/>
                    <a:pt x="66318" y="10415"/>
                  </a:cubicBezTo>
                  <a:cubicBezTo>
                    <a:pt x="67049" y="10070"/>
                    <a:pt x="67867" y="9898"/>
                    <a:pt x="68685" y="9898"/>
                  </a:cubicBezTo>
                  <a:cubicBezTo>
                    <a:pt x="70234" y="9898"/>
                    <a:pt x="71654" y="10501"/>
                    <a:pt x="72773" y="11620"/>
                  </a:cubicBezTo>
                  <a:lnTo>
                    <a:pt x="80304" y="19409"/>
                  </a:lnTo>
                  <a:cubicBezTo>
                    <a:pt x="85339" y="17601"/>
                    <a:pt x="90590" y="16224"/>
                    <a:pt x="95883" y="15235"/>
                  </a:cubicBezTo>
                  <a:lnTo>
                    <a:pt x="98508" y="4734"/>
                  </a:lnTo>
                  <a:cubicBezTo>
                    <a:pt x="99110" y="2410"/>
                    <a:pt x="101090" y="689"/>
                    <a:pt x="103500" y="473"/>
                  </a:cubicBezTo>
                  <a:cubicBezTo>
                    <a:pt x="106986" y="172"/>
                    <a:pt x="110515" y="0"/>
                    <a:pt x="113957" y="0"/>
                  </a:cubicBezTo>
                  <a:cubicBezTo>
                    <a:pt x="117401" y="0"/>
                    <a:pt x="120929" y="172"/>
                    <a:pt x="124501" y="473"/>
                  </a:cubicBezTo>
                  <a:cubicBezTo>
                    <a:pt x="126911" y="689"/>
                    <a:pt x="128891" y="2410"/>
                    <a:pt x="129493" y="4734"/>
                  </a:cubicBezTo>
                  <a:lnTo>
                    <a:pt x="132119" y="15235"/>
                  </a:lnTo>
                  <a:cubicBezTo>
                    <a:pt x="137412" y="16181"/>
                    <a:pt x="142619" y="17601"/>
                    <a:pt x="147654" y="19409"/>
                  </a:cubicBezTo>
                  <a:lnTo>
                    <a:pt x="155186" y="11620"/>
                  </a:lnTo>
                  <a:cubicBezTo>
                    <a:pt x="156262" y="10501"/>
                    <a:pt x="157725" y="9898"/>
                    <a:pt x="159274" y="9898"/>
                  </a:cubicBezTo>
                  <a:cubicBezTo>
                    <a:pt x="160092" y="9898"/>
                    <a:pt x="160909" y="10070"/>
                    <a:pt x="161641" y="10415"/>
                  </a:cubicBezTo>
                  <a:cubicBezTo>
                    <a:pt x="168010" y="13341"/>
                    <a:pt x="174121" y="16913"/>
                    <a:pt x="179845" y="20958"/>
                  </a:cubicBezTo>
                  <a:cubicBezTo>
                    <a:pt x="181781" y="22335"/>
                    <a:pt x="182685" y="24831"/>
                    <a:pt x="181997" y="27155"/>
                  </a:cubicBezTo>
                  <a:lnTo>
                    <a:pt x="179027" y="37613"/>
                  </a:lnTo>
                  <a:cubicBezTo>
                    <a:pt x="183072" y="41099"/>
                    <a:pt x="186903" y="44886"/>
                    <a:pt x="190345" y="48974"/>
                  </a:cubicBezTo>
                  <a:lnTo>
                    <a:pt x="200760" y="46005"/>
                  </a:lnTo>
                  <a:cubicBezTo>
                    <a:pt x="201276" y="45876"/>
                    <a:pt x="201793" y="45790"/>
                    <a:pt x="202309" y="45790"/>
                  </a:cubicBezTo>
                  <a:cubicBezTo>
                    <a:pt x="204160" y="45790"/>
                    <a:pt x="205881" y="46693"/>
                    <a:pt x="206914" y="48200"/>
                  </a:cubicBezTo>
                  <a:cubicBezTo>
                    <a:pt x="210959" y="53923"/>
                    <a:pt x="214488" y="60034"/>
                    <a:pt x="217415" y="66404"/>
                  </a:cubicBezTo>
                  <a:cubicBezTo>
                    <a:pt x="218404" y="68598"/>
                    <a:pt x="217931" y="71180"/>
                    <a:pt x="216209" y="72859"/>
                  </a:cubicBezTo>
                  <a:lnTo>
                    <a:pt x="208420" y="80390"/>
                  </a:lnTo>
                  <a:cubicBezTo>
                    <a:pt x="210184" y="85425"/>
                    <a:pt x="211605" y="90632"/>
                    <a:pt x="212552" y="95883"/>
                  </a:cubicBezTo>
                  <a:lnTo>
                    <a:pt x="223052" y="98508"/>
                  </a:lnTo>
                  <a:cubicBezTo>
                    <a:pt x="225376" y="99110"/>
                    <a:pt x="227098" y="101090"/>
                    <a:pt x="227313" y="103500"/>
                  </a:cubicBezTo>
                  <a:cubicBezTo>
                    <a:pt x="227614" y="107029"/>
                    <a:pt x="227786" y="110601"/>
                    <a:pt x="227786" y="114001"/>
                  </a:cubicBezTo>
                  <a:cubicBezTo>
                    <a:pt x="227786" y="117400"/>
                    <a:pt x="227614" y="120929"/>
                    <a:pt x="227313" y="124501"/>
                  </a:cubicBezTo>
                  <a:cubicBezTo>
                    <a:pt x="227098" y="126911"/>
                    <a:pt x="225376" y="128891"/>
                    <a:pt x="223052" y="129493"/>
                  </a:cubicBezTo>
                  <a:lnTo>
                    <a:pt x="212552" y="132118"/>
                  </a:lnTo>
                  <a:cubicBezTo>
                    <a:pt x="211605" y="137369"/>
                    <a:pt x="210184" y="142576"/>
                    <a:pt x="208420" y="147611"/>
                  </a:cubicBezTo>
                  <a:lnTo>
                    <a:pt x="216209" y="155142"/>
                  </a:lnTo>
                  <a:cubicBezTo>
                    <a:pt x="217931" y="156821"/>
                    <a:pt x="218447" y="159403"/>
                    <a:pt x="217415" y="161598"/>
                  </a:cubicBezTo>
                  <a:cubicBezTo>
                    <a:pt x="214488" y="167967"/>
                    <a:pt x="210959" y="174078"/>
                    <a:pt x="206914" y="179802"/>
                  </a:cubicBezTo>
                  <a:cubicBezTo>
                    <a:pt x="205838" y="181308"/>
                    <a:pt x="204117" y="182212"/>
                    <a:pt x="202309" y="182212"/>
                  </a:cubicBezTo>
                  <a:cubicBezTo>
                    <a:pt x="201793" y="182212"/>
                    <a:pt x="201276" y="182126"/>
                    <a:pt x="200760" y="181996"/>
                  </a:cubicBezTo>
                  <a:lnTo>
                    <a:pt x="190345" y="179027"/>
                  </a:lnTo>
                  <a:cubicBezTo>
                    <a:pt x="186903" y="183072"/>
                    <a:pt x="183072" y="186902"/>
                    <a:pt x="178984" y="190388"/>
                  </a:cubicBezTo>
                  <a:lnTo>
                    <a:pt x="181953" y="200803"/>
                  </a:lnTo>
                  <a:cubicBezTo>
                    <a:pt x="182599" y="203127"/>
                    <a:pt x="181738" y="205580"/>
                    <a:pt x="179802" y="207000"/>
                  </a:cubicBezTo>
                  <a:cubicBezTo>
                    <a:pt x="175111" y="210314"/>
                    <a:pt x="170162" y="213283"/>
                    <a:pt x="165040" y="215865"/>
                  </a:cubicBezTo>
                  <a:cubicBezTo>
                    <a:pt x="163921" y="216425"/>
                    <a:pt x="162760" y="216984"/>
                    <a:pt x="161598" y="217501"/>
                  </a:cubicBezTo>
                  <a:cubicBezTo>
                    <a:pt x="160866" y="217845"/>
                    <a:pt x="160049" y="218017"/>
                    <a:pt x="159231" y="218017"/>
                  </a:cubicBezTo>
                  <a:cubicBezTo>
                    <a:pt x="157725" y="218017"/>
                    <a:pt x="156218" y="217371"/>
                    <a:pt x="155143" y="216296"/>
                  </a:cubicBezTo>
                  <a:lnTo>
                    <a:pt x="147611" y="208506"/>
                  </a:lnTo>
                  <a:cubicBezTo>
                    <a:pt x="142576" y="210314"/>
                    <a:pt x="137369" y="211691"/>
                    <a:pt x="132076" y="212681"/>
                  </a:cubicBezTo>
                  <a:lnTo>
                    <a:pt x="129451" y="223181"/>
                  </a:lnTo>
                  <a:cubicBezTo>
                    <a:pt x="128848" y="225505"/>
                    <a:pt x="126868" y="227227"/>
                    <a:pt x="124458" y="227442"/>
                  </a:cubicBezTo>
                  <a:cubicBezTo>
                    <a:pt x="120844" y="227786"/>
                    <a:pt x="117401" y="227915"/>
                    <a:pt x="113914" y="227915"/>
                  </a:cubicBezTo>
                  <a:close/>
                  <a:moveTo>
                    <a:pt x="108578" y="216425"/>
                  </a:moveTo>
                  <a:cubicBezTo>
                    <a:pt x="112236" y="216640"/>
                    <a:pt x="115894" y="216597"/>
                    <a:pt x="119552" y="216425"/>
                  </a:cubicBezTo>
                  <a:lnTo>
                    <a:pt x="122091" y="206268"/>
                  </a:lnTo>
                  <a:cubicBezTo>
                    <a:pt x="122651" y="204031"/>
                    <a:pt x="124501" y="202352"/>
                    <a:pt x="126782" y="202051"/>
                  </a:cubicBezTo>
                  <a:cubicBezTo>
                    <a:pt x="133754" y="201061"/>
                    <a:pt x="140597" y="199211"/>
                    <a:pt x="147095" y="196628"/>
                  </a:cubicBezTo>
                  <a:cubicBezTo>
                    <a:pt x="147783" y="196370"/>
                    <a:pt x="148472" y="196241"/>
                    <a:pt x="149204" y="196241"/>
                  </a:cubicBezTo>
                  <a:cubicBezTo>
                    <a:pt x="150753" y="196241"/>
                    <a:pt x="152216" y="196844"/>
                    <a:pt x="153292" y="197963"/>
                  </a:cubicBezTo>
                  <a:lnTo>
                    <a:pt x="160565" y="205494"/>
                  </a:lnTo>
                  <a:cubicBezTo>
                    <a:pt x="163836" y="203815"/>
                    <a:pt x="167020" y="201965"/>
                    <a:pt x="170076" y="199985"/>
                  </a:cubicBezTo>
                  <a:lnTo>
                    <a:pt x="167192" y="189915"/>
                  </a:lnTo>
                  <a:cubicBezTo>
                    <a:pt x="166547" y="187677"/>
                    <a:pt x="167321" y="185353"/>
                    <a:pt x="169129" y="183933"/>
                  </a:cubicBezTo>
                  <a:cubicBezTo>
                    <a:pt x="174638" y="179586"/>
                    <a:pt x="179629" y="174594"/>
                    <a:pt x="183976" y="169086"/>
                  </a:cubicBezTo>
                  <a:cubicBezTo>
                    <a:pt x="185052" y="167752"/>
                    <a:pt x="186687" y="166934"/>
                    <a:pt x="188452" y="166934"/>
                  </a:cubicBezTo>
                  <a:cubicBezTo>
                    <a:pt x="188968" y="166934"/>
                    <a:pt x="189485" y="167020"/>
                    <a:pt x="190001" y="167149"/>
                  </a:cubicBezTo>
                  <a:lnTo>
                    <a:pt x="200071" y="170033"/>
                  </a:lnTo>
                  <a:cubicBezTo>
                    <a:pt x="202051" y="166977"/>
                    <a:pt x="203901" y="163793"/>
                    <a:pt x="205580" y="160522"/>
                  </a:cubicBezTo>
                  <a:lnTo>
                    <a:pt x="198049" y="153249"/>
                  </a:lnTo>
                  <a:cubicBezTo>
                    <a:pt x="196327" y="151614"/>
                    <a:pt x="195854" y="149031"/>
                    <a:pt x="196800" y="146880"/>
                  </a:cubicBezTo>
                  <a:cubicBezTo>
                    <a:pt x="196800" y="146880"/>
                    <a:pt x="196800" y="146794"/>
                    <a:pt x="196844" y="146751"/>
                  </a:cubicBezTo>
                  <a:cubicBezTo>
                    <a:pt x="199383" y="140381"/>
                    <a:pt x="201147" y="133668"/>
                    <a:pt x="202137" y="126868"/>
                  </a:cubicBezTo>
                  <a:cubicBezTo>
                    <a:pt x="202137" y="126610"/>
                    <a:pt x="202223" y="126395"/>
                    <a:pt x="202266" y="126137"/>
                  </a:cubicBezTo>
                  <a:lnTo>
                    <a:pt x="202266" y="126137"/>
                  </a:lnTo>
                  <a:cubicBezTo>
                    <a:pt x="202266" y="126137"/>
                    <a:pt x="202266" y="126137"/>
                    <a:pt x="202266" y="126137"/>
                  </a:cubicBezTo>
                  <a:lnTo>
                    <a:pt x="202266" y="126137"/>
                  </a:lnTo>
                  <a:cubicBezTo>
                    <a:pt x="202266" y="126137"/>
                    <a:pt x="202266" y="126137"/>
                    <a:pt x="202266" y="126094"/>
                  </a:cubicBezTo>
                  <a:lnTo>
                    <a:pt x="202266" y="126094"/>
                  </a:lnTo>
                  <a:cubicBezTo>
                    <a:pt x="202782" y="124243"/>
                    <a:pt x="204160" y="122823"/>
                    <a:pt x="205967" y="122220"/>
                  </a:cubicBezTo>
                  <a:cubicBezTo>
                    <a:pt x="206139" y="122177"/>
                    <a:pt x="206269" y="122134"/>
                    <a:pt x="206440" y="122091"/>
                  </a:cubicBezTo>
                  <a:lnTo>
                    <a:pt x="216511" y="119595"/>
                  </a:lnTo>
                  <a:cubicBezTo>
                    <a:pt x="216597" y="117745"/>
                    <a:pt x="216640" y="115937"/>
                    <a:pt x="216640" y="114087"/>
                  </a:cubicBezTo>
                  <a:cubicBezTo>
                    <a:pt x="216640" y="112236"/>
                    <a:pt x="216597" y="110429"/>
                    <a:pt x="216511" y="108578"/>
                  </a:cubicBezTo>
                  <a:lnTo>
                    <a:pt x="206355" y="106039"/>
                  </a:lnTo>
                  <a:cubicBezTo>
                    <a:pt x="204117" y="105480"/>
                    <a:pt x="202438" y="103629"/>
                    <a:pt x="202137" y="101348"/>
                  </a:cubicBezTo>
                  <a:cubicBezTo>
                    <a:pt x="201147" y="94376"/>
                    <a:pt x="199340" y="87577"/>
                    <a:pt x="196715" y="81079"/>
                  </a:cubicBezTo>
                  <a:cubicBezTo>
                    <a:pt x="196284" y="80046"/>
                    <a:pt x="196198" y="78884"/>
                    <a:pt x="196456" y="77808"/>
                  </a:cubicBezTo>
                  <a:cubicBezTo>
                    <a:pt x="196715" y="76732"/>
                    <a:pt x="197231" y="75699"/>
                    <a:pt x="198049" y="74925"/>
                  </a:cubicBezTo>
                  <a:lnTo>
                    <a:pt x="205580" y="67652"/>
                  </a:lnTo>
                  <a:cubicBezTo>
                    <a:pt x="203944" y="64381"/>
                    <a:pt x="202094" y="61196"/>
                    <a:pt x="200071" y="58141"/>
                  </a:cubicBezTo>
                  <a:lnTo>
                    <a:pt x="190001" y="61024"/>
                  </a:lnTo>
                  <a:cubicBezTo>
                    <a:pt x="189485" y="61153"/>
                    <a:pt x="188968" y="61239"/>
                    <a:pt x="188452" y="61239"/>
                  </a:cubicBezTo>
                  <a:cubicBezTo>
                    <a:pt x="186730" y="61239"/>
                    <a:pt x="185052" y="60422"/>
                    <a:pt x="183976" y="59088"/>
                  </a:cubicBezTo>
                  <a:cubicBezTo>
                    <a:pt x="179716" y="53665"/>
                    <a:pt x="174552" y="48501"/>
                    <a:pt x="169129" y="44240"/>
                  </a:cubicBezTo>
                  <a:cubicBezTo>
                    <a:pt x="167321" y="42820"/>
                    <a:pt x="166547" y="40453"/>
                    <a:pt x="167192" y="38215"/>
                  </a:cubicBezTo>
                  <a:lnTo>
                    <a:pt x="170076" y="28145"/>
                  </a:lnTo>
                  <a:cubicBezTo>
                    <a:pt x="167020" y="26165"/>
                    <a:pt x="163836" y="24315"/>
                    <a:pt x="160565" y="22637"/>
                  </a:cubicBezTo>
                  <a:lnTo>
                    <a:pt x="153292" y="30168"/>
                  </a:lnTo>
                  <a:cubicBezTo>
                    <a:pt x="152216" y="31287"/>
                    <a:pt x="150753" y="31889"/>
                    <a:pt x="149247" y="31889"/>
                  </a:cubicBezTo>
                  <a:cubicBezTo>
                    <a:pt x="148515" y="31889"/>
                    <a:pt x="147826" y="31760"/>
                    <a:pt x="147138" y="31459"/>
                  </a:cubicBezTo>
                  <a:cubicBezTo>
                    <a:pt x="140640" y="28877"/>
                    <a:pt x="133797" y="27026"/>
                    <a:pt x="126825" y="26036"/>
                  </a:cubicBezTo>
                  <a:cubicBezTo>
                    <a:pt x="124545" y="25692"/>
                    <a:pt x="122694" y="24057"/>
                    <a:pt x="122134" y="21819"/>
                  </a:cubicBezTo>
                  <a:lnTo>
                    <a:pt x="119595" y="11663"/>
                  </a:lnTo>
                  <a:cubicBezTo>
                    <a:pt x="115937" y="11447"/>
                    <a:pt x="112279" y="11447"/>
                    <a:pt x="108621" y="11663"/>
                  </a:cubicBezTo>
                  <a:lnTo>
                    <a:pt x="106082" y="21819"/>
                  </a:lnTo>
                  <a:cubicBezTo>
                    <a:pt x="105523" y="24057"/>
                    <a:pt x="103672" y="25735"/>
                    <a:pt x="101391" y="26036"/>
                  </a:cubicBezTo>
                  <a:cubicBezTo>
                    <a:pt x="94420" y="27026"/>
                    <a:pt x="87577" y="28834"/>
                    <a:pt x="81078" y="31459"/>
                  </a:cubicBezTo>
                  <a:cubicBezTo>
                    <a:pt x="80390" y="31717"/>
                    <a:pt x="79702" y="31846"/>
                    <a:pt x="78970" y="31846"/>
                  </a:cubicBezTo>
                  <a:cubicBezTo>
                    <a:pt x="77421" y="31846"/>
                    <a:pt x="76001" y="31244"/>
                    <a:pt x="74925" y="30125"/>
                  </a:cubicBezTo>
                  <a:lnTo>
                    <a:pt x="67651" y="22594"/>
                  </a:lnTo>
                  <a:cubicBezTo>
                    <a:pt x="64424" y="24229"/>
                    <a:pt x="61239" y="26079"/>
                    <a:pt x="58184" y="28059"/>
                  </a:cubicBezTo>
                  <a:lnTo>
                    <a:pt x="61067" y="38129"/>
                  </a:lnTo>
                  <a:cubicBezTo>
                    <a:pt x="61713" y="40367"/>
                    <a:pt x="60938" y="42691"/>
                    <a:pt x="59130" y="44154"/>
                  </a:cubicBezTo>
                  <a:cubicBezTo>
                    <a:pt x="53579" y="48501"/>
                    <a:pt x="48587" y="53536"/>
                    <a:pt x="44240" y="59044"/>
                  </a:cubicBezTo>
                  <a:cubicBezTo>
                    <a:pt x="43165" y="60379"/>
                    <a:pt x="41529" y="61196"/>
                    <a:pt x="39765" y="61196"/>
                  </a:cubicBezTo>
                  <a:cubicBezTo>
                    <a:pt x="39248" y="61196"/>
                    <a:pt x="38732" y="61110"/>
                    <a:pt x="38215" y="60981"/>
                  </a:cubicBezTo>
                  <a:lnTo>
                    <a:pt x="28145" y="58098"/>
                  </a:lnTo>
                  <a:cubicBezTo>
                    <a:pt x="26166" y="61153"/>
                    <a:pt x="24315" y="64338"/>
                    <a:pt x="22680" y="67565"/>
                  </a:cubicBezTo>
                  <a:lnTo>
                    <a:pt x="30211" y="74838"/>
                  </a:lnTo>
                  <a:cubicBezTo>
                    <a:pt x="31889" y="76431"/>
                    <a:pt x="32406" y="78884"/>
                    <a:pt x="31545" y="81036"/>
                  </a:cubicBezTo>
                  <a:cubicBezTo>
                    <a:pt x="28920" y="87577"/>
                    <a:pt x="27112" y="94420"/>
                    <a:pt x="26123" y="101391"/>
                  </a:cubicBezTo>
                  <a:cubicBezTo>
                    <a:pt x="25778" y="103672"/>
                    <a:pt x="24143" y="105523"/>
                    <a:pt x="21905" y="106082"/>
                  </a:cubicBezTo>
                  <a:lnTo>
                    <a:pt x="11749" y="108621"/>
                  </a:lnTo>
                  <a:cubicBezTo>
                    <a:pt x="11663" y="110429"/>
                    <a:pt x="11620" y="112279"/>
                    <a:pt x="11620" y="114087"/>
                  </a:cubicBezTo>
                  <a:cubicBezTo>
                    <a:pt x="11620" y="115894"/>
                    <a:pt x="11663" y="117745"/>
                    <a:pt x="11749" y="119552"/>
                  </a:cubicBezTo>
                  <a:lnTo>
                    <a:pt x="21905" y="122091"/>
                  </a:lnTo>
                  <a:cubicBezTo>
                    <a:pt x="24143" y="122651"/>
                    <a:pt x="25821" y="124501"/>
                    <a:pt x="26123" y="126782"/>
                  </a:cubicBezTo>
                  <a:cubicBezTo>
                    <a:pt x="27112" y="133754"/>
                    <a:pt x="28963" y="140639"/>
                    <a:pt x="31545" y="147138"/>
                  </a:cubicBezTo>
                  <a:cubicBezTo>
                    <a:pt x="32406" y="149290"/>
                    <a:pt x="31889" y="151700"/>
                    <a:pt x="30211" y="153335"/>
                  </a:cubicBezTo>
                  <a:lnTo>
                    <a:pt x="22680" y="160608"/>
                  </a:lnTo>
                  <a:cubicBezTo>
                    <a:pt x="24315" y="163836"/>
                    <a:pt x="26166" y="167020"/>
                    <a:pt x="28145" y="170076"/>
                  </a:cubicBezTo>
                  <a:lnTo>
                    <a:pt x="38215" y="167192"/>
                  </a:lnTo>
                  <a:cubicBezTo>
                    <a:pt x="38732" y="167063"/>
                    <a:pt x="39248" y="166977"/>
                    <a:pt x="39765" y="166977"/>
                  </a:cubicBezTo>
                  <a:cubicBezTo>
                    <a:pt x="41486" y="166977"/>
                    <a:pt x="43121" y="167752"/>
                    <a:pt x="44197" y="169086"/>
                  </a:cubicBezTo>
                  <a:cubicBezTo>
                    <a:pt x="48888" y="174939"/>
                    <a:pt x="53622" y="179716"/>
                    <a:pt x="59130" y="184019"/>
                  </a:cubicBezTo>
                  <a:cubicBezTo>
                    <a:pt x="60938" y="185439"/>
                    <a:pt x="61713" y="187806"/>
                    <a:pt x="61067" y="190044"/>
                  </a:cubicBezTo>
                  <a:lnTo>
                    <a:pt x="58184" y="200114"/>
                  </a:lnTo>
                  <a:cubicBezTo>
                    <a:pt x="61239" y="202094"/>
                    <a:pt x="64424" y="203944"/>
                    <a:pt x="67651" y="205580"/>
                  </a:cubicBezTo>
                  <a:lnTo>
                    <a:pt x="74925" y="198049"/>
                  </a:lnTo>
                  <a:cubicBezTo>
                    <a:pt x="76001" y="196973"/>
                    <a:pt x="77464" y="196327"/>
                    <a:pt x="79013" y="196327"/>
                  </a:cubicBezTo>
                  <a:cubicBezTo>
                    <a:pt x="79745" y="196327"/>
                    <a:pt x="80433" y="196456"/>
                    <a:pt x="81121" y="196715"/>
                  </a:cubicBezTo>
                  <a:cubicBezTo>
                    <a:pt x="87620" y="199297"/>
                    <a:pt x="94463" y="201147"/>
                    <a:pt x="101478" y="202137"/>
                  </a:cubicBezTo>
                  <a:cubicBezTo>
                    <a:pt x="103758" y="202481"/>
                    <a:pt x="105609" y="204117"/>
                    <a:pt x="106168" y="206354"/>
                  </a:cubicBezTo>
                  <a:lnTo>
                    <a:pt x="108707" y="21651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1" name="Google Shape;3721;p55"/>
            <p:cNvSpPr/>
            <p:nvPr/>
          </p:nvSpPr>
          <p:spPr>
            <a:xfrm>
              <a:off x="5206581" y="1388640"/>
              <a:ext cx="116497" cy="116496"/>
            </a:xfrm>
            <a:custGeom>
              <a:rect b="b" l="l" r="r" t="t"/>
              <a:pathLst>
                <a:path extrusionOk="0" h="116496" w="116497">
                  <a:moveTo>
                    <a:pt x="58141" y="116454"/>
                  </a:moveTo>
                  <a:lnTo>
                    <a:pt x="58141" y="116454"/>
                  </a:lnTo>
                  <a:cubicBezTo>
                    <a:pt x="47081" y="116454"/>
                    <a:pt x="36323" y="113312"/>
                    <a:pt x="26984" y="107373"/>
                  </a:cubicBezTo>
                  <a:cubicBezTo>
                    <a:pt x="22723" y="104662"/>
                    <a:pt x="18807" y="101391"/>
                    <a:pt x="15408" y="97690"/>
                  </a:cubicBezTo>
                  <a:cubicBezTo>
                    <a:pt x="12094" y="94118"/>
                    <a:pt x="9253" y="90116"/>
                    <a:pt x="6930" y="85812"/>
                  </a:cubicBezTo>
                  <a:cubicBezTo>
                    <a:pt x="2368" y="77334"/>
                    <a:pt x="-42" y="67738"/>
                    <a:pt x="1" y="58098"/>
                  </a:cubicBezTo>
                  <a:cubicBezTo>
                    <a:pt x="1" y="47038"/>
                    <a:pt x="3143" y="36279"/>
                    <a:pt x="9081" y="26940"/>
                  </a:cubicBezTo>
                  <a:cubicBezTo>
                    <a:pt x="9081" y="26940"/>
                    <a:pt x="9081" y="26940"/>
                    <a:pt x="9081" y="26940"/>
                  </a:cubicBezTo>
                  <a:cubicBezTo>
                    <a:pt x="10114" y="25305"/>
                    <a:pt x="11921" y="24315"/>
                    <a:pt x="13858" y="24315"/>
                  </a:cubicBezTo>
                  <a:cubicBezTo>
                    <a:pt x="14934" y="24315"/>
                    <a:pt x="15967" y="24616"/>
                    <a:pt x="16914" y="25219"/>
                  </a:cubicBezTo>
                  <a:cubicBezTo>
                    <a:pt x="18205" y="26036"/>
                    <a:pt x="19065" y="27284"/>
                    <a:pt x="19410" y="28791"/>
                  </a:cubicBezTo>
                  <a:cubicBezTo>
                    <a:pt x="19754" y="30254"/>
                    <a:pt x="19496" y="31803"/>
                    <a:pt x="18678" y="33051"/>
                  </a:cubicBezTo>
                  <a:lnTo>
                    <a:pt x="18678" y="33051"/>
                  </a:lnTo>
                  <a:cubicBezTo>
                    <a:pt x="13901" y="40582"/>
                    <a:pt x="11362" y="49232"/>
                    <a:pt x="11362" y="58141"/>
                  </a:cubicBezTo>
                  <a:cubicBezTo>
                    <a:pt x="11362" y="74365"/>
                    <a:pt x="19496" y="89169"/>
                    <a:pt x="33095" y="97819"/>
                  </a:cubicBezTo>
                  <a:cubicBezTo>
                    <a:pt x="40626" y="102596"/>
                    <a:pt x="49276" y="105135"/>
                    <a:pt x="58184" y="105135"/>
                  </a:cubicBezTo>
                  <a:cubicBezTo>
                    <a:pt x="74409" y="105135"/>
                    <a:pt x="89213" y="97002"/>
                    <a:pt x="97863" y="83402"/>
                  </a:cubicBezTo>
                  <a:cubicBezTo>
                    <a:pt x="102640" y="75871"/>
                    <a:pt x="105179" y="67221"/>
                    <a:pt x="105179" y="58313"/>
                  </a:cubicBezTo>
                  <a:cubicBezTo>
                    <a:pt x="105179" y="42089"/>
                    <a:pt x="97045" y="27284"/>
                    <a:pt x="83446" y="18634"/>
                  </a:cubicBezTo>
                  <a:cubicBezTo>
                    <a:pt x="75915" y="13857"/>
                    <a:pt x="67265" y="11318"/>
                    <a:pt x="58357" y="11318"/>
                  </a:cubicBezTo>
                  <a:cubicBezTo>
                    <a:pt x="49449" y="11318"/>
                    <a:pt x="40411" y="13900"/>
                    <a:pt x="32793" y="18806"/>
                  </a:cubicBezTo>
                  <a:cubicBezTo>
                    <a:pt x="31890" y="19409"/>
                    <a:pt x="30814" y="19710"/>
                    <a:pt x="29738" y="19710"/>
                  </a:cubicBezTo>
                  <a:cubicBezTo>
                    <a:pt x="27802" y="19710"/>
                    <a:pt x="25994" y="18720"/>
                    <a:pt x="24961" y="17128"/>
                  </a:cubicBezTo>
                  <a:cubicBezTo>
                    <a:pt x="24144" y="15837"/>
                    <a:pt x="23885" y="14331"/>
                    <a:pt x="24186" y="12868"/>
                  </a:cubicBezTo>
                  <a:cubicBezTo>
                    <a:pt x="24488" y="11404"/>
                    <a:pt x="25392" y="10113"/>
                    <a:pt x="26640" y="9296"/>
                  </a:cubicBezTo>
                  <a:cubicBezTo>
                    <a:pt x="31330" y="6283"/>
                    <a:pt x="36452" y="3916"/>
                    <a:pt x="41831" y="2367"/>
                  </a:cubicBezTo>
                  <a:cubicBezTo>
                    <a:pt x="47168" y="818"/>
                    <a:pt x="52719" y="0"/>
                    <a:pt x="58314" y="0"/>
                  </a:cubicBezTo>
                  <a:lnTo>
                    <a:pt x="58314" y="0"/>
                  </a:lnTo>
                  <a:cubicBezTo>
                    <a:pt x="69373" y="0"/>
                    <a:pt x="80132" y="3142"/>
                    <a:pt x="89471" y="9080"/>
                  </a:cubicBezTo>
                  <a:cubicBezTo>
                    <a:pt x="93732" y="11792"/>
                    <a:pt x="97648" y="15062"/>
                    <a:pt x="101048" y="18763"/>
                  </a:cubicBezTo>
                  <a:cubicBezTo>
                    <a:pt x="104361" y="22335"/>
                    <a:pt x="107202" y="26338"/>
                    <a:pt x="109526" y="30641"/>
                  </a:cubicBezTo>
                  <a:cubicBezTo>
                    <a:pt x="114087" y="39119"/>
                    <a:pt x="116497" y="48716"/>
                    <a:pt x="116497" y="58313"/>
                  </a:cubicBezTo>
                  <a:cubicBezTo>
                    <a:pt x="116497" y="69373"/>
                    <a:pt x="113356" y="80132"/>
                    <a:pt x="107417" y="89470"/>
                  </a:cubicBezTo>
                  <a:cubicBezTo>
                    <a:pt x="104706" y="93731"/>
                    <a:pt x="101435" y="97647"/>
                    <a:pt x="97777" y="101047"/>
                  </a:cubicBezTo>
                  <a:cubicBezTo>
                    <a:pt x="94205" y="104361"/>
                    <a:pt x="90203" y="107201"/>
                    <a:pt x="85899" y="109525"/>
                  </a:cubicBezTo>
                  <a:cubicBezTo>
                    <a:pt x="77422" y="114087"/>
                    <a:pt x="67824" y="116497"/>
                    <a:pt x="58227" y="1164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2" name="Google Shape;3722;p55"/>
            <p:cNvSpPr/>
            <p:nvPr/>
          </p:nvSpPr>
          <p:spPr>
            <a:xfrm>
              <a:off x="5232661" y="1414762"/>
              <a:ext cx="64208" cy="64208"/>
            </a:xfrm>
            <a:custGeom>
              <a:rect b="b" l="l" r="r" t="t"/>
              <a:pathLst>
                <a:path extrusionOk="0" h="64208" w="64208">
                  <a:moveTo>
                    <a:pt x="32104" y="64209"/>
                  </a:moveTo>
                  <a:cubicBezTo>
                    <a:pt x="14374" y="64209"/>
                    <a:pt x="0" y="49792"/>
                    <a:pt x="0" y="32104"/>
                  </a:cubicBezTo>
                  <a:cubicBezTo>
                    <a:pt x="0" y="14417"/>
                    <a:pt x="14417" y="0"/>
                    <a:pt x="32104" y="0"/>
                  </a:cubicBezTo>
                  <a:cubicBezTo>
                    <a:pt x="49792" y="0"/>
                    <a:pt x="64209" y="14417"/>
                    <a:pt x="64209" y="32104"/>
                  </a:cubicBezTo>
                  <a:cubicBezTo>
                    <a:pt x="64209" y="49792"/>
                    <a:pt x="49792" y="64209"/>
                    <a:pt x="32104" y="64209"/>
                  </a:cubicBezTo>
                  <a:close/>
                  <a:moveTo>
                    <a:pt x="32104" y="11318"/>
                  </a:moveTo>
                  <a:cubicBezTo>
                    <a:pt x="20657" y="11318"/>
                    <a:pt x="11318" y="20657"/>
                    <a:pt x="11318" y="32104"/>
                  </a:cubicBezTo>
                  <a:cubicBezTo>
                    <a:pt x="11318" y="43552"/>
                    <a:pt x="20657" y="52890"/>
                    <a:pt x="32104" y="52890"/>
                  </a:cubicBezTo>
                  <a:cubicBezTo>
                    <a:pt x="43552" y="52890"/>
                    <a:pt x="52891" y="43552"/>
                    <a:pt x="52891" y="32104"/>
                  </a:cubicBezTo>
                  <a:cubicBezTo>
                    <a:pt x="52891" y="20657"/>
                    <a:pt x="43552" y="11318"/>
                    <a:pt x="32104" y="113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23" name="Google Shape;3723;p55"/>
          <p:cNvGrpSpPr/>
          <p:nvPr/>
        </p:nvGrpSpPr>
        <p:grpSpPr>
          <a:xfrm>
            <a:off x="2504893" y="2005907"/>
            <a:ext cx="198040" cy="265007"/>
            <a:chOff x="4707347" y="5429479"/>
            <a:chExt cx="198040" cy="265007"/>
          </a:xfrm>
        </p:grpSpPr>
        <p:sp>
          <p:nvSpPr>
            <p:cNvPr id="3724" name="Google Shape;3724;p55"/>
            <p:cNvSpPr/>
            <p:nvPr/>
          </p:nvSpPr>
          <p:spPr>
            <a:xfrm>
              <a:off x="4707376" y="5429479"/>
              <a:ext cx="101910" cy="164012"/>
            </a:xfrm>
            <a:custGeom>
              <a:rect b="b" l="l" r="r" t="t"/>
              <a:pathLst>
                <a:path extrusionOk="0" h="246635" w="153248">
                  <a:moveTo>
                    <a:pt x="5896" y="246636"/>
                  </a:moveTo>
                  <a:cubicBezTo>
                    <a:pt x="9167" y="246636"/>
                    <a:pt x="11792" y="244010"/>
                    <a:pt x="11792" y="240740"/>
                  </a:cubicBezTo>
                  <a:lnTo>
                    <a:pt x="11792" y="93860"/>
                  </a:lnTo>
                  <a:cubicBezTo>
                    <a:pt x="11792" y="93258"/>
                    <a:pt x="11792" y="92612"/>
                    <a:pt x="11878" y="92010"/>
                  </a:cubicBezTo>
                  <a:lnTo>
                    <a:pt x="72170" y="92010"/>
                  </a:lnTo>
                  <a:cubicBezTo>
                    <a:pt x="85511" y="92010"/>
                    <a:pt x="96356" y="81165"/>
                    <a:pt x="96356" y="67824"/>
                  </a:cubicBezTo>
                  <a:lnTo>
                    <a:pt x="96356" y="11878"/>
                  </a:lnTo>
                  <a:cubicBezTo>
                    <a:pt x="96959" y="11835"/>
                    <a:pt x="97604" y="11792"/>
                    <a:pt x="98207" y="11792"/>
                  </a:cubicBezTo>
                  <a:lnTo>
                    <a:pt x="147353" y="11792"/>
                  </a:lnTo>
                  <a:cubicBezTo>
                    <a:pt x="150624" y="11792"/>
                    <a:pt x="153249" y="9167"/>
                    <a:pt x="153249" y="5896"/>
                  </a:cubicBezTo>
                  <a:cubicBezTo>
                    <a:pt x="153249" y="2625"/>
                    <a:pt x="150624" y="0"/>
                    <a:pt x="147353" y="0"/>
                  </a:cubicBezTo>
                  <a:lnTo>
                    <a:pt x="98207" y="0"/>
                  </a:lnTo>
                  <a:cubicBezTo>
                    <a:pt x="88997" y="0"/>
                    <a:pt x="80390" y="3572"/>
                    <a:pt x="73849" y="10027"/>
                  </a:cubicBezTo>
                  <a:lnTo>
                    <a:pt x="10242" y="69244"/>
                  </a:lnTo>
                  <a:lnTo>
                    <a:pt x="10113" y="69373"/>
                  </a:lnTo>
                  <a:cubicBezTo>
                    <a:pt x="3572" y="75914"/>
                    <a:pt x="0" y="84564"/>
                    <a:pt x="0" y="93817"/>
                  </a:cubicBezTo>
                  <a:lnTo>
                    <a:pt x="0" y="240697"/>
                  </a:lnTo>
                  <a:cubicBezTo>
                    <a:pt x="0" y="243967"/>
                    <a:pt x="2625" y="246593"/>
                    <a:pt x="5896" y="246593"/>
                  </a:cubicBezTo>
                  <a:close/>
                  <a:moveTo>
                    <a:pt x="81983" y="18634"/>
                  </a:moveTo>
                  <a:lnTo>
                    <a:pt x="82111" y="18505"/>
                  </a:lnTo>
                  <a:cubicBezTo>
                    <a:pt x="82886" y="17731"/>
                    <a:pt x="83704" y="16999"/>
                    <a:pt x="84608" y="16353"/>
                  </a:cubicBezTo>
                  <a:lnTo>
                    <a:pt x="84608" y="67867"/>
                  </a:lnTo>
                  <a:cubicBezTo>
                    <a:pt x="84608" y="74709"/>
                    <a:pt x="79056" y="80304"/>
                    <a:pt x="72170" y="80304"/>
                  </a:cubicBezTo>
                  <a:lnTo>
                    <a:pt x="16311" y="80304"/>
                  </a:lnTo>
                  <a:cubicBezTo>
                    <a:pt x="16956" y="79443"/>
                    <a:pt x="17644" y="78669"/>
                    <a:pt x="18376" y="77894"/>
                  </a:cubicBezTo>
                  <a:lnTo>
                    <a:pt x="81939" y="186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5" name="Google Shape;3725;p55"/>
            <p:cNvSpPr/>
            <p:nvPr/>
          </p:nvSpPr>
          <p:spPr>
            <a:xfrm>
              <a:off x="4707347" y="5429479"/>
              <a:ext cx="198040" cy="265007"/>
            </a:xfrm>
            <a:custGeom>
              <a:rect b="b" l="l" r="r" t="t"/>
              <a:pathLst>
                <a:path extrusionOk="0" h="398507" w="297804">
                  <a:moveTo>
                    <a:pt x="274523" y="0"/>
                  </a:moveTo>
                  <a:lnTo>
                    <a:pt x="170936" y="0"/>
                  </a:lnTo>
                  <a:cubicBezTo>
                    <a:pt x="167666" y="0"/>
                    <a:pt x="165040" y="2625"/>
                    <a:pt x="165040" y="5896"/>
                  </a:cubicBezTo>
                  <a:cubicBezTo>
                    <a:pt x="165040" y="9167"/>
                    <a:pt x="167666" y="11792"/>
                    <a:pt x="170936" y="11792"/>
                  </a:cubicBezTo>
                  <a:lnTo>
                    <a:pt x="274523" y="11792"/>
                  </a:lnTo>
                  <a:cubicBezTo>
                    <a:pt x="280892" y="11792"/>
                    <a:pt x="286099" y="16999"/>
                    <a:pt x="286099" y="23368"/>
                  </a:cubicBezTo>
                  <a:lnTo>
                    <a:pt x="286099" y="375182"/>
                  </a:lnTo>
                  <a:cubicBezTo>
                    <a:pt x="286099" y="381551"/>
                    <a:pt x="280892" y="386759"/>
                    <a:pt x="274523" y="386759"/>
                  </a:cubicBezTo>
                  <a:lnTo>
                    <a:pt x="23368" y="386759"/>
                  </a:lnTo>
                  <a:cubicBezTo>
                    <a:pt x="16999" y="386759"/>
                    <a:pt x="11792" y="381551"/>
                    <a:pt x="11792" y="375182"/>
                  </a:cubicBezTo>
                  <a:lnTo>
                    <a:pt x="11792" y="264323"/>
                  </a:lnTo>
                  <a:cubicBezTo>
                    <a:pt x="11792" y="261052"/>
                    <a:pt x="9167" y="258427"/>
                    <a:pt x="5896" y="258427"/>
                  </a:cubicBezTo>
                  <a:cubicBezTo>
                    <a:pt x="2625" y="258427"/>
                    <a:pt x="0" y="261052"/>
                    <a:pt x="0" y="264323"/>
                  </a:cubicBezTo>
                  <a:lnTo>
                    <a:pt x="0" y="375182"/>
                  </a:lnTo>
                  <a:cubicBezTo>
                    <a:pt x="0" y="388050"/>
                    <a:pt x="10458" y="398507"/>
                    <a:pt x="23325" y="398507"/>
                  </a:cubicBezTo>
                  <a:lnTo>
                    <a:pt x="274479" y="398507"/>
                  </a:lnTo>
                  <a:cubicBezTo>
                    <a:pt x="287347" y="398507"/>
                    <a:pt x="297805" y="388050"/>
                    <a:pt x="297805" y="375182"/>
                  </a:cubicBezTo>
                  <a:lnTo>
                    <a:pt x="297805" y="23325"/>
                  </a:lnTo>
                  <a:cubicBezTo>
                    <a:pt x="297805" y="10458"/>
                    <a:pt x="287347" y="0"/>
                    <a:pt x="274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6" name="Google Shape;3726;p55"/>
            <p:cNvSpPr/>
            <p:nvPr/>
          </p:nvSpPr>
          <p:spPr>
            <a:xfrm>
              <a:off x="4826438" y="5651722"/>
              <a:ext cx="47850" cy="9930"/>
            </a:xfrm>
            <a:custGeom>
              <a:rect b="b" l="l" r="r" t="t"/>
              <a:pathLst>
                <a:path extrusionOk="0" h="14933" w="71955">
                  <a:moveTo>
                    <a:pt x="5896" y="11792"/>
                  </a:moveTo>
                  <a:cubicBezTo>
                    <a:pt x="10028"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4" y="12351"/>
                    <a:pt x="54267" y="13083"/>
                  </a:cubicBezTo>
                  <a:cubicBezTo>
                    <a:pt x="57022" y="13943"/>
                    <a:pt x="60121" y="14933"/>
                    <a:pt x="66060" y="14933"/>
                  </a:cubicBezTo>
                  <a:cubicBezTo>
                    <a:pt x="69330" y="14933"/>
                    <a:pt x="71955" y="12308"/>
                    <a:pt x="71955" y="9037"/>
                  </a:cubicBezTo>
                  <a:cubicBezTo>
                    <a:pt x="71955" y="5767"/>
                    <a:pt x="69330" y="3142"/>
                    <a:pt x="66060" y="3142"/>
                  </a:cubicBezTo>
                  <a:cubicBezTo>
                    <a:pt x="61928" y="3142"/>
                    <a:pt x="60121" y="2582"/>
                    <a:pt x="57797" y="1851"/>
                  </a:cubicBezTo>
                  <a:cubicBezTo>
                    <a:pt x="55042" y="990"/>
                    <a:pt x="51944" y="0"/>
                    <a:pt x="46005" y="0"/>
                  </a:cubicBezTo>
                  <a:cubicBezTo>
                    <a:pt x="40066" y="0"/>
                    <a:pt x="36968" y="990"/>
                    <a:pt x="34213" y="1851"/>
                  </a:cubicBezTo>
                  <a:cubicBezTo>
                    <a:pt x="31889" y="2582"/>
                    <a:pt x="30039" y="3142"/>
                    <a:pt x="25950" y="3142"/>
                  </a:cubicBezTo>
                  <a:cubicBezTo>
                    <a:pt x="21862" y="3142"/>
                    <a:pt x="20012" y="2582"/>
                    <a:pt x="17687" y="1851"/>
                  </a:cubicBezTo>
                  <a:cubicBezTo>
                    <a:pt x="14934"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7" name="Google Shape;3727;p55"/>
            <p:cNvSpPr/>
            <p:nvPr/>
          </p:nvSpPr>
          <p:spPr>
            <a:xfrm>
              <a:off x="4741435" y="5651722"/>
              <a:ext cx="47849" cy="9930"/>
            </a:xfrm>
            <a:custGeom>
              <a:rect b="b" l="l" r="r" t="t"/>
              <a:pathLst>
                <a:path extrusionOk="0" h="14933" w="71954">
                  <a:moveTo>
                    <a:pt x="5896" y="11792"/>
                  </a:moveTo>
                  <a:cubicBezTo>
                    <a:pt x="10027" y="11792"/>
                    <a:pt x="11835" y="12351"/>
                    <a:pt x="14159" y="13083"/>
                  </a:cubicBezTo>
                  <a:cubicBezTo>
                    <a:pt x="16913" y="13943"/>
                    <a:pt x="20012" y="14933"/>
                    <a:pt x="25950" y="14933"/>
                  </a:cubicBezTo>
                  <a:cubicBezTo>
                    <a:pt x="31889" y="14933"/>
                    <a:pt x="34988" y="13943"/>
                    <a:pt x="37742" y="13083"/>
                  </a:cubicBezTo>
                  <a:cubicBezTo>
                    <a:pt x="40066" y="12351"/>
                    <a:pt x="41916" y="11792"/>
                    <a:pt x="46005" y="11792"/>
                  </a:cubicBezTo>
                  <a:cubicBezTo>
                    <a:pt x="50093" y="11792"/>
                    <a:pt x="51943" y="12351"/>
                    <a:pt x="54267" y="13083"/>
                  </a:cubicBezTo>
                  <a:cubicBezTo>
                    <a:pt x="57022" y="13943"/>
                    <a:pt x="60120" y="14933"/>
                    <a:pt x="66059" y="14933"/>
                  </a:cubicBezTo>
                  <a:cubicBezTo>
                    <a:pt x="69330" y="14933"/>
                    <a:pt x="71955" y="12308"/>
                    <a:pt x="71955" y="9037"/>
                  </a:cubicBezTo>
                  <a:cubicBezTo>
                    <a:pt x="71955" y="5767"/>
                    <a:pt x="69330" y="3142"/>
                    <a:pt x="66059" y="3142"/>
                  </a:cubicBezTo>
                  <a:cubicBezTo>
                    <a:pt x="61928" y="3142"/>
                    <a:pt x="60120" y="2582"/>
                    <a:pt x="57796" y="1851"/>
                  </a:cubicBezTo>
                  <a:cubicBezTo>
                    <a:pt x="55042" y="990"/>
                    <a:pt x="51943" y="0"/>
                    <a:pt x="46005" y="0"/>
                  </a:cubicBezTo>
                  <a:cubicBezTo>
                    <a:pt x="40066" y="0"/>
                    <a:pt x="36967" y="990"/>
                    <a:pt x="34213" y="1851"/>
                  </a:cubicBezTo>
                  <a:cubicBezTo>
                    <a:pt x="31889" y="2582"/>
                    <a:pt x="30039" y="3142"/>
                    <a:pt x="25950" y="3142"/>
                  </a:cubicBezTo>
                  <a:cubicBezTo>
                    <a:pt x="21862" y="3142"/>
                    <a:pt x="20012" y="2582"/>
                    <a:pt x="17687" y="1851"/>
                  </a:cubicBezTo>
                  <a:cubicBezTo>
                    <a:pt x="14933" y="990"/>
                    <a:pt x="11835" y="0"/>
                    <a:pt x="5896" y="0"/>
                  </a:cubicBezTo>
                  <a:cubicBezTo>
                    <a:pt x="2625" y="0"/>
                    <a:pt x="0" y="2625"/>
                    <a:pt x="0" y="5896"/>
                  </a:cubicBezTo>
                  <a:cubicBezTo>
                    <a:pt x="0" y="9167"/>
                    <a:pt x="2625" y="11792"/>
                    <a:pt x="5896"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8" name="Google Shape;3728;p55"/>
            <p:cNvSpPr/>
            <p:nvPr/>
          </p:nvSpPr>
          <p:spPr>
            <a:xfrm>
              <a:off x="4835225" y="5482828"/>
              <a:ext cx="38606" cy="7841"/>
            </a:xfrm>
            <a:custGeom>
              <a:rect b="b" l="l" r="r" t="t"/>
              <a:pathLst>
                <a:path extrusionOk="0" h="11791" w="58054">
                  <a:moveTo>
                    <a:pt x="52159" y="11792"/>
                  </a:moveTo>
                  <a:cubicBezTo>
                    <a:pt x="55430" y="11792"/>
                    <a:pt x="58055" y="9167"/>
                    <a:pt x="58055" y="5896"/>
                  </a:cubicBezTo>
                  <a:cubicBezTo>
                    <a:pt x="58055" y="2625"/>
                    <a:pt x="55430" y="0"/>
                    <a:pt x="52159" y="0"/>
                  </a:cubicBezTo>
                  <a:lnTo>
                    <a:pt x="5896" y="0"/>
                  </a:lnTo>
                  <a:cubicBezTo>
                    <a:pt x="2625" y="0"/>
                    <a:pt x="0" y="2625"/>
                    <a:pt x="0" y="5896"/>
                  </a:cubicBezTo>
                  <a:cubicBezTo>
                    <a:pt x="0" y="9167"/>
                    <a:pt x="2625" y="11792"/>
                    <a:pt x="5896" y="11792"/>
                  </a:cubicBezTo>
                  <a:lnTo>
                    <a:pt x="52159"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29" name="Google Shape;3729;p55"/>
            <p:cNvSpPr/>
            <p:nvPr/>
          </p:nvSpPr>
          <p:spPr>
            <a:xfrm>
              <a:off x="4739059" y="5505754"/>
              <a:ext cx="134707" cy="7841"/>
            </a:xfrm>
            <a:custGeom>
              <a:rect b="b" l="l" r="r" t="t"/>
              <a:pathLst>
                <a:path extrusionOk="0" h="11791" w="202567">
                  <a:moveTo>
                    <a:pt x="0" y="5896"/>
                  </a:moveTo>
                  <a:cubicBezTo>
                    <a:pt x="0" y="9167"/>
                    <a:pt x="2625" y="11792"/>
                    <a:pt x="5896" y="11792"/>
                  </a:cubicBezTo>
                  <a:lnTo>
                    <a:pt x="196671" y="11792"/>
                  </a:lnTo>
                  <a:cubicBezTo>
                    <a:pt x="199942" y="11792"/>
                    <a:pt x="202567" y="9167"/>
                    <a:pt x="202567" y="5896"/>
                  </a:cubicBezTo>
                  <a:cubicBezTo>
                    <a:pt x="202567" y="2625"/>
                    <a:pt x="199942" y="0"/>
                    <a:pt x="196671" y="0"/>
                  </a:cubicBezTo>
                  <a:lnTo>
                    <a:pt x="5896" y="0"/>
                  </a:lnTo>
                  <a:cubicBezTo>
                    <a:pt x="2625" y="0"/>
                    <a:pt x="0" y="2625"/>
                    <a:pt x="0" y="5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0" name="Google Shape;3730;p55"/>
            <p:cNvSpPr/>
            <p:nvPr/>
          </p:nvSpPr>
          <p:spPr>
            <a:xfrm>
              <a:off x="4739059" y="5527334"/>
              <a:ext cx="134707" cy="7841"/>
            </a:xfrm>
            <a:custGeom>
              <a:rect b="b" l="l" r="r" t="t"/>
              <a:pathLst>
                <a:path extrusionOk="0" h="11791" w="202567">
                  <a:moveTo>
                    <a:pt x="202567" y="5896"/>
                  </a:moveTo>
                  <a:cubicBezTo>
                    <a:pt x="202567" y="2625"/>
                    <a:pt x="199942" y="0"/>
                    <a:pt x="196671" y="0"/>
                  </a:cubicBezTo>
                  <a:lnTo>
                    <a:pt x="5896" y="0"/>
                  </a:lnTo>
                  <a:cubicBezTo>
                    <a:pt x="2625" y="0"/>
                    <a:pt x="0" y="2625"/>
                    <a:pt x="0" y="5896"/>
                  </a:cubicBezTo>
                  <a:cubicBezTo>
                    <a:pt x="0" y="9167"/>
                    <a:pt x="2625" y="11792"/>
                    <a:pt x="5896" y="11792"/>
                  </a:cubicBezTo>
                  <a:lnTo>
                    <a:pt x="196671" y="11792"/>
                  </a:lnTo>
                  <a:cubicBezTo>
                    <a:pt x="199942" y="11792"/>
                    <a:pt x="202567" y="9167"/>
                    <a:pt x="202567" y="5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1" name="Google Shape;3731;p55"/>
            <p:cNvSpPr/>
            <p:nvPr/>
          </p:nvSpPr>
          <p:spPr>
            <a:xfrm>
              <a:off x="4739059" y="5548886"/>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2" name="Google Shape;3732;p55"/>
            <p:cNvSpPr/>
            <p:nvPr/>
          </p:nvSpPr>
          <p:spPr>
            <a:xfrm>
              <a:off x="4739059" y="5570466"/>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3" name="Google Shape;3733;p55"/>
            <p:cNvSpPr/>
            <p:nvPr/>
          </p:nvSpPr>
          <p:spPr>
            <a:xfrm>
              <a:off x="4739059" y="5592018"/>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4" name="Google Shape;3734;p55"/>
            <p:cNvSpPr/>
            <p:nvPr/>
          </p:nvSpPr>
          <p:spPr>
            <a:xfrm>
              <a:off x="4739059" y="5612024"/>
              <a:ext cx="41124" cy="7841"/>
            </a:xfrm>
            <a:custGeom>
              <a:rect b="b" l="l" r="r" t="t"/>
              <a:pathLst>
                <a:path extrusionOk="0" h="11791" w="61841">
                  <a:moveTo>
                    <a:pt x="5896" y="11792"/>
                  </a:moveTo>
                  <a:lnTo>
                    <a:pt x="55946" y="11792"/>
                  </a:lnTo>
                  <a:cubicBezTo>
                    <a:pt x="59216" y="11792"/>
                    <a:pt x="61842" y="9167"/>
                    <a:pt x="61842" y="5896"/>
                  </a:cubicBezTo>
                  <a:cubicBezTo>
                    <a:pt x="61842" y="2625"/>
                    <a:pt x="59216" y="0"/>
                    <a:pt x="55946" y="0"/>
                  </a:cubicBezTo>
                  <a:lnTo>
                    <a:pt x="5896" y="0"/>
                  </a:lnTo>
                  <a:cubicBezTo>
                    <a:pt x="2625" y="0"/>
                    <a:pt x="0" y="2625"/>
                    <a:pt x="0" y="5896"/>
                  </a:cubicBezTo>
                  <a:cubicBezTo>
                    <a:pt x="0" y="9167"/>
                    <a:pt x="2625" y="11792"/>
                    <a:pt x="5896" y="11792"/>
                  </a:cubicBezTo>
                  <a:lnTo>
                    <a:pt x="5896"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5" name="Google Shape;3735;p55"/>
            <p:cNvSpPr/>
            <p:nvPr/>
          </p:nvSpPr>
          <p:spPr>
            <a:xfrm>
              <a:off x="4797646" y="5549401"/>
              <a:ext cx="76125" cy="76125"/>
            </a:xfrm>
            <a:custGeom>
              <a:rect b="b" l="l" r="r" t="t"/>
              <a:pathLst>
                <a:path extrusionOk="0" h="114474" w="114473">
                  <a:moveTo>
                    <a:pt x="57237" y="114474"/>
                  </a:moveTo>
                  <a:cubicBezTo>
                    <a:pt x="88825" y="114474"/>
                    <a:pt x="114474" y="88782"/>
                    <a:pt x="114474" y="57237"/>
                  </a:cubicBezTo>
                  <a:cubicBezTo>
                    <a:pt x="114474" y="25692"/>
                    <a:pt x="88782" y="0"/>
                    <a:pt x="57237" y="0"/>
                  </a:cubicBezTo>
                  <a:cubicBezTo>
                    <a:pt x="25692" y="0"/>
                    <a:pt x="0" y="25692"/>
                    <a:pt x="0" y="57237"/>
                  </a:cubicBezTo>
                  <a:cubicBezTo>
                    <a:pt x="0" y="88782"/>
                    <a:pt x="25692" y="114474"/>
                    <a:pt x="57237" y="114474"/>
                  </a:cubicBezTo>
                  <a:close/>
                  <a:moveTo>
                    <a:pt x="49103" y="80433"/>
                  </a:moveTo>
                  <a:cubicBezTo>
                    <a:pt x="40496" y="77033"/>
                    <a:pt x="34945" y="68900"/>
                    <a:pt x="34945" y="59647"/>
                  </a:cubicBezTo>
                  <a:cubicBezTo>
                    <a:pt x="34945" y="53192"/>
                    <a:pt x="37699" y="47253"/>
                    <a:pt x="42260" y="43121"/>
                  </a:cubicBezTo>
                  <a:lnTo>
                    <a:pt x="42260" y="61239"/>
                  </a:lnTo>
                  <a:cubicBezTo>
                    <a:pt x="42260" y="63520"/>
                    <a:pt x="43552" y="65586"/>
                    <a:pt x="45617" y="66533"/>
                  </a:cubicBezTo>
                  <a:lnTo>
                    <a:pt x="54741" y="70879"/>
                  </a:lnTo>
                  <a:cubicBezTo>
                    <a:pt x="56376" y="71654"/>
                    <a:pt x="58269" y="71654"/>
                    <a:pt x="59905" y="70879"/>
                  </a:cubicBezTo>
                  <a:lnTo>
                    <a:pt x="68641" y="66533"/>
                  </a:lnTo>
                  <a:cubicBezTo>
                    <a:pt x="70621" y="65543"/>
                    <a:pt x="71912" y="63477"/>
                    <a:pt x="71912" y="61282"/>
                  </a:cubicBezTo>
                  <a:lnTo>
                    <a:pt x="71912" y="42820"/>
                  </a:lnTo>
                  <a:cubicBezTo>
                    <a:pt x="76689" y="46952"/>
                    <a:pt x="79615" y="53063"/>
                    <a:pt x="79615" y="59690"/>
                  </a:cubicBezTo>
                  <a:cubicBezTo>
                    <a:pt x="79615" y="68770"/>
                    <a:pt x="74193" y="76861"/>
                    <a:pt x="65844" y="80304"/>
                  </a:cubicBezTo>
                  <a:cubicBezTo>
                    <a:pt x="63649" y="81208"/>
                    <a:pt x="62229" y="83359"/>
                    <a:pt x="62229" y="85726"/>
                  </a:cubicBezTo>
                  <a:lnTo>
                    <a:pt x="62229" y="102467"/>
                  </a:lnTo>
                  <a:cubicBezTo>
                    <a:pt x="62229" y="102467"/>
                    <a:pt x="62229" y="102467"/>
                    <a:pt x="62186" y="102467"/>
                  </a:cubicBezTo>
                  <a:cubicBezTo>
                    <a:pt x="61583" y="102510"/>
                    <a:pt x="61024" y="102553"/>
                    <a:pt x="60421" y="102596"/>
                  </a:cubicBezTo>
                  <a:cubicBezTo>
                    <a:pt x="60206" y="102596"/>
                    <a:pt x="60034" y="102596"/>
                    <a:pt x="59819" y="102639"/>
                  </a:cubicBezTo>
                  <a:cubicBezTo>
                    <a:pt x="59345" y="102639"/>
                    <a:pt x="58829" y="102639"/>
                    <a:pt x="58356" y="102682"/>
                  </a:cubicBezTo>
                  <a:cubicBezTo>
                    <a:pt x="58055" y="102682"/>
                    <a:pt x="57753" y="102682"/>
                    <a:pt x="57495" y="102682"/>
                  </a:cubicBezTo>
                  <a:cubicBezTo>
                    <a:pt x="57065" y="102682"/>
                    <a:pt x="56635" y="102682"/>
                    <a:pt x="56204" y="102682"/>
                  </a:cubicBezTo>
                  <a:cubicBezTo>
                    <a:pt x="55860" y="102682"/>
                    <a:pt x="55516" y="102682"/>
                    <a:pt x="55171" y="102682"/>
                  </a:cubicBezTo>
                  <a:cubicBezTo>
                    <a:pt x="54741" y="102682"/>
                    <a:pt x="54354" y="102639"/>
                    <a:pt x="53923" y="102596"/>
                  </a:cubicBezTo>
                  <a:cubicBezTo>
                    <a:pt x="53579" y="102596"/>
                    <a:pt x="53278" y="102553"/>
                    <a:pt x="52933" y="102510"/>
                  </a:cubicBezTo>
                  <a:lnTo>
                    <a:pt x="52933" y="85899"/>
                  </a:lnTo>
                  <a:cubicBezTo>
                    <a:pt x="52933" y="83489"/>
                    <a:pt x="51470" y="81294"/>
                    <a:pt x="49189" y="80433"/>
                  </a:cubicBezTo>
                  <a:lnTo>
                    <a:pt x="49189" y="80433"/>
                  </a:lnTo>
                  <a:close/>
                  <a:moveTo>
                    <a:pt x="57237" y="11749"/>
                  </a:moveTo>
                  <a:cubicBezTo>
                    <a:pt x="82327" y="11749"/>
                    <a:pt x="102725" y="32147"/>
                    <a:pt x="102725" y="57237"/>
                  </a:cubicBezTo>
                  <a:cubicBezTo>
                    <a:pt x="102725" y="76431"/>
                    <a:pt x="90761" y="92870"/>
                    <a:pt x="73934" y="99541"/>
                  </a:cubicBezTo>
                  <a:lnTo>
                    <a:pt x="73934" y="89384"/>
                  </a:lnTo>
                  <a:cubicBezTo>
                    <a:pt x="84650" y="83402"/>
                    <a:pt x="91364" y="72127"/>
                    <a:pt x="91364" y="59647"/>
                  </a:cubicBezTo>
                  <a:cubicBezTo>
                    <a:pt x="91364" y="44843"/>
                    <a:pt x="81896" y="31803"/>
                    <a:pt x="67824" y="27241"/>
                  </a:cubicBezTo>
                  <a:cubicBezTo>
                    <a:pt x="66016" y="26639"/>
                    <a:pt x="64080" y="26983"/>
                    <a:pt x="62530" y="28059"/>
                  </a:cubicBezTo>
                  <a:cubicBezTo>
                    <a:pt x="61024" y="29178"/>
                    <a:pt x="60120" y="30942"/>
                    <a:pt x="60120" y="32836"/>
                  </a:cubicBezTo>
                  <a:lnTo>
                    <a:pt x="60120" y="57581"/>
                  </a:lnTo>
                  <a:lnTo>
                    <a:pt x="57194" y="59045"/>
                  </a:lnTo>
                  <a:lnTo>
                    <a:pt x="54009" y="57538"/>
                  </a:lnTo>
                  <a:lnTo>
                    <a:pt x="54009" y="32965"/>
                  </a:lnTo>
                  <a:cubicBezTo>
                    <a:pt x="54009" y="31072"/>
                    <a:pt x="53105" y="29264"/>
                    <a:pt x="51556" y="28188"/>
                  </a:cubicBezTo>
                  <a:cubicBezTo>
                    <a:pt x="50007" y="27069"/>
                    <a:pt x="48028" y="26811"/>
                    <a:pt x="46220" y="27414"/>
                  </a:cubicBezTo>
                  <a:cubicBezTo>
                    <a:pt x="32406" y="32104"/>
                    <a:pt x="23153" y="45101"/>
                    <a:pt x="23153" y="59690"/>
                  </a:cubicBezTo>
                  <a:cubicBezTo>
                    <a:pt x="23153" y="72428"/>
                    <a:pt x="30082" y="83790"/>
                    <a:pt x="41055" y="89686"/>
                  </a:cubicBezTo>
                  <a:lnTo>
                    <a:pt x="41055" y="99756"/>
                  </a:lnTo>
                  <a:cubicBezTo>
                    <a:pt x="23970" y="93215"/>
                    <a:pt x="11749" y="76646"/>
                    <a:pt x="11749" y="57280"/>
                  </a:cubicBezTo>
                  <a:cubicBezTo>
                    <a:pt x="11749" y="32190"/>
                    <a:pt x="32147" y="11792"/>
                    <a:pt x="57237" y="11792"/>
                  </a:cubicBezTo>
                  <a:lnTo>
                    <a:pt x="57237" y="117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36" name="Google Shape;3736;p55"/>
          <p:cNvGrpSpPr/>
          <p:nvPr/>
        </p:nvGrpSpPr>
        <p:grpSpPr>
          <a:xfrm>
            <a:off x="2910611" y="1990922"/>
            <a:ext cx="266888" cy="294979"/>
            <a:chOff x="4994277" y="5388350"/>
            <a:chExt cx="281765" cy="311455"/>
          </a:xfrm>
        </p:grpSpPr>
        <p:sp>
          <p:nvSpPr>
            <p:cNvPr id="3737" name="Google Shape;3737;p55"/>
            <p:cNvSpPr/>
            <p:nvPr/>
          </p:nvSpPr>
          <p:spPr>
            <a:xfrm>
              <a:off x="5091839" y="5581543"/>
              <a:ext cx="86599" cy="86599"/>
            </a:xfrm>
            <a:custGeom>
              <a:rect b="b" l="l" r="r" t="t"/>
              <a:pathLst>
                <a:path extrusionOk="0" h="130224" w="130224">
                  <a:moveTo>
                    <a:pt x="19409" y="111462"/>
                  </a:moveTo>
                  <a:cubicBezTo>
                    <a:pt x="19409" y="111462"/>
                    <a:pt x="19409" y="111462"/>
                    <a:pt x="19452" y="111505"/>
                  </a:cubicBezTo>
                  <a:cubicBezTo>
                    <a:pt x="31718" y="123554"/>
                    <a:pt x="47898" y="130225"/>
                    <a:pt x="65112" y="130225"/>
                  </a:cubicBezTo>
                  <a:cubicBezTo>
                    <a:pt x="82327" y="130225"/>
                    <a:pt x="98853" y="123468"/>
                    <a:pt x="111161" y="111160"/>
                  </a:cubicBezTo>
                  <a:cubicBezTo>
                    <a:pt x="123469" y="98852"/>
                    <a:pt x="130225" y="82499"/>
                    <a:pt x="130225" y="65112"/>
                  </a:cubicBezTo>
                  <a:cubicBezTo>
                    <a:pt x="130225" y="47726"/>
                    <a:pt x="123469" y="31373"/>
                    <a:pt x="111161" y="19065"/>
                  </a:cubicBezTo>
                  <a:cubicBezTo>
                    <a:pt x="98853" y="6757"/>
                    <a:pt x="82499" y="0"/>
                    <a:pt x="65112" y="0"/>
                  </a:cubicBezTo>
                  <a:cubicBezTo>
                    <a:pt x="47727" y="0"/>
                    <a:pt x="31373" y="6757"/>
                    <a:pt x="19065" y="19065"/>
                  </a:cubicBezTo>
                  <a:cubicBezTo>
                    <a:pt x="6757" y="31373"/>
                    <a:pt x="0" y="47726"/>
                    <a:pt x="0" y="65112"/>
                  </a:cubicBezTo>
                  <a:cubicBezTo>
                    <a:pt x="0" y="82499"/>
                    <a:pt x="6757" y="98852"/>
                    <a:pt x="19065" y="111160"/>
                  </a:cubicBezTo>
                  <a:lnTo>
                    <a:pt x="19366" y="111462"/>
                  </a:lnTo>
                  <a:close/>
                  <a:moveTo>
                    <a:pt x="33740" y="105781"/>
                  </a:moveTo>
                  <a:cubicBezTo>
                    <a:pt x="32449" y="104791"/>
                    <a:pt x="31201" y="103715"/>
                    <a:pt x="29996" y="102596"/>
                  </a:cubicBezTo>
                  <a:cubicBezTo>
                    <a:pt x="29996" y="102596"/>
                    <a:pt x="29996" y="102596"/>
                    <a:pt x="29953" y="102553"/>
                  </a:cubicBezTo>
                  <a:cubicBezTo>
                    <a:pt x="29867" y="102467"/>
                    <a:pt x="29781" y="102381"/>
                    <a:pt x="29694" y="102295"/>
                  </a:cubicBezTo>
                  <a:cubicBezTo>
                    <a:pt x="29566" y="102166"/>
                    <a:pt x="29480" y="102080"/>
                    <a:pt x="29350" y="101951"/>
                  </a:cubicBezTo>
                  <a:lnTo>
                    <a:pt x="29221" y="101822"/>
                  </a:lnTo>
                  <a:cubicBezTo>
                    <a:pt x="29221" y="101822"/>
                    <a:pt x="28963" y="101563"/>
                    <a:pt x="28834" y="101434"/>
                  </a:cubicBezTo>
                  <a:cubicBezTo>
                    <a:pt x="28705" y="101305"/>
                    <a:pt x="28576" y="101176"/>
                    <a:pt x="28447" y="101047"/>
                  </a:cubicBezTo>
                  <a:cubicBezTo>
                    <a:pt x="28361" y="100961"/>
                    <a:pt x="28318" y="100918"/>
                    <a:pt x="28231" y="100832"/>
                  </a:cubicBezTo>
                  <a:cubicBezTo>
                    <a:pt x="28188" y="100789"/>
                    <a:pt x="28145" y="100703"/>
                    <a:pt x="28059" y="100660"/>
                  </a:cubicBezTo>
                  <a:cubicBezTo>
                    <a:pt x="27414" y="99971"/>
                    <a:pt x="26768" y="99240"/>
                    <a:pt x="26123" y="98508"/>
                  </a:cubicBezTo>
                  <a:lnTo>
                    <a:pt x="32664" y="91967"/>
                  </a:lnTo>
                  <a:cubicBezTo>
                    <a:pt x="38130" y="86501"/>
                    <a:pt x="41658" y="79314"/>
                    <a:pt x="42648" y="71654"/>
                  </a:cubicBezTo>
                  <a:lnTo>
                    <a:pt x="45704" y="48114"/>
                  </a:lnTo>
                  <a:cubicBezTo>
                    <a:pt x="45704" y="48114"/>
                    <a:pt x="45919" y="47855"/>
                    <a:pt x="46134" y="47812"/>
                  </a:cubicBezTo>
                  <a:lnTo>
                    <a:pt x="63520" y="44800"/>
                  </a:lnTo>
                  <a:lnTo>
                    <a:pt x="55258" y="53063"/>
                  </a:lnTo>
                  <a:cubicBezTo>
                    <a:pt x="52073" y="56247"/>
                    <a:pt x="50352" y="60465"/>
                    <a:pt x="50352" y="64940"/>
                  </a:cubicBezTo>
                  <a:cubicBezTo>
                    <a:pt x="50352" y="69416"/>
                    <a:pt x="52116" y="73633"/>
                    <a:pt x="55258" y="76818"/>
                  </a:cubicBezTo>
                  <a:cubicBezTo>
                    <a:pt x="61799" y="83359"/>
                    <a:pt x="72472" y="83359"/>
                    <a:pt x="79013" y="76818"/>
                  </a:cubicBezTo>
                  <a:lnTo>
                    <a:pt x="87276" y="68555"/>
                  </a:lnTo>
                  <a:lnTo>
                    <a:pt x="84264" y="85942"/>
                  </a:lnTo>
                  <a:cubicBezTo>
                    <a:pt x="84264" y="85942"/>
                    <a:pt x="84134" y="86286"/>
                    <a:pt x="83962" y="86372"/>
                  </a:cubicBezTo>
                  <a:lnTo>
                    <a:pt x="60422" y="89427"/>
                  </a:lnTo>
                  <a:cubicBezTo>
                    <a:pt x="52761" y="90417"/>
                    <a:pt x="45575" y="93946"/>
                    <a:pt x="40109" y="99412"/>
                  </a:cubicBezTo>
                  <a:lnTo>
                    <a:pt x="33740" y="105781"/>
                  </a:lnTo>
                  <a:close/>
                  <a:moveTo>
                    <a:pt x="28791" y="28748"/>
                  </a:moveTo>
                  <a:cubicBezTo>
                    <a:pt x="38818" y="18720"/>
                    <a:pt x="51987" y="13728"/>
                    <a:pt x="65156" y="13728"/>
                  </a:cubicBezTo>
                  <a:cubicBezTo>
                    <a:pt x="78325" y="13728"/>
                    <a:pt x="91493" y="18720"/>
                    <a:pt x="101521" y="28748"/>
                  </a:cubicBezTo>
                  <a:cubicBezTo>
                    <a:pt x="121575" y="48802"/>
                    <a:pt x="121575" y="81380"/>
                    <a:pt x="101521" y="101434"/>
                  </a:cubicBezTo>
                  <a:cubicBezTo>
                    <a:pt x="86588" y="116368"/>
                    <a:pt x="64639" y="120198"/>
                    <a:pt x="46134" y="112839"/>
                  </a:cubicBezTo>
                  <a:lnTo>
                    <a:pt x="49835" y="109138"/>
                  </a:lnTo>
                  <a:cubicBezTo>
                    <a:pt x="53149" y="105824"/>
                    <a:pt x="57539" y="103672"/>
                    <a:pt x="62186" y="103070"/>
                  </a:cubicBezTo>
                  <a:lnTo>
                    <a:pt x="86200" y="99971"/>
                  </a:lnTo>
                  <a:cubicBezTo>
                    <a:pt x="86200" y="99971"/>
                    <a:pt x="86588" y="99928"/>
                    <a:pt x="86802" y="99885"/>
                  </a:cubicBezTo>
                  <a:cubicBezTo>
                    <a:pt x="92483" y="98637"/>
                    <a:pt x="96787" y="94118"/>
                    <a:pt x="97777" y="88352"/>
                  </a:cubicBezTo>
                  <a:lnTo>
                    <a:pt x="102381" y="61670"/>
                  </a:lnTo>
                  <a:cubicBezTo>
                    <a:pt x="102898" y="58657"/>
                    <a:pt x="101908" y="55559"/>
                    <a:pt x="99756" y="53364"/>
                  </a:cubicBezTo>
                  <a:lnTo>
                    <a:pt x="98121" y="51728"/>
                  </a:lnTo>
                  <a:lnTo>
                    <a:pt x="98121" y="51728"/>
                  </a:lnTo>
                  <a:cubicBezTo>
                    <a:pt x="94420" y="48027"/>
                    <a:pt x="88438" y="48027"/>
                    <a:pt x="84737" y="51728"/>
                  </a:cubicBezTo>
                  <a:lnTo>
                    <a:pt x="69287" y="67178"/>
                  </a:lnTo>
                  <a:cubicBezTo>
                    <a:pt x="68082" y="68383"/>
                    <a:pt x="66146" y="68383"/>
                    <a:pt x="64941" y="67178"/>
                  </a:cubicBezTo>
                  <a:cubicBezTo>
                    <a:pt x="63736" y="65973"/>
                    <a:pt x="63736" y="64037"/>
                    <a:pt x="64941" y="62832"/>
                  </a:cubicBezTo>
                  <a:lnTo>
                    <a:pt x="80390" y="47382"/>
                  </a:lnTo>
                  <a:cubicBezTo>
                    <a:pt x="82155" y="45574"/>
                    <a:pt x="83145" y="43207"/>
                    <a:pt x="83145" y="40711"/>
                  </a:cubicBezTo>
                  <a:cubicBezTo>
                    <a:pt x="83145" y="38215"/>
                    <a:pt x="82155" y="35805"/>
                    <a:pt x="80390" y="34041"/>
                  </a:cubicBezTo>
                  <a:lnTo>
                    <a:pt x="78755" y="32406"/>
                  </a:lnTo>
                  <a:cubicBezTo>
                    <a:pt x="76603" y="30254"/>
                    <a:pt x="73505" y="29264"/>
                    <a:pt x="70449" y="29780"/>
                  </a:cubicBezTo>
                  <a:lnTo>
                    <a:pt x="43767" y="34385"/>
                  </a:lnTo>
                  <a:cubicBezTo>
                    <a:pt x="38044" y="35375"/>
                    <a:pt x="33525" y="39679"/>
                    <a:pt x="32234" y="45359"/>
                  </a:cubicBezTo>
                  <a:cubicBezTo>
                    <a:pt x="32191" y="45574"/>
                    <a:pt x="32148" y="45747"/>
                    <a:pt x="32148" y="45962"/>
                  </a:cubicBezTo>
                  <a:lnTo>
                    <a:pt x="29049" y="69975"/>
                  </a:lnTo>
                  <a:cubicBezTo>
                    <a:pt x="28447" y="74623"/>
                    <a:pt x="26295" y="79013"/>
                    <a:pt x="22981" y="82370"/>
                  </a:cubicBezTo>
                  <a:lnTo>
                    <a:pt x="18548" y="86802"/>
                  </a:lnTo>
                  <a:cubicBezTo>
                    <a:pt x="9769" y="67781"/>
                    <a:pt x="13212" y="44499"/>
                    <a:pt x="28834" y="288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38" name="Google Shape;3738;p55"/>
            <p:cNvSpPr/>
            <p:nvPr/>
          </p:nvSpPr>
          <p:spPr>
            <a:xfrm>
              <a:off x="4994277" y="5388350"/>
              <a:ext cx="281765" cy="311455"/>
            </a:xfrm>
            <a:custGeom>
              <a:rect b="b" l="l" r="r" t="t"/>
              <a:pathLst>
                <a:path extrusionOk="0" h="468353" w="423707">
                  <a:moveTo>
                    <a:pt x="423329" y="441112"/>
                  </a:moveTo>
                  <a:lnTo>
                    <a:pt x="407234" y="346822"/>
                  </a:lnTo>
                  <a:cubicBezTo>
                    <a:pt x="404178" y="329048"/>
                    <a:pt x="394108" y="313383"/>
                    <a:pt x="379304" y="303270"/>
                  </a:cubicBezTo>
                  <a:lnTo>
                    <a:pt x="380208" y="288423"/>
                  </a:lnTo>
                  <a:cubicBezTo>
                    <a:pt x="380552" y="282570"/>
                    <a:pt x="378487" y="276803"/>
                    <a:pt x="374484" y="272500"/>
                  </a:cubicBezTo>
                  <a:cubicBezTo>
                    <a:pt x="370481" y="268239"/>
                    <a:pt x="364801" y="265786"/>
                    <a:pt x="358948" y="265786"/>
                  </a:cubicBezTo>
                  <a:lnTo>
                    <a:pt x="263367" y="265786"/>
                  </a:lnTo>
                  <a:cubicBezTo>
                    <a:pt x="262808" y="264108"/>
                    <a:pt x="262506" y="262386"/>
                    <a:pt x="262506" y="260794"/>
                  </a:cubicBezTo>
                  <a:lnTo>
                    <a:pt x="262506" y="236953"/>
                  </a:lnTo>
                  <a:cubicBezTo>
                    <a:pt x="266552" y="234370"/>
                    <a:pt x="270467" y="231401"/>
                    <a:pt x="274255" y="228130"/>
                  </a:cubicBezTo>
                  <a:cubicBezTo>
                    <a:pt x="280495" y="222751"/>
                    <a:pt x="285874" y="216468"/>
                    <a:pt x="290221" y="209539"/>
                  </a:cubicBezTo>
                  <a:lnTo>
                    <a:pt x="308898" y="207301"/>
                  </a:lnTo>
                  <a:cubicBezTo>
                    <a:pt x="314923" y="206570"/>
                    <a:pt x="319485" y="201448"/>
                    <a:pt x="319485" y="195380"/>
                  </a:cubicBezTo>
                  <a:lnTo>
                    <a:pt x="319485" y="177994"/>
                  </a:lnTo>
                  <a:cubicBezTo>
                    <a:pt x="329211" y="174637"/>
                    <a:pt x="336226" y="165342"/>
                    <a:pt x="336226" y="154454"/>
                  </a:cubicBezTo>
                  <a:lnTo>
                    <a:pt x="336226" y="126395"/>
                  </a:lnTo>
                  <a:cubicBezTo>
                    <a:pt x="336226" y="114345"/>
                    <a:pt x="327618" y="104275"/>
                    <a:pt x="316214" y="101994"/>
                  </a:cubicBezTo>
                  <a:lnTo>
                    <a:pt x="316214" y="88265"/>
                  </a:lnTo>
                  <a:cubicBezTo>
                    <a:pt x="316214" y="84478"/>
                    <a:pt x="313159" y="81423"/>
                    <a:pt x="309372" y="81423"/>
                  </a:cubicBezTo>
                  <a:cubicBezTo>
                    <a:pt x="305584" y="81423"/>
                    <a:pt x="302529" y="84478"/>
                    <a:pt x="302529" y="88265"/>
                  </a:cubicBezTo>
                  <a:lnTo>
                    <a:pt x="302529" y="112580"/>
                  </a:lnTo>
                  <a:cubicBezTo>
                    <a:pt x="299775" y="113054"/>
                    <a:pt x="296504" y="113872"/>
                    <a:pt x="293147" y="115335"/>
                  </a:cubicBezTo>
                  <a:cubicBezTo>
                    <a:pt x="293147" y="115335"/>
                    <a:pt x="293147" y="115335"/>
                    <a:pt x="293147" y="115335"/>
                  </a:cubicBezTo>
                  <a:cubicBezTo>
                    <a:pt x="292157" y="115765"/>
                    <a:pt x="291211" y="116238"/>
                    <a:pt x="290307" y="116712"/>
                  </a:cubicBezTo>
                  <a:lnTo>
                    <a:pt x="290307" y="73892"/>
                  </a:lnTo>
                  <a:cubicBezTo>
                    <a:pt x="290307" y="58657"/>
                    <a:pt x="277913" y="46220"/>
                    <a:pt x="262635" y="46220"/>
                  </a:cubicBezTo>
                  <a:lnTo>
                    <a:pt x="243743" y="46220"/>
                  </a:lnTo>
                  <a:cubicBezTo>
                    <a:pt x="237201" y="46220"/>
                    <a:pt x="230832" y="48501"/>
                    <a:pt x="225797" y="52632"/>
                  </a:cubicBezTo>
                  <a:lnTo>
                    <a:pt x="223947" y="54138"/>
                  </a:lnTo>
                  <a:cubicBezTo>
                    <a:pt x="220547" y="56936"/>
                    <a:pt x="216243" y="58442"/>
                    <a:pt x="211853" y="58442"/>
                  </a:cubicBezTo>
                  <a:cubicBezTo>
                    <a:pt x="207464" y="58442"/>
                    <a:pt x="203161" y="56893"/>
                    <a:pt x="199761" y="54138"/>
                  </a:cubicBezTo>
                  <a:lnTo>
                    <a:pt x="197910" y="52632"/>
                  </a:lnTo>
                  <a:cubicBezTo>
                    <a:pt x="192875" y="48501"/>
                    <a:pt x="186505" y="46220"/>
                    <a:pt x="179965" y="46220"/>
                  </a:cubicBezTo>
                  <a:lnTo>
                    <a:pt x="161072" y="46220"/>
                  </a:lnTo>
                  <a:cubicBezTo>
                    <a:pt x="145837" y="46220"/>
                    <a:pt x="133400" y="58614"/>
                    <a:pt x="133400" y="73892"/>
                  </a:cubicBezTo>
                  <a:lnTo>
                    <a:pt x="133400" y="116712"/>
                  </a:lnTo>
                  <a:cubicBezTo>
                    <a:pt x="132496" y="116238"/>
                    <a:pt x="131550" y="115765"/>
                    <a:pt x="130560" y="115335"/>
                  </a:cubicBezTo>
                  <a:cubicBezTo>
                    <a:pt x="130560" y="115335"/>
                    <a:pt x="130560" y="115335"/>
                    <a:pt x="130560" y="115335"/>
                  </a:cubicBezTo>
                  <a:cubicBezTo>
                    <a:pt x="127203" y="113872"/>
                    <a:pt x="123932" y="113054"/>
                    <a:pt x="121178" y="112580"/>
                  </a:cubicBezTo>
                  <a:lnTo>
                    <a:pt x="121178" y="53923"/>
                  </a:lnTo>
                  <a:cubicBezTo>
                    <a:pt x="121178" y="31760"/>
                    <a:pt x="139210" y="13728"/>
                    <a:pt x="161373" y="13728"/>
                  </a:cubicBezTo>
                  <a:lnTo>
                    <a:pt x="262334" y="13728"/>
                  </a:lnTo>
                  <a:cubicBezTo>
                    <a:pt x="284497" y="13728"/>
                    <a:pt x="302529" y="31760"/>
                    <a:pt x="302529" y="53923"/>
                  </a:cubicBezTo>
                  <a:lnTo>
                    <a:pt x="302529" y="56376"/>
                  </a:lnTo>
                  <a:cubicBezTo>
                    <a:pt x="302529" y="60163"/>
                    <a:pt x="305584" y="63219"/>
                    <a:pt x="309372" y="63219"/>
                  </a:cubicBezTo>
                  <a:cubicBezTo>
                    <a:pt x="313159" y="63219"/>
                    <a:pt x="316214" y="60163"/>
                    <a:pt x="316214" y="56376"/>
                  </a:cubicBezTo>
                  <a:lnTo>
                    <a:pt x="316214" y="53923"/>
                  </a:lnTo>
                  <a:cubicBezTo>
                    <a:pt x="316214" y="24186"/>
                    <a:pt x="292028" y="0"/>
                    <a:pt x="262291" y="0"/>
                  </a:cubicBezTo>
                  <a:lnTo>
                    <a:pt x="161330" y="0"/>
                  </a:lnTo>
                  <a:cubicBezTo>
                    <a:pt x="131593" y="0"/>
                    <a:pt x="107450" y="24186"/>
                    <a:pt x="107450" y="53923"/>
                  </a:cubicBezTo>
                  <a:lnTo>
                    <a:pt x="107450" y="101994"/>
                  </a:lnTo>
                  <a:cubicBezTo>
                    <a:pt x="96046" y="104275"/>
                    <a:pt x="87439" y="114345"/>
                    <a:pt x="87439" y="126395"/>
                  </a:cubicBezTo>
                  <a:lnTo>
                    <a:pt x="87439" y="154454"/>
                  </a:lnTo>
                  <a:cubicBezTo>
                    <a:pt x="87439" y="168182"/>
                    <a:pt x="98585" y="179328"/>
                    <a:pt x="112313" y="179328"/>
                  </a:cubicBezTo>
                  <a:lnTo>
                    <a:pt x="121781" y="179328"/>
                  </a:lnTo>
                  <a:cubicBezTo>
                    <a:pt x="125309" y="198565"/>
                    <a:pt x="134949" y="215650"/>
                    <a:pt x="149409" y="228087"/>
                  </a:cubicBezTo>
                  <a:cubicBezTo>
                    <a:pt x="153196" y="231358"/>
                    <a:pt x="157113" y="234284"/>
                    <a:pt x="161158" y="236910"/>
                  </a:cubicBezTo>
                  <a:lnTo>
                    <a:pt x="161158" y="260751"/>
                  </a:lnTo>
                  <a:cubicBezTo>
                    <a:pt x="161158" y="262343"/>
                    <a:pt x="160857" y="264065"/>
                    <a:pt x="160297" y="265743"/>
                  </a:cubicBezTo>
                  <a:lnTo>
                    <a:pt x="64716" y="265743"/>
                  </a:lnTo>
                  <a:cubicBezTo>
                    <a:pt x="58863" y="265743"/>
                    <a:pt x="53225" y="268196"/>
                    <a:pt x="49180" y="272457"/>
                  </a:cubicBezTo>
                  <a:cubicBezTo>
                    <a:pt x="45178" y="276717"/>
                    <a:pt x="43069" y="282527"/>
                    <a:pt x="43456" y="288337"/>
                  </a:cubicBezTo>
                  <a:lnTo>
                    <a:pt x="44360" y="303184"/>
                  </a:lnTo>
                  <a:cubicBezTo>
                    <a:pt x="29556" y="313297"/>
                    <a:pt x="19443" y="328962"/>
                    <a:pt x="16430" y="346736"/>
                  </a:cubicBezTo>
                  <a:lnTo>
                    <a:pt x="335" y="441026"/>
                  </a:lnTo>
                  <a:cubicBezTo>
                    <a:pt x="-827" y="447826"/>
                    <a:pt x="1066" y="454754"/>
                    <a:pt x="5499" y="460048"/>
                  </a:cubicBezTo>
                  <a:cubicBezTo>
                    <a:pt x="9932" y="465341"/>
                    <a:pt x="16473" y="468354"/>
                    <a:pt x="23359" y="468354"/>
                  </a:cubicBezTo>
                  <a:lnTo>
                    <a:pt x="400348" y="468354"/>
                  </a:lnTo>
                  <a:cubicBezTo>
                    <a:pt x="407234" y="468354"/>
                    <a:pt x="413775" y="465341"/>
                    <a:pt x="418208" y="460048"/>
                  </a:cubicBezTo>
                  <a:cubicBezTo>
                    <a:pt x="422641" y="454754"/>
                    <a:pt x="424534" y="447869"/>
                    <a:pt x="423372" y="441026"/>
                  </a:cubicBezTo>
                  <a:close/>
                  <a:moveTo>
                    <a:pt x="302701" y="126567"/>
                  </a:moveTo>
                  <a:cubicBezTo>
                    <a:pt x="306273" y="125706"/>
                    <a:pt x="309114" y="125706"/>
                    <a:pt x="309199" y="125706"/>
                  </a:cubicBezTo>
                  <a:cubicBezTo>
                    <a:pt x="309242" y="125706"/>
                    <a:pt x="309328" y="125706"/>
                    <a:pt x="309372" y="125706"/>
                  </a:cubicBezTo>
                  <a:cubicBezTo>
                    <a:pt x="310447" y="125706"/>
                    <a:pt x="311523" y="125448"/>
                    <a:pt x="312470" y="124932"/>
                  </a:cubicBezTo>
                  <a:cubicBezTo>
                    <a:pt x="312685" y="124846"/>
                    <a:pt x="312858" y="124716"/>
                    <a:pt x="313073" y="124587"/>
                  </a:cubicBezTo>
                  <a:cubicBezTo>
                    <a:pt x="313159" y="124544"/>
                    <a:pt x="313245" y="124458"/>
                    <a:pt x="313331" y="124415"/>
                  </a:cubicBezTo>
                  <a:cubicBezTo>
                    <a:pt x="313589" y="124200"/>
                    <a:pt x="313890" y="123985"/>
                    <a:pt x="314105" y="123770"/>
                  </a:cubicBezTo>
                  <a:cubicBezTo>
                    <a:pt x="315440" y="122479"/>
                    <a:pt x="316171" y="120714"/>
                    <a:pt x="316171" y="118864"/>
                  </a:cubicBezTo>
                  <a:lnTo>
                    <a:pt x="316171" y="116368"/>
                  </a:lnTo>
                  <a:cubicBezTo>
                    <a:pt x="319872" y="118175"/>
                    <a:pt x="322454" y="122005"/>
                    <a:pt x="322454" y="126395"/>
                  </a:cubicBezTo>
                  <a:lnTo>
                    <a:pt x="322454" y="154454"/>
                  </a:lnTo>
                  <a:cubicBezTo>
                    <a:pt x="322454" y="160608"/>
                    <a:pt x="317462" y="165643"/>
                    <a:pt x="311265" y="165643"/>
                  </a:cubicBezTo>
                  <a:lnTo>
                    <a:pt x="302658" y="165643"/>
                  </a:lnTo>
                  <a:lnTo>
                    <a:pt x="302658" y="126567"/>
                  </a:lnTo>
                  <a:lnTo>
                    <a:pt x="302658" y="126567"/>
                  </a:lnTo>
                  <a:close/>
                  <a:moveTo>
                    <a:pt x="301840" y="179371"/>
                  </a:moveTo>
                  <a:lnTo>
                    <a:pt x="305714" y="179371"/>
                  </a:lnTo>
                  <a:lnTo>
                    <a:pt x="305714" y="193874"/>
                  </a:lnTo>
                  <a:lnTo>
                    <a:pt x="297494" y="194864"/>
                  </a:lnTo>
                  <a:cubicBezTo>
                    <a:pt x="299388" y="189915"/>
                    <a:pt x="300851" y="184708"/>
                    <a:pt x="301840" y="179371"/>
                  </a:cubicBezTo>
                  <a:close/>
                  <a:moveTo>
                    <a:pt x="120920" y="165643"/>
                  </a:moveTo>
                  <a:lnTo>
                    <a:pt x="112313" y="165643"/>
                  </a:lnTo>
                  <a:cubicBezTo>
                    <a:pt x="106159" y="165643"/>
                    <a:pt x="101124" y="160651"/>
                    <a:pt x="101124" y="154454"/>
                  </a:cubicBezTo>
                  <a:lnTo>
                    <a:pt x="101124" y="126395"/>
                  </a:lnTo>
                  <a:cubicBezTo>
                    <a:pt x="101124" y="122005"/>
                    <a:pt x="103706" y="118175"/>
                    <a:pt x="107407" y="116368"/>
                  </a:cubicBezTo>
                  <a:lnTo>
                    <a:pt x="107407" y="118864"/>
                  </a:lnTo>
                  <a:cubicBezTo>
                    <a:pt x="107407" y="120714"/>
                    <a:pt x="108138" y="122479"/>
                    <a:pt x="109473" y="123770"/>
                  </a:cubicBezTo>
                  <a:cubicBezTo>
                    <a:pt x="110763" y="125061"/>
                    <a:pt x="112528" y="125749"/>
                    <a:pt x="114379" y="125706"/>
                  </a:cubicBezTo>
                  <a:lnTo>
                    <a:pt x="114379" y="125706"/>
                  </a:lnTo>
                  <a:cubicBezTo>
                    <a:pt x="114379" y="125706"/>
                    <a:pt x="114379" y="125706"/>
                    <a:pt x="114379" y="125706"/>
                  </a:cubicBezTo>
                  <a:lnTo>
                    <a:pt x="114379" y="125706"/>
                  </a:lnTo>
                  <a:cubicBezTo>
                    <a:pt x="114379" y="125706"/>
                    <a:pt x="115239" y="125706"/>
                    <a:pt x="116573" y="125835"/>
                  </a:cubicBezTo>
                  <a:cubicBezTo>
                    <a:pt x="117219" y="125878"/>
                    <a:pt x="117994" y="126007"/>
                    <a:pt x="118854" y="126137"/>
                  </a:cubicBezTo>
                  <a:cubicBezTo>
                    <a:pt x="119500" y="126266"/>
                    <a:pt x="120188" y="126395"/>
                    <a:pt x="120877" y="126567"/>
                  </a:cubicBezTo>
                  <a:lnTo>
                    <a:pt x="120877" y="165643"/>
                  </a:lnTo>
                  <a:lnTo>
                    <a:pt x="120877" y="165643"/>
                  </a:lnTo>
                  <a:close/>
                  <a:moveTo>
                    <a:pt x="158318" y="217759"/>
                  </a:moveTo>
                  <a:cubicBezTo>
                    <a:pt x="144891" y="206182"/>
                    <a:pt x="136456" y="189743"/>
                    <a:pt x="134433" y="171281"/>
                  </a:cubicBezTo>
                  <a:cubicBezTo>
                    <a:pt x="134519" y="170807"/>
                    <a:pt x="134605" y="170291"/>
                    <a:pt x="134605" y="169774"/>
                  </a:cubicBezTo>
                  <a:lnTo>
                    <a:pt x="134605" y="169774"/>
                  </a:lnTo>
                  <a:cubicBezTo>
                    <a:pt x="134605" y="169774"/>
                    <a:pt x="134605" y="169602"/>
                    <a:pt x="134605" y="169516"/>
                  </a:cubicBezTo>
                  <a:cubicBezTo>
                    <a:pt x="134605" y="169430"/>
                    <a:pt x="134605" y="169344"/>
                    <a:pt x="134605" y="169258"/>
                  </a:cubicBezTo>
                  <a:lnTo>
                    <a:pt x="134605" y="134012"/>
                  </a:lnTo>
                  <a:cubicBezTo>
                    <a:pt x="134605" y="134012"/>
                    <a:pt x="134648" y="134012"/>
                    <a:pt x="134691" y="134012"/>
                  </a:cubicBezTo>
                  <a:cubicBezTo>
                    <a:pt x="134691" y="134012"/>
                    <a:pt x="134777" y="134012"/>
                    <a:pt x="134777" y="134012"/>
                  </a:cubicBezTo>
                  <a:cubicBezTo>
                    <a:pt x="134777" y="134012"/>
                    <a:pt x="134821" y="134012"/>
                    <a:pt x="134863" y="134012"/>
                  </a:cubicBezTo>
                  <a:cubicBezTo>
                    <a:pt x="134863" y="134012"/>
                    <a:pt x="134906" y="134012"/>
                    <a:pt x="134949" y="134012"/>
                  </a:cubicBezTo>
                  <a:lnTo>
                    <a:pt x="135035" y="134012"/>
                  </a:lnTo>
                  <a:cubicBezTo>
                    <a:pt x="135035" y="134012"/>
                    <a:pt x="135122" y="134012"/>
                    <a:pt x="135122" y="134055"/>
                  </a:cubicBezTo>
                  <a:cubicBezTo>
                    <a:pt x="135122" y="134055"/>
                    <a:pt x="135165" y="134055"/>
                    <a:pt x="135208" y="134055"/>
                  </a:cubicBezTo>
                  <a:cubicBezTo>
                    <a:pt x="135208" y="134055"/>
                    <a:pt x="135294" y="134055"/>
                    <a:pt x="135337" y="134055"/>
                  </a:cubicBezTo>
                  <a:cubicBezTo>
                    <a:pt x="135337" y="134055"/>
                    <a:pt x="135337" y="134055"/>
                    <a:pt x="135380" y="134055"/>
                  </a:cubicBezTo>
                  <a:cubicBezTo>
                    <a:pt x="135423" y="134055"/>
                    <a:pt x="135509" y="134055"/>
                    <a:pt x="135552" y="134055"/>
                  </a:cubicBezTo>
                  <a:lnTo>
                    <a:pt x="135552" y="134055"/>
                  </a:lnTo>
                  <a:cubicBezTo>
                    <a:pt x="135552" y="134055"/>
                    <a:pt x="135681" y="134055"/>
                    <a:pt x="135724" y="134055"/>
                  </a:cubicBezTo>
                  <a:cubicBezTo>
                    <a:pt x="135724" y="134055"/>
                    <a:pt x="135724" y="134055"/>
                    <a:pt x="135767" y="134055"/>
                  </a:cubicBezTo>
                  <a:cubicBezTo>
                    <a:pt x="135810" y="134055"/>
                    <a:pt x="135853" y="134055"/>
                    <a:pt x="135896" y="134055"/>
                  </a:cubicBezTo>
                  <a:cubicBezTo>
                    <a:pt x="135896" y="134055"/>
                    <a:pt x="135896" y="134055"/>
                    <a:pt x="135939" y="134055"/>
                  </a:cubicBezTo>
                  <a:cubicBezTo>
                    <a:pt x="135982" y="134055"/>
                    <a:pt x="136025" y="134055"/>
                    <a:pt x="136068" y="134055"/>
                  </a:cubicBezTo>
                  <a:cubicBezTo>
                    <a:pt x="136068" y="134055"/>
                    <a:pt x="136068" y="134055"/>
                    <a:pt x="136111" y="134055"/>
                  </a:cubicBezTo>
                  <a:cubicBezTo>
                    <a:pt x="136154" y="134055"/>
                    <a:pt x="136240" y="134055"/>
                    <a:pt x="136284" y="134055"/>
                  </a:cubicBezTo>
                  <a:cubicBezTo>
                    <a:pt x="136284" y="134055"/>
                    <a:pt x="136284" y="134055"/>
                    <a:pt x="136284" y="134055"/>
                  </a:cubicBezTo>
                  <a:cubicBezTo>
                    <a:pt x="136498" y="134055"/>
                    <a:pt x="136671" y="134055"/>
                    <a:pt x="136886" y="134098"/>
                  </a:cubicBezTo>
                  <a:lnTo>
                    <a:pt x="136886" y="134098"/>
                  </a:lnTo>
                  <a:cubicBezTo>
                    <a:pt x="136886" y="134098"/>
                    <a:pt x="137015" y="134098"/>
                    <a:pt x="137058" y="134098"/>
                  </a:cubicBezTo>
                  <a:cubicBezTo>
                    <a:pt x="137058" y="134098"/>
                    <a:pt x="137058" y="134098"/>
                    <a:pt x="137058" y="134098"/>
                  </a:cubicBezTo>
                  <a:lnTo>
                    <a:pt x="137273" y="134098"/>
                  </a:lnTo>
                  <a:cubicBezTo>
                    <a:pt x="137617" y="134098"/>
                    <a:pt x="137962" y="134098"/>
                    <a:pt x="138306" y="134055"/>
                  </a:cubicBezTo>
                  <a:cubicBezTo>
                    <a:pt x="138565" y="134055"/>
                    <a:pt x="138866" y="133969"/>
                    <a:pt x="139124" y="133926"/>
                  </a:cubicBezTo>
                  <a:lnTo>
                    <a:pt x="139339" y="133926"/>
                  </a:lnTo>
                  <a:cubicBezTo>
                    <a:pt x="139339" y="133926"/>
                    <a:pt x="139339" y="133926"/>
                    <a:pt x="139339" y="133883"/>
                  </a:cubicBezTo>
                  <a:cubicBezTo>
                    <a:pt x="139382" y="133883"/>
                    <a:pt x="139468" y="133883"/>
                    <a:pt x="139554" y="133883"/>
                  </a:cubicBezTo>
                  <a:lnTo>
                    <a:pt x="139554" y="133883"/>
                  </a:lnTo>
                  <a:cubicBezTo>
                    <a:pt x="139554" y="133883"/>
                    <a:pt x="139941" y="133797"/>
                    <a:pt x="140157" y="133711"/>
                  </a:cubicBezTo>
                  <a:cubicBezTo>
                    <a:pt x="140157" y="133711"/>
                    <a:pt x="140157" y="133711"/>
                    <a:pt x="140157" y="133711"/>
                  </a:cubicBezTo>
                  <a:cubicBezTo>
                    <a:pt x="140200" y="133711"/>
                    <a:pt x="140286" y="133711"/>
                    <a:pt x="140329" y="133668"/>
                  </a:cubicBezTo>
                  <a:cubicBezTo>
                    <a:pt x="140329" y="133668"/>
                    <a:pt x="140329" y="133668"/>
                    <a:pt x="140372" y="133668"/>
                  </a:cubicBezTo>
                  <a:cubicBezTo>
                    <a:pt x="140415" y="133668"/>
                    <a:pt x="140458" y="133668"/>
                    <a:pt x="140501" y="133625"/>
                  </a:cubicBezTo>
                  <a:cubicBezTo>
                    <a:pt x="140501" y="133625"/>
                    <a:pt x="140501" y="133625"/>
                    <a:pt x="140544" y="133625"/>
                  </a:cubicBezTo>
                  <a:cubicBezTo>
                    <a:pt x="140587" y="133625"/>
                    <a:pt x="140630" y="133625"/>
                    <a:pt x="140673" y="133582"/>
                  </a:cubicBezTo>
                  <a:cubicBezTo>
                    <a:pt x="140673" y="133582"/>
                    <a:pt x="140673" y="133582"/>
                    <a:pt x="140716" y="133582"/>
                  </a:cubicBezTo>
                  <a:cubicBezTo>
                    <a:pt x="140759" y="133582"/>
                    <a:pt x="140845" y="133539"/>
                    <a:pt x="140888" y="133496"/>
                  </a:cubicBezTo>
                  <a:cubicBezTo>
                    <a:pt x="144503" y="131989"/>
                    <a:pt x="146827" y="128504"/>
                    <a:pt x="146827" y="124587"/>
                  </a:cubicBezTo>
                  <a:lnTo>
                    <a:pt x="146827" y="73720"/>
                  </a:lnTo>
                  <a:cubicBezTo>
                    <a:pt x="146827" y="66016"/>
                    <a:pt x="153067" y="59776"/>
                    <a:pt x="160770" y="59776"/>
                  </a:cubicBezTo>
                  <a:lnTo>
                    <a:pt x="179663" y="59776"/>
                  </a:lnTo>
                  <a:cubicBezTo>
                    <a:pt x="183020" y="59776"/>
                    <a:pt x="186334" y="60938"/>
                    <a:pt x="188916" y="63090"/>
                  </a:cubicBezTo>
                  <a:lnTo>
                    <a:pt x="190766" y="64596"/>
                  </a:lnTo>
                  <a:cubicBezTo>
                    <a:pt x="196619" y="69373"/>
                    <a:pt x="203978" y="71998"/>
                    <a:pt x="211552" y="71998"/>
                  </a:cubicBezTo>
                  <a:cubicBezTo>
                    <a:pt x="219127" y="71998"/>
                    <a:pt x="226485" y="69373"/>
                    <a:pt x="232338" y="64596"/>
                  </a:cubicBezTo>
                  <a:lnTo>
                    <a:pt x="234189" y="63090"/>
                  </a:lnTo>
                  <a:cubicBezTo>
                    <a:pt x="236814" y="60981"/>
                    <a:pt x="240085" y="59776"/>
                    <a:pt x="243442" y="59776"/>
                  </a:cubicBezTo>
                  <a:lnTo>
                    <a:pt x="262334" y="59776"/>
                  </a:lnTo>
                  <a:cubicBezTo>
                    <a:pt x="270037" y="59776"/>
                    <a:pt x="276278" y="66016"/>
                    <a:pt x="276278" y="73720"/>
                  </a:cubicBezTo>
                  <a:lnTo>
                    <a:pt x="276278" y="124587"/>
                  </a:lnTo>
                  <a:cubicBezTo>
                    <a:pt x="276278" y="128504"/>
                    <a:pt x="278601" y="131989"/>
                    <a:pt x="282217" y="133453"/>
                  </a:cubicBezTo>
                  <a:cubicBezTo>
                    <a:pt x="282302" y="133453"/>
                    <a:pt x="282345" y="133496"/>
                    <a:pt x="282431" y="133539"/>
                  </a:cubicBezTo>
                  <a:cubicBezTo>
                    <a:pt x="282431" y="133539"/>
                    <a:pt x="282474" y="133539"/>
                    <a:pt x="282518" y="133539"/>
                  </a:cubicBezTo>
                  <a:cubicBezTo>
                    <a:pt x="282561" y="133539"/>
                    <a:pt x="282604" y="133539"/>
                    <a:pt x="282647" y="133582"/>
                  </a:cubicBezTo>
                  <a:cubicBezTo>
                    <a:pt x="282647" y="133582"/>
                    <a:pt x="282690" y="133582"/>
                    <a:pt x="282733" y="133582"/>
                  </a:cubicBezTo>
                  <a:cubicBezTo>
                    <a:pt x="282733" y="133582"/>
                    <a:pt x="282819" y="133582"/>
                    <a:pt x="282862" y="133625"/>
                  </a:cubicBezTo>
                  <a:cubicBezTo>
                    <a:pt x="282862" y="133625"/>
                    <a:pt x="282948" y="133625"/>
                    <a:pt x="282948" y="133625"/>
                  </a:cubicBezTo>
                  <a:cubicBezTo>
                    <a:pt x="282948" y="133625"/>
                    <a:pt x="283034" y="133625"/>
                    <a:pt x="283077" y="133625"/>
                  </a:cubicBezTo>
                  <a:cubicBezTo>
                    <a:pt x="283077" y="133625"/>
                    <a:pt x="283163" y="133625"/>
                    <a:pt x="283163" y="133625"/>
                  </a:cubicBezTo>
                  <a:lnTo>
                    <a:pt x="283292" y="133625"/>
                  </a:lnTo>
                  <a:cubicBezTo>
                    <a:pt x="283292" y="133625"/>
                    <a:pt x="283378" y="133668"/>
                    <a:pt x="283378" y="133668"/>
                  </a:cubicBezTo>
                  <a:lnTo>
                    <a:pt x="283507" y="133668"/>
                  </a:lnTo>
                  <a:cubicBezTo>
                    <a:pt x="283507" y="133668"/>
                    <a:pt x="283550" y="133711"/>
                    <a:pt x="283593" y="133711"/>
                  </a:cubicBezTo>
                  <a:lnTo>
                    <a:pt x="283723" y="133711"/>
                  </a:lnTo>
                  <a:cubicBezTo>
                    <a:pt x="283723" y="133711"/>
                    <a:pt x="283766" y="133754"/>
                    <a:pt x="283809" y="133754"/>
                  </a:cubicBezTo>
                  <a:cubicBezTo>
                    <a:pt x="283894" y="133754"/>
                    <a:pt x="283938" y="133754"/>
                    <a:pt x="284024" y="133754"/>
                  </a:cubicBezTo>
                  <a:cubicBezTo>
                    <a:pt x="284024" y="133754"/>
                    <a:pt x="284067" y="133754"/>
                    <a:pt x="284110" y="133754"/>
                  </a:cubicBezTo>
                  <a:cubicBezTo>
                    <a:pt x="284153" y="133754"/>
                    <a:pt x="284196" y="133754"/>
                    <a:pt x="284239" y="133754"/>
                  </a:cubicBezTo>
                  <a:cubicBezTo>
                    <a:pt x="284239" y="133754"/>
                    <a:pt x="284282" y="133754"/>
                    <a:pt x="284325" y="133754"/>
                  </a:cubicBezTo>
                  <a:cubicBezTo>
                    <a:pt x="284325" y="133754"/>
                    <a:pt x="284411" y="133754"/>
                    <a:pt x="284454" y="133754"/>
                  </a:cubicBezTo>
                  <a:cubicBezTo>
                    <a:pt x="284454" y="133754"/>
                    <a:pt x="284540" y="133754"/>
                    <a:pt x="284540" y="133754"/>
                  </a:cubicBezTo>
                  <a:cubicBezTo>
                    <a:pt x="284540" y="133754"/>
                    <a:pt x="284626" y="133754"/>
                    <a:pt x="284669" y="133754"/>
                  </a:cubicBezTo>
                  <a:cubicBezTo>
                    <a:pt x="284669" y="133754"/>
                    <a:pt x="284712" y="133754"/>
                    <a:pt x="284755" y="133754"/>
                  </a:cubicBezTo>
                  <a:cubicBezTo>
                    <a:pt x="284755" y="133754"/>
                    <a:pt x="284842" y="133754"/>
                    <a:pt x="284885" y="133754"/>
                  </a:cubicBezTo>
                  <a:cubicBezTo>
                    <a:pt x="284885" y="133754"/>
                    <a:pt x="284928" y="133754"/>
                    <a:pt x="284970" y="133754"/>
                  </a:cubicBezTo>
                  <a:lnTo>
                    <a:pt x="285100" y="133754"/>
                  </a:lnTo>
                  <a:cubicBezTo>
                    <a:pt x="285100" y="133754"/>
                    <a:pt x="285143" y="133754"/>
                    <a:pt x="285186" y="133754"/>
                  </a:cubicBezTo>
                  <a:cubicBezTo>
                    <a:pt x="285229" y="133754"/>
                    <a:pt x="285272" y="133754"/>
                    <a:pt x="285358" y="133754"/>
                  </a:cubicBezTo>
                  <a:cubicBezTo>
                    <a:pt x="285358" y="133754"/>
                    <a:pt x="285358" y="133754"/>
                    <a:pt x="285401" y="133754"/>
                  </a:cubicBezTo>
                  <a:cubicBezTo>
                    <a:pt x="285616" y="133754"/>
                    <a:pt x="285874" y="133754"/>
                    <a:pt x="286089" y="133754"/>
                  </a:cubicBezTo>
                  <a:lnTo>
                    <a:pt x="286089" y="133754"/>
                  </a:lnTo>
                  <a:cubicBezTo>
                    <a:pt x="286089" y="133754"/>
                    <a:pt x="286219" y="133754"/>
                    <a:pt x="286262" y="133754"/>
                  </a:cubicBezTo>
                  <a:cubicBezTo>
                    <a:pt x="286262" y="133754"/>
                    <a:pt x="286262" y="133754"/>
                    <a:pt x="286305" y="133754"/>
                  </a:cubicBezTo>
                  <a:cubicBezTo>
                    <a:pt x="286348" y="133754"/>
                    <a:pt x="286434" y="133754"/>
                    <a:pt x="286477" y="133754"/>
                  </a:cubicBezTo>
                  <a:cubicBezTo>
                    <a:pt x="286477" y="133754"/>
                    <a:pt x="286477" y="133754"/>
                    <a:pt x="286520" y="133754"/>
                  </a:cubicBezTo>
                  <a:cubicBezTo>
                    <a:pt x="286563" y="133754"/>
                    <a:pt x="286606" y="133754"/>
                    <a:pt x="286692" y="133754"/>
                  </a:cubicBezTo>
                  <a:cubicBezTo>
                    <a:pt x="286692" y="133754"/>
                    <a:pt x="286692" y="133754"/>
                    <a:pt x="286735" y="133754"/>
                  </a:cubicBezTo>
                  <a:lnTo>
                    <a:pt x="286907" y="133754"/>
                  </a:lnTo>
                  <a:cubicBezTo>
                    <a:pt x="286907" y="133754"/>
                    <a:pt x="286907" y="133754"/>
                    <a:pt x="286950" y="133754"/>
                  </a:cubicBezTo>
                  <a:cubicBezTo>
                    <a:pt x="286993" y="133754"/>
                    <a:pt x="287080" y="133754"/>
                    <a:pt x="287122" y="133754"/>
                  </a:cubicBezTo>
                  <a:cubicBezTo>
                    <a:pt x="287122" y="133754"/>
                    <a:pt x="287122" y="133754"/>
                    <a:pt x="287122" y="133754"/>
                  </a:cubicBezTo>
                  <a:cubicBezTo>
                    <a:pt x="287337" y="133754"/>
                    <a:pt x="287553" y="133668"/>
                    <a:pt x="287811" y="133625"/>
                  </a:cubicBezTo>
                  <a:cubicBezTo>
                    <a:pt x="287811" y="133625"/>
                    <a:pt x="287811" y="133625"/>
                    <a:pt x="287811" y="133625"/>
                  </a:cubicBezTo>
                  <a:lnTo>
                    <a:pt x="287983" y="133625"/>
                  </a:lnTo>
                  <a:cubicBezTo>
                    <a:pt x="287983" y="133625"/>
                    <a:pt x="287983" y="133582"/>
                    <a:pt x="288026" y="133582"/>
                  </a:cubicBezTo>
                  <a:cubicBezTo>
                    <a:pt x="288069" y="133582"/>
                    <a:pt x="288112" y="133582"/>
                    <a:pt x="288198" y="133582"/>
                  </a:cubicBezTo>
                  <a:cubicBezTo>
                    <a:pt x="288198" y="133582"/>
                    <a:pt x="288198" y="133582"/>
                    <a:pt x="288241" y="133582"/>
                  </a:cubicBezTo>
                  <a:cubicBezTo>
                    <a:pt x="288284" y="133582"/>
                    <a:pt x="288327" y="133582"/>
                    <a:pt x="288413" y="133582"/>
                  </a:cubicBezTo>
                  <a:cubicBezTo>
                    <a:pt x="288413" y="133582"/>
                    <a:pt x="288413" y="133582"/>
                    <a:pt x="288456" y="133582"/>
                  </a:cubicBezTo>
                  <a:cubicBezTo>
                    <a:pt x="288456" y="133582"/>
                    <a:pt x="288456" y="133582"/>
                    <a:pt x="288500" y="133582"/>
                  </a:cubicBezTo>
                  <a:lnTo>
                    <a:pt x="288500" y="168828"/>
                  </a:lnTo>
                  <a:cubicBezTo>
                    <a:pt x="288500" y="168828"/>
                    <a:pt x="288500" y="169000"/>
                    <a:pt x="288500" y="169086"/>
                  </a:cubicBezTo>
                  <a:lnTo>
                    <a:pt x="288500" y="169344"/>
                  </a:lnTo>
                  <a:cubicBezTo>
                    <a:pt x="288500" y="169344"/>
                    <a:pt x="288500" y="169344"/>
                    <a:pt x="288500" y="169344"/>
                  </a:cubicBezTo>
                  <a:cubicBezTo>
                    <a:pt x="288500" y="169860"/>
                    <a:pt x="288586" y="170377"/>
                    <a:pt x="288672" y="170850"/>
                  </a:cubicBezTo>
                  <a:cubicBezTo>
                    <a:pt x="287682" y="179931"/>
                    <a:pt x="285143" y="188538"/>
                    <a:pt x="281183" y="196327"/>
                  </a:cubicBezTo>
                  <a:lnTo>
                    <a:pt x="251833" y="199856"/>
                  </a:lnTo>
                  <a:cubicBezTo>
                    <a:pt x="250671" y="197833"/>
                    <a:pt x="249165" y="196026"/>
                    <a:pt x="247272" y="194563"/>
                  </a:cubicBezTo>
                  <a:cubicBezTo>
                    <a:pt x="243485" y="191593"/>
                    <a:pt x="238750" y="190259"/>
                    <a:pt x="233974" y="190862"/>
                  </a:cubicBezTo>
                  <a:lnTo>
                    <a:pt x="221020" y="192411"/>
                  </a:lnTo>
                  <a:cubicBezTo>
                    <a:pt x="211122" y="193616"/>
                    <a:pt x="204064" y="202610"/>
                    <a:pt x="205269" y="212508"/>
                  </a:cubicBezTo>
                  <a:cubicBezTo>
                    <a:pt x="206388" y="221675"/>
                    <a:pt x="214177" y="228389"/>
                    <a:pt x="223172" y="228389"/>
                  </a:cubicBezTo>
                  <a:cubicBezTo>
                    <a:pt x="223903" y="228389"/>
                    <a:pt x="224635" y="228389"/>
                    <a:pt x="225366" y="228259"/>
                  </a:cubicBezTo>
                  <a:lnTo>
                    <a:pt x="238320" y="226710"/>
                  </a:lnTo>
                  <a:cubicBezTo>
                    <a:pt x="243097" y="226108"/>
                    <a:pt x="247401" y="223698"/>
                    <a:pt x="250370" y="219911"/>
                  </a:cubicBezTo>
                  <a:cubicBezTo>
                    <a:pt x="251876" y="217974"/>
                    <a:pt x="252995" y="215779"/>
                    <a:pt x="253598" y="213455"/>
                  </a:cubicBezTo>
                  <a:lnTo>
                    <a:pt x="270898" y="211390"/>
                  </a:lnTo>
                  <a:cubicBezTo>
                    <a:pt x="269004" y="213455"/>
                    <a:pt x="266982" y="215435"/>
                    <a:pt x="264830" y="217285"/>
                  </a:cubicBezTo>
                  <a:cubicBezTo>
                    <a:pt x="260741" y="220814"/>
                    <a:pt x="256481" y="223913"/>
                    <a:pt x="252049" y="226538"/>
                  </a:cubicBezTo>
                  <a:cubicBezTo>
                    <a:pt x="251919" y="226581"/>
                    <a:pt x="251833" y="226667"/>
                    <a:pt x="251704" y="226710"/>
                  </a:cubicBezTo>
                  <a:cubicBezTo>
                    <a:pt x="239611" y="233768"/>
                    <a:pt x="226313" y="237512"/>
                    <a:pt x="212112" y="237813"/>
                  </a:cubicBezTo>
                  <a:cubicBezTo>
                    <a:pt x="212069" y="237813"/>
                    <a:pt x="212026" y="237813"/>
                    <a:pt x="211983" y="237813"/>
                  </a:cubicBezTo>
                  <a:cubicBezTo>
                    <a:pt x="211768" y="237813"/>
                    <a:pt x="211595" y="237813"/>
                    <a:pt x="211380" y="237813"/>
                  </a:cubicBezTo>
                  <a:cubicBezTo>
                    <a:pt x="211165" y="237813"/>
                    <a:pt x="210993" y="237813"/>
                    <a:pt x="210777" y="237813"/>
                  </a:cubicBezTo>
                  <a:cubicBezTo>
                    <a:pt x="210734" y="237813"/>
                    <a:pt x="210692" y="237813"/>
                    <a:pt x="210649" y="237813"/>
                  </a:cubicBezTo>
                  <a:cubicBezTo>
                    <a:pt x="196447" y="237512"/>
                    <a:pt x="183149" y="233768"/>
                    <a:pt x="171056" y="226710"/>
                  </a:cubicBezTo>
                  <a:cubicBezTo>
                    <a:pt x="170927" y="226624"/>
                    <a:pt x="170841" y="226581"/>
                    <a:pt x="170712" y="226538"/>
                  </a:cubicBezTo>
                  <a:cubicBezTo>
                    <a:pt x="166279" y="223913"/>
                    <a:pt x="162019" y="220814"/>
                    <a:pt x="157887" y="217285"/>
                  </a:cubicBezTo>
                  <a:close/>
                  <a:moveTo>
                    <a:pt x="239999" y="211949"/>
                  </a:moveTo>
                  <a:cubicBezTo>
                    <a:pt x="239267" y="212853"/>
                    <a:pt x="238234" y="213455"/>
                    <a:pt x="237115" y="213584"/>
                  </a:cubicBezTo>
                  <a:lnTo>
                    <a:pt x="224161" y="215134"/>
                  </a:lnTo>
                  <a:cubicBezTo>
                    <a:pt x="221795" y="215435"/>
                    <a:pt x="219600" y="213713"/>
                    <a:pt x="219341" y="211347"/>
                  </a:cubicBezTo>
                  <a:cubicBezTo>
                    <a:pt x="219083" y="208980"/>
                    <a:pt x="220762" y="206785"/>
                    <a:pt x="223129" y="206527"/>
                  </a:cubicBezTo>
                  <a:lnTo>
                    <a:pt x="236082" y="204977"/>
                  </a:lnTo>
                  <a:cubicBezTo>
                    <a:pt x="236082" y="204977"/>
                    <a:pt x="236427" y="204977"/>
                    <a:pt x="236599" y="204977"/>
                  </a:cubicBezTo>
                  <a:cubicBezTo>
                    <a:pt x="238750" y="204977"/>
                    <a:pt x="240644" y="206613"/>
                    <a:pt x="240902" y="208807"/>
                  </a:cubicBezTo>
                  <a:cubicBezTo>
                    <a:pt x="241031" y="209969"/>
                    <a:pt x="240730" y="211088"/>
                    <a:pt x="239999" y="211992"/>
                  </a:cubicBezTo>
                  <a:close/>
                  <a:moveTo>
                    <a:pt x="249208" y="265829"/>
                  </a:moveTo>
                  <a:lnTo>
                    <a:pt x="174413" y="265829"/>
                  </a:lnTo>
                  <a:cubicBezTo>
                    <a:pt x="174714" y="264151"/>
                    <a:pt x="174886" y="262473"/>
                    <a:pt x="174886" y="260837"/>
                  </a:cubicBezTo>
                  <a:lnTo>
                    <a:pt x="174886" y="244355"/>
                  </a:lnTo>
                  <a:cubicBezTo>
                    <a:pt x="185860" y="249089"/>
                    <a:pt x="197566" y="251671"/>
                    <a:pt x="209917" y="252015"/>
                  </a:cubicBezTo>
                  <a:lnTo>
                    <a:pt x="209917" y="252015"/>
                  </a:lnTo>
                  <a:cubicBezTo>
                    <a:pt x="209917" y="252015"/>
                    <a:pt x="210261" y="252015"/>
                    <a:pt x="210433" y="252015"/>
                  </a:cubicBezTo>
                  <a:cubicBezTo>
                    <a:pt x="210433" y="252015"/>
                    <a:pt x="210476" y="252015"/>
                    <a:pt x="210520" y="252015"/>
                  </a:cubicBezTo>
                  <a:cubicBezTo>
                    <a:pt x="210692" y="252015"/>
                    <a:pt x="210821" y="252015"/>
                    <a:pt x="210993" y="252015"/>
                  </a:cubicBezTo>
                  <a:cubicBezTo>
                    <a:pt x="210993" y="252015"/>
                    <a:pt x="211079" y="252015"/>
                    <a:pt x="211122" y="252015"/>
                  </a:cubicBezTo>
                  <a:cubicBezTo>
                    <a:pt x="211294" y="252015"/>
                    <a:pt x="211509" y="252015"/>
                    <a:pt x="211682" y="252015"/>
                  </a:cubicBezTo>
                  <a:lnTo>
                    <a:pt x="211853" y="252015"/>
                  </a:lnTo>
                  <a:cubicBezTo>
                    <a:pt x="211853" y="252015"/>
                    <a:pt x="212241" y="252015"/>
                    <a:pt x="212413" y="252015"/>
                  </a:cubicBezTo>
                  <a:cubicBezTo>
                    <a:pt x="212413" y="252015"/>
                    <a:pt x="212499" y="252015"/>
                    <a:pt x="212542" y="252015"/>
                  </a:cubicBezTo>
                  <a:cubicBezTo>
                    <a:pt x="212714" y="252015"/>
                    <a:pt x="212844" y="252015"/>
                    <a:pt x="213015" y="252015"/>
                  </a:cubicBezTo>
                  <a:cubicBezTo>
                    <a:pt x="213015" y="252015"/>
                    <a:pt x="213058" y="252015"/>
                    <a:pt x="213102" y="252015"/>
                  </a:cubicBezTo>
                  <a:cubicBezTo>
                    <a:pt x="213274" y="252015"/>
                    <a:pt x="213446" y="252015"/>
                    <a:pt x="213618" y="252015"/>
                  </a:cubicBezTo>
                  <a:lnTo>
                    <a:pt x="213618" y="252015"/>
                  </a:lnTo>
                  <a:cubicBezTo>
                    <a:pt x="225969" y="251671"/>
                    <a:pt x="237718" y="249089"/>
                    <a:pt x="248649" y="244355"/>
                  </a:cubicBezTo>
                  <a:lnTo>
                    <a:pt x="248649" y="260837"/>
                  </a:lnTo>
                  <a:cubicBezTo>
                    <a:pt x="248649" y="262473"/>
                    <a:pt x="248821" y="264151"/>
                    <a:pt x="249122" y="265829"/>
                  </a:cubicBezTo>
                  <a:close/>
                  <a:moveTo>
                    <a:pt x="28695" y="454711"/>
                  </a:moveTo>
                  <a:lnTo>
                    <a:pt x="23359" y="454711"/>
                  </a:lnTo>
                  <a:cubicBezTo>
                    <a:pt x="20518" y="454711"/>
                    <a:pt x="17807" y="453463"/>
                    <a:pt x="16000" y="451269"/>
                  </a:cubicBezTo>
                  <a:cubicBezTo>
                    <a:pt x="14149" y="449074"/>
                    <a:pt x="13374" y="446233"/>
                    <a:pt x="13848" y="443436"/>
                  </a:cubicBezTo>
                  <a:lnTo>
                    <a:pt x="29943" y="349146"/>
                  </a:lnTo>
                  <a:cubicBezTo>
                    <a:pt x="31880" y="337913"/>
                    <a:pt x="37345" y="327757"/>
                    <a:pt x="45393" y="320054"/>
                  </a:cubicBezTo>
                  <a:lnTo>
                    <a:pt x="52063" y="427556"/>
                  </a:lnTo>
                  <a:lnTo>
                    <a:pt x="48018" y="427556"/>
                  </a:lnTo>
                  <a:cubicBezTo>
                    <a:pt x="36743" y="427556"/>
                    <a:pt x="27576" y="436723"/>
                    <a:pt x="27576" y="447998"/>
                  </a:cubicBezTo>
                  <a:cubicBezTo>
                    <a:pt x="27576" y="450365"/>
                    <a:pt x="27963" y="452603"/>
                    <a:pt x="28695" y="454711"/>
                  </a:cubicBezTo>
                  <a:close/>
                  <a:moveTo>
                    <a:pt x="375646" y="454711"/>
                  </a:moveTo>
                  <a:lnTo>
                    <a:pt x="48018" y="454711"/>
                  </a:lnTo>
                  <a:cubicBezTo>
                    <a:pt x="44317" y="454711"/>
                    <a:pt x="41304" y="451699"/>
                    <a:pt x="41304" y="447998"/>
                  </a:cubicBezTo>
                  <a:cubicBezTo>
                    <a:pt x="41304" y="444297"/>
                    <a:pt x="44317" y="441284"/>
                    <a:pt x="48018" y="441284"/>
                  </a:cubicBezTo>
                  <a:lnTo>
                    <a:pt x="82403" y="441284"/>
                  </a:lnTo>
                  <a:cubicBezTo>
                    <a:pt x="86190" y="441284"/>
                    <a:pt x="89246" y="438229"/>
                    <a:pt x="89246" y="434442"/>
                  </a:cubicBezTo>
                  <a:cubicBezTo>
                    <a:pt x="89246" y="430655"/>
                    <a:pt x="86190" y="427599"/>
                    <a:pt x="82403" y="427599"/>
                  </a:cubicBezTo>
                  <a:lnTo>
                    <a:pt x="65835" y="427599"/>
                  </a:lnTo>
                  <a:lnTo>
                    <a:pt x="57185" y="287605"/>
                  </a:lnTo>
                  <a:cubicBezTo>
                    <a:pt x="57055" y="285496"/>
                    <a:pt x="57787" y="283474"/>
                    <a:pt x="59207" y="281968"/>
                  </a:cubicBezTo>
                  <a:cubicBezTo>
                    <a:pt x="60670" y="280418"/>
                    <a:pt x="62607" y="279601"/>
                    <a:pt x="64716" y="279601"/>
                  </a:cubicBezTo>
                  <a:lnTo>
                    <a:pt x="358991" y="279601"/>
                  </a:lnTo>
                  <a:cubicBezTo>
                    <a:pt x="361100" y="279601"/>
                    <a:pt x="363080" y="280461"/>
                    <a:pt x="364500" y="281968"/>
                  </a:cubicBezTo>
                  <a:cubicBezTo>
                    <a:pt x="365963" y="283517"/>
                    <a:pt x="366652" y="285496"/>
                    <a:pt x="366523" y="287605"/>
                  </a:cubicBezTo>
                  <a:lnTo>
                    <a:pt x="357872" y="427599"/>
                  </a:lnTo>
                  <a:lnTo>
                    <a:pt x="114336" y="427599"/>
                  </a:lnTo>
                  <a:cubicBezTo>
                    <a:pt x="110549" y="427599"/>
                    <a:pt x="107493" y="430655"/>
                    <a:pt x="107493" y="434442"/>
                  </a:cubicBezTo>
                  <a:cubicBezTo>
                    <a:pt x="107493" y="438229"/>
                    <a:pt x="110549" y="441284"/>
                    <a:pt x="114336" y="441284"/>
                  </a:cubicBezTo>
                  <a:lnTo>
                    <a:pt x="375689" y="441284"/>
                  </a:lnTo>
                  <a:cubicBezTo>
                    <a:pt x="379390" y="441284"/>
                    <a:pt x="382402" y="444297"/>
                    <a:pt x="382402" y="447998"/>
                  </a:cubicBezTo>
                  <a:cubicBezTo>
                    <a:pt x="382402" y="451699"/>
                    <a:pt x="379390" y="454711"/>
                    <a:pt x="375689" y="454711"/>
                  </a:cubicBezTo>
                  <a:close/>
                  <a:moveTo>
                    <a:pt x="407664" y="451269"/>
                  </a:moveTo>
                  <a:cubicBezTo>
                    <a:pt x="405814" y="453463"/>
                    <a:pt x="403146" y="454711"/>
                    <a:pt x="400305" y="454711"/>
                  </a:cubicBezTo>
                  <a:lnTo>
                    <a:pt x="394969" y="454711"/>
                  </a:lnTo>
                  <a:cubicBezTo>
                    <a:pt x="395701" y="452603"/>
                    <a:pt x="396088" y="450365"/>
                    <a:pt x="396088" y="447998"/>
                  </a:cubicBezTo>
                  <a:cubicBezTo>
                    <a:pt x="396088" y="436723"/>
                    <a:pt x="386921" y="427556"/>
                    <a:pt x="375646" y="427556"/>
                  </a:cubicBezTo>
                  <a:lnTo>
                    <a:pt x="371600" y="427556"/>
                  </a:lnTo>
                  <a:lnTo>
                    <a:pt x="378271" y="320054"/>
                  </a:lnTo>
                  <a:cubicBezTo>
                    <a:pt x="386362" y="327757"/>
                    <a:pt x="391827" y="337913"/>
                    <a:pt x="393721" y="349146"/>
                  </a:cubicBezTo>
                  <a:lnTo>
                    <a:pt x="409816" y="443436"/>
                  </a:lnTo>
                  <a:cubicBezTo>
                    <a:pt x="410289" y="446233"/>
                    <a:pt x="409515" y="449117"/>
                    <a:pt x="407664" y="4512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39" name="Google Shape;3739;p55"/>
          <p:cNvGrpSpPr/>
          <p:nvPr/>
        </p:nvGrpSpPr>
        <p:grpSpPr>
          <a:xfrm>
            <a:off x="3343632" y="2000395"/>
            <a:ext cx="275990" cy="276032"/>
            <a:chOff x="5336961" y="5410610"/>
            <a:chExt cx="275990" cy="276032"/>
          </a:xfrm>
        </p:grpSpPr>
        <p:sp>
          <p:nvSpPr>
            <p:cNvPr id="3740" name="Google Shape;3740;p55"/>
            <p:cNvSpPr/>
            <p:nvPr/>
          </p:nvSpPr>
          <p:spPr>
            <a:xfrm>
              <a:off x="5336961" y="5410610"/>
              <a:ext cx="275990" cy="276032"/>
            </a:xfrm>
            <a:custGeom>
              <a:rect b="b" l="l" r="r" t="t"/>
              <a:pathLst>
                <a:path extrusionOk="0" h="415086" w="415022">
                  <a:moveTo>
                    <a:pt x="368620" y="46446"/>
                  </a:moveTo>
                  <a:cubicBezTo>
                    <a:pt x="306692" y="-15482"/>
                    <a:pt x="205904" y="-15482"/>
                    <a:pt x="143976" y="46446"/>
                  </a:cubicBezTo>
                  <a:cubicBezTo>
                    <a:pt x="89837" y="100627"/>
                    <a:pt x="83037" y="184460"/>
                    <a:pt x="123577" y="246087"/>
                  </a:cubicBezTo>
                  <a:lnTo>
                    <a:pt x="19603" y="325530"/>
                  </a:lnTo>
                  <a:cubicBezTo>
                    <a:pt x="8156" y="334266"/>
                    <a:pt x="1055" y="347521"/>
                    <a:pt x="108" y="361895"/>
                  </a:cubicBezTo>
                  <a:cubicBezTo>
                    <a:pt x="-838" y="376226"/>
                    <a:pt x="4455" y="390298"/>
                    <a:pt x="14611" y="400455"/>
                  </a:cubicBezTo>
                  <a:cubicBezTo>
                    <a:pt x="23993" y="409836"/>
                    <a:pt x="36688" y="415087"/>
                    <a:pt x="49900" y="415087"/>
                  </a:cubicBezTo>
                  <a:cubicBezTo>
                    <a:pt x="51019" y="415087"/>
                    <a:pt x="52095" y="415087"/>
                    <a:pt x="53214" y="414958"/>
                  </a:cubicBezTo>
                  <a:cubicBezTo>
                    <a:pt x="67588" y="414011"/>
                    <a:pt x="80800" y="406910"/>
                    <a:pt x="89579" y="395463"/>
                  </a:cubicBezTo>
                  <a:lnTo>
                    <a:pt x="98789" y="383413"/>
                  </a:lnTo>
                  <a:cubicBezTo>
                    <a:pt x="100811" y="380744"/>
                    <a:pt x="100338" y="376914"/>
                    <a:pt x="97627" y="374892"/>
                  </a:cubicBezTo>
                  <a:cubicBezTo>
                    <a:pt x="94958" y="372869"/>
                    <a:pt x="91128" y="373385"/>
                    <a:pt x="89106" y="376011"/>
                  </a:cubicBezTo>
                  <a:lnTo>
                    <a:pt x="79896" y="388060"/>
                  </a:lnTo>
                  <a:cubicBezTo>
                    <a:pt x="73268" y="396710"/>
                    <a:pt x="63284" y="402090"/>
                    <a:pt x="52396" y="402822"/>
                  </a:cubicBezTo>
                  <a:cubicBezTo>
                    <a:pt x="41551" y="403553"/>
                    <a:pt x="30922" y="399551"/>
                    <a:pt x="23218" y="391848"/>
                  </a:cubicBezTo>
                  <a:cubicBezTo>
                    <a:pt x="15515" y="384144"/>
                    <a:pt x="11513" y="373514"/>
                    <a:pt x="12245" y="362670"/>
                  </a:cubicBezTo>
                  <a:cubicBezTo>
                    <a:pt x="12976" y="351825"/>
                    <a:pt x="18355" y="341797"/>
                    <a:pt x="27005" y="335170"/>
                  </a:cubicBezTo>
                  <a:lnTo>
                    <a:pt x="73785" y="299451"/>
                  </a:lnTo>
                  <a:lnTo>
                    <a:pt x="115615" y="341281"/>
                  </a:lnTo>
                  <a:lnTo>
                    <a:pt x="106234" y="353546"/>
                  </a:lnTo>
                  <a:cubicBezTo>
                    <a:pt x="104211" y="356214"/>
                    <a:pt x="104684" y="360044"/>
                    <a:pt x="107353" y="362067"/>
                  </a:cubicBezTo>
                  <a:cubicBezTo>
                    <a:pt x="108472" y="362928"/>
                    <a:pt x="109762" y="363315"/>
                    <a:pt x="111054" y="363315"/>
                  </a:cubicBezTo>
                  <a:cubicBezTo>
                    <a:pt x="112904" y="363315"/>
                    <a:pt x="114711" y="362497"/>
                    <a:pt x="115873" y="360905"/>
                  </a:cubicBezTo>
                  <a:lnTo>
                    <a:pt x="168936" y="291446"/>
                  </a:lnTo>
                  <a:cubicBezTo>
                    <a:pt x="195317" y="308832"/>
                    <a:pt x="225786" y="317526"/>
                    <a:pt x="256255" y="317526"/>
                  </a:cubicBezTo>
                  <a:cubicBezTo>
                    <a:pt x="296923" y="317526"/>
                    <a:pt x="337635" y="302033"/>
                    <a:pt x="368577" y="271090"/>
                  </a:cubicBezTo>
                  <a:cubicBezTo>
                    <a:pt x="430505" y="209163"/>
                    <a:pt x="430505" y="108374"/>
                    <a:pt x="368577" y="46446"/>
                  </a:cubicBezTo>
                  <a:lnTo>
                    <a:pt x="368577" y="46446"/>
                  </a:lnTo>
                  <a:close/>
                  <a:moveTo>
                    <a:pt x="83511" y="292006"/>
                  </a:moveTo>
                  <a:lnTo>
                    <a:pt x="95862" y="282581"/>
                  </a:lnTo>
                  <a:lnTo>
                    <a:pt x="132485" y="319204"/>
                  </a:lnTo>
                  <a:lnTo>
                    <a:pt x="123061" y="331555"/>
                  </a:lnTo>
                  <a:lnTo>
                    <a:pt x="83511" y="292006"/>
                  </a:lnTo>
                  <a:close/>
                  <a:moveTo>
                    <a:pt x="139930" y="309478"/>
                  </a:moveTo>
                  <a:lnTo>
                    <a:pt x="105588" y="275136"/>
                  </a:lnTo>
                  <a:lnTo>
                    <a:pt x="130634" y="255985"/>
                  </a:lnTo>
                  <a:cubicBezTo>
                    <a:pt x="134680" y="261235"/>
                    <a:pt x="139156" y="266270"/>
                    <a:pt x="143933" y="271090"/>
                  </a:cubicBezTo>
                  <a:cubicBezTo>
                    <a:pt x="148709" y="275910"/>
                    <a:pt x="153787" y="280343"/>
                    <a:pt x="159038" y="284388"/>
                  </a:cubicBezTo>
                  <a:lnTo>
                    <a:pt x="139887" y="309435"/>
                  </a:lnTo>
                  <a:close/>
                  <a:moveTo>
                    <a:pt x="360013" y="262526"/>
                  </a:moveTo>
                  <a:cubicBezTo>
                    <a:pt x="331394" y="291145"/>
                    <a:pt x="293868" y="305433"/>
                    <a:pt x="256298" y="305433"/>
                  </a:cubicBezTo>
                  <a:cubicBezTo>
                    <a:pt x="218728" y="305433"/>
                    <a:pt x="181158" y="291145"/>
                    <a:pt x="152583" y="262526"/>
                  </a:cubicBezTo>
                  <a:cubicBezTo>
                    <a:pt x="95389" y="205332"/>
                    <a:pt x="95389" y="112247"/>
                    <a:pt x="152583" y="55053"/>
                  </a:cubicBezTo>
                  <a:cubicBezTo>
                    <a:pt x="181201" y="26434"/>
                    <a:pt x="218728" y="12147"/>
                    <a:pt x="256298" y="12147"/>
                  </a:cubicBezTo>
                  <a:cubicBezTo>
                    <a:pt x="293868" y="12147"/>
                    <a:pt x="331437" y="26434"/>
                    <a:pt x="360013" y="55053"/>
                  </a:cubicBezTo>
                  <a:cubicBezTo>
                    <a:pt x="417207" y="112247"/>
                    <a:pt x="417207" y="205332"/>
                    <a:pt x="360013" y="262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1" name="Google Shape;3741;p55"/>
            <p:cNvSpPr/>
            <p:nvPr/>
          </p:nvSpPr>
          <p:spPr>
            <a:xfrm>
              <a:off x="5426130" y="5435456"/>
              <a:ext cx="162610" cy="162042"/>
            </a:xfrm>
            <a:custGeom>
              <a:rect b="b" l="l" r="r" t="t"/>
              <a:pathLst>
                <a:path extrusionOk="0" h="243672" w="244527">
                  <a:moveTo>
                    <a:pt x="208635" y="34951"/>
                  </a:moveTo>
                  <a:cubicBezTo>
                    <a:pt x="189140" y="15456"/>
                    <a:pt x="164395" y="3407"/>
                    <a:pt x="137110" y="50"/>
                  </a:cubicBezTo>
                  <a:cubicBezTo>
                    <a:pt x="133797" y="-338"/>
                    <a:pt x="130741" y="2029"/>
                    <a:pt x="130354" y="5343"/>
                  </a:cubicBezTo>
                  <a:cubicBezTo>
                    <a:pt x="129966" y="8657"/>
                    <a:pt x="132334" y="11712"/>
                    <a:pt x="135647" y="12100"/>
                  </a:cubicBezTo>
                  <a:cubicBezTo>
                    <a:pt x="160220" y="15112"/>
                    <a:pt x="182513" y="25957"/>
                    <a:pt x="200071" y="43515"/>
                  </a:cubicBezTo>
                  <a:cubicBezTo>
                    <a:pt x="220858" y="64302"/>
                    <a:pt x="232305" y="91973"/>
                    <a:pt x="232305" y="121366"/>
                  </a:cubicBezTo>
                  <a:cubicBezTo>
                    <a:pt x="232305" y="150760"/>
                    <a:pt x="220858" y="178431"/>
                    <a:pt x="200071" y="199217"/>
                  </a:cubicBezTo>
                  <a:cubicBezTo>
                    <a:pt x="179285" y="220003"/>
                    <a:pt x="151613" y="231451"/>
                    <a:pt x="122220" y="231451"/>
                  </a:cubicBezTo>
                  <a:cubicBezTo>
                    <a:pt x="92827" y="231451"/>
                    <a:pt x="65156" y="220003"/>
                    <a:pt x="44370" y="199217"/>
                  </a:cubicBezTo>
                  <a:cubicBezTo>
                    <a:pt x="23583" y="178431"/>
                    <a:pt x="12136" y="150760"/>
                    <a:pt x="12136" y="121366"/>
                  </a:cubicBezTo>
                  <a:cubicBezTo>
                    <a:pt x="12136" y="91973"/>
                    <a:pt x="23583" y="64302"/>
                    <a:pt x="44370" y="43515"/>
                  </a:cubicBezTo>
                  <a:cubicBezTo>
                    <a:pt x="61928" y="25957"/>
                    <a:pt x="84220" y="15112"/>
                    <a:pt x="108793" y="12100"/>
                  </a:cubicBezTo>
                  <a:cubicBezTo>
                    <a:pt x="112107" y="11712"/>
                    <a:pt x="114517" y="8657"/>
                    <a:pt x="114087" y="5343"/>
                  </a:cubicBezTo>
                  <a:cubicBezTo>
                    <a:pt x="113656" y="2029"/>
                    <a:pt x="110644" y="-381"/>
                    <a:pt x="107330" y="50"/>
                  </a:cubicBezTo>
                  <a:cubicBezTo>
                    <a:pt x="80046" y="3407"/>
                    <a:pt x="55300" y="15456"/>
                    <a:pt x="35806" y="34951"/>
                  </a:cubicBezTo>
                  <a:cubicBezTo>
                    <a:pt x="12695" y="58061"/>
                    <a:pt x="0" y="88746"/>
                    <a:pt x="0" y="121409"/>
                  </a:cubicBezTo>
                  <a:cubicBezTo>
                    <a:pt x="0" y="154073"/>
                    <a:pt x="12695" y="184757"/>
                    <a:pt x="35806" y="207867"/>
                  </a:cubicBezTo>
                  <a:cubicBezTo>
                    <a:pt x="58916" y="230977"/>
                    <a:pt x="89600" y="243673"/>
                    <a:pt x="122264" y="243673"/>
                  </a:cubicBezTo>
                  <a:cubicBezTo>
                    <a:pt x="154927" y="243673"/>
                    <a:pt x="185611" y="230977"/>
                    <a:pt x="208721" y="207867"/>
                  </a:cubicBezTo>
                  <a:cubicBezTo>
                    <a:pt x="231831" y="184757"/>
                    <a:pt x="244527" y="154073"/>
                    <a:pt x="244527" y="121409"/>
                  </a:cubicBezTo>
                  <a:cubicBezTo>
                    <a:pt x="244527" y="88746"/>
                    <a:pt x="231831" y="58061"/>
                    <a:pt x="208721" y="34951"/>
                  </a:cubicBezTo>
                  <a:lnTo>
                    <a:pt x="208721" y="3495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2" name="Google Shape;3742;p55"/>
            <p:cNvSpPr/>
            <p:nvPr/>
          </p:nvSpPr>
          <p:spPr>
            <a:xfrm>
              <a:off x="5468460" y="5455667"/>
              <a:ext cx="77888" cy="92523"/>
            </a:xfrm>
            <a:custGeom>
              <a:rect b="b" l="l" r="r" t="t"/>
              <a:pathLst>
                <a:path extrusionOk="0" h="139132" w="117125">
                  <a:moveTo>
                    <a:pt x="559" y="50437"/>
                  </a:moveTo>
                  <a:cubicBezTo>
                    <a:pt x="172" y="53105"/>
                    <a:pt x="0" y="55859"/>
                    <a:pt x="0" y="58570"/>
                  </a:cubicBezTo>
                  <a:cubicBezTo>
                    <a:pt x="0" y="69889"/>
                    <a:pt x="9210" y="79055"/>
                    <a:pt x="20485" y="79055"/>
                  </a:cubicBezTo>
                  <a:cubicBezTo>
                    <a:pt x="31760" y="79055"/>
                    <a:pt x="40970" y="69846"/>
                    <a:pt x="40970" y="58570"/>
                  </a:cubicBezTo>
                  <a:cubicBezTo>
                    <a:pt x="40970" y="57753"/>
                    <a:pt x="41013" y="56892"/>
                    <a:pt x="41142" y="56074"/>
                  </a:cubicBezTo>
                  <a:cubicBezTo>
                    <a:pt x="42390" y="47037"/>
                    <a:pt x="50567" y="40409"/>
                    <a:pt x="59776" y="41012"/>
                  </a:cubicBezTo>
                  <a:cubicBezTo>
                    <a:pt x="68426" y="41571"/>
                    <a:pt x="75441" y="48543"/>
                    <a:pt x="76086" y="57193"/>
                  </a:cubicBezTo>
                  <a:cubicBezTo>
                    <a:pt x="76646" y="65112"/>
                    <a:pt x="71869" y="72514"/>
                    <a:pt x="64424" y="75139"/>
                  </a:cubicBezTo>
                  <a:cubicBezTo>
                    <a:pt x="48673" y="80690"/>
                    <a:pt x="38086" y="95753"/>
                    <a:pt x="38086" y="112537"/>
                  </a:cubicBezTo>
                  <a:lnTo>
                    <a:pt x="38086" y="118648"/>
                  </a:lnTo>
                  <a:cubicBezTo>
                    <a:pt x="38086" y="129966"/>
                    <a:pt x="47296" y="139132"/>
                    <a:pt x="58571" y="139132"/>
                  </a:cubicBezTo>
                  <a:cubicBezTo>
                    <a:pt x="69846" y="139132"/>
                    <a:pt x="79056" y="129923"/>
                    <a:pt x="79056" y="118648"/>
                  </a:cubicBezTo>
                  <a:lnTo>
                    <a:pt x="79056" y="113440"/>
                  </a:lnTo>
                  <a:cubicBezTo>
                    <a:pt x="103328" y="104360"/>
                    <a:pt x="118864" y="80174"/>
                    <a:pt x="116970" y="54224"/>
                  </a:cubicBezTo>
                  <a:cubicBezTo>
                    <a:pt x="114861" y="25261"/>
                    <a:pt x="91407" y="2022"/>
                    <a:pt x="62444" y="128"/>
                  </a:cubicBezTo>
                  <a:cubicBezTo>
                    <a:pt x="31932" y="-1894"/>
                    <a:pt x="4734" y="20226"/>
                    <a:pt x="516" y="50437"/>
                  </a:cubicBezTo>
                  <a:lnTo>
                    <a:pt x="516" y="50437"/>
                  </a:lnTo>
                  <a:close/>
                  <a:moveTo>
                    <a:pt x="61669" y="12264"/>
                  </a:moveTo>
                  <a:cubicBezTo>
                    <a:pt x="84607" y="13770"/>
                    <a:pt x="103156" y="32190"/>
                    <a:pt x="104834" y="55127"/>
                  </a:cubicBezTo>
                  <a:cubicBezTo>
                    <a:pt x="106340" y="75957"/>
                    <a:pt x="93688" y="95409"/>
                    <a:pt x="74021" y="102337"/>
                  </a:cubicBezTo>
                  <a:cubicBezTo>
                    <a:pt x="69760" y="103843"/>
                    <a:pt x="66877" y="107932"/>
                    <a:pt x="66877" y="112580"/>
                  </a:cubicBezTo>
                  <a:lnTo>
                    <a:pt x="66877" y="118691"/>
                  </a:lnTo>
                  <a:cubicBezTo>
                    <a:pt x="66877" y="123295"/>
                    <a:pt x="63132" y="127040"/>
                    <a:pt x="58528" y="127040"/>
                  </a:cubicBezTo>
                  <a:cubicBezTo>
                    <a:pt x="53923" y="127040"/>
                    <a:pt x="50179" y="123295"/>
                    <a:pt x="50179" y="118691"/>
                  </a:cubicBezTo>
                  <a:lnTo>
                    <a:pt x="50179" y="112580"/>
                  </a:lnTo>
                  <a:cubicBezTo>
                    <a:pt x="50179" y="100917"/>
                    <a:pt x="57495" y="90503"/>
                    <a:pt x="68426" y="86629"/>
                  </a:cubicBezTo>
                  <a:cubicBezTo>
                    <a:pt x="81035" y="82154"/>
                    <a:pt x="89169" y="69716"/>
                    <a:pt x="88179" y="56332"/>
                  </a:cubicBezTo>
                  <a:cubicBezTo>
                    <a:pt x="87103" y="41657"/>
                    <a:pt x="75226" y="29866"/>
                    <a:pt x="60550" y="28919"/>
                  </a:cubicBezTo>
                  <a:cubicBezTo>
                    <a:pt x="59905" y="28876"/>
                    <a:pt x="59217" y="28833"/>
                    <a:pt x="58571" y="28833"/>
                  </a:cubicBezTo>
                  <a:cubicBezTo>
                    <a:pt x="43853" y="28833"/>
                    <a:pt x="31114" y="39721"/>
                    <a:pt x="29049" y="54396"/>
                  </a:cubicBezTo>
                  <a:cubicBezTo>
                    <a:pt x="28877" y="55773"/>
                    <a:pt x="28747" y="57150"/>
                    <a:pt x="28747" y="58570"/>
                  </a:cubicBezTo>
                  <a:cubicBezTo>
                    <a:pt x="28747" y="63175"/>
                    <a:pt x="25003" y="66919"/>
                    <a:pt x="20399" y="66919"/>
                  </a:cubicBezTo>
                  <a:cubicBezTo>
                    <a:pt x="15794" y="66919"/>
                    <a:pt x="12050" y="63175"/>
                    <a:pt x="12050" y="58570"/>
                  </a:cubicBezTo>
                  <a:cubicBezTo>
                    <a:pt x="12050" y="56419"/>
                    <a:pt x="12222" y="54224"/>
                    <a:pt x="12480" y="52115"/>
                  </a:cubicBezTo>
                  <a:cubicBezTo>
                    <a:pt x="15837" y="28187"/>
                    <a:pt x="37354" y="10672"/>
                    <a:pt x="61540" y="122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3" name="Google Shape;3743;p55"/>
            <p:cNvSpPr/>
            <p:nvPr/>
          </p:nvSpPr>
          <p:spPr>
            <a:xfrm>
              <a:off x="5493789" y="5549401"/>
              <a:ext cx="27244" cy="27330"/>
            </a:xfrm>
            <a:custGeom>
              <a:rect b="b" l="l" r="r" t="t"/>
              <a:pathLst>
                <a:path extrusionOk="0" h="41098" w="40969">
                  <a:moveTo>
                    <a:pt x="20485" y="0"/>
                  </a:moveTo>
                  <a:cubicBezTo>
                    <a:pt x="9167" y="0"/>
                    <a:pt x="0" y="9210"/>
                    <a:pt x="0" y="20485"/>
                  </a:cubicBezTo>
                  <a:lnTo>
                    <a:pt x="0" y="20614"/>
                  </a:lnTo>
                  <a:cubicBezTo>
                    <a:pt x="0" y="31932"/>
                    <a:pt x="9210" y="41099"/>
                    <a:pt x="20485" y="41099"/>
                  </a:cubicBezTo>
                  <a:cubicBezTo>
                    <a:pt x="31760" y="41099"/>
                    <a:pt x="40970" y="31889"/>
                    <a:pt x="40970" y="20614"/>
                  </a:cubicBezTo>
                  <a:lnTo>
                    <a:pt x="40970" y="20485"/>
                  </a:lnTo>
                  <a:cubicBezTo>
                    <a:pt x="40970" y="9167"/>
                    <a:pt x="31760" y="0"/>
                    <a:pt x="20485" y="0"/>
                  </a:cubicBezTo>
                  <a:close/>
                  <a:moveTo>
                    <a:pt x="28833" y="20614"/>
                  </a:moveTo>
                  <a:cubicBezTo>
                    <a:pt x="28833" y="25219"/>
                    <a:pt x="25089" y="28963"/>
                    <a:pt x="20485" y="28963"/>
                  </a:cubicBezTo>
                  <a:cubicBezTo>
                    <a:pt x="15880" y="28963"/>
                    <a:pt x="12136" y="25219"/>
                    <a:pt x="12136" y="20614"/>
                  </a:cubicBezTo>
                  <a:lnTo>
                    <a:pt x="12136" y="20485"/>
                  </a:lnTo>
                  <a:cubicBezTo>
                    <a:pt x="12136" y="15880"/>
                    <a:pt x="15880" y="12136"/>
                    <a:pt x="20485" y="12136"/>
                  </a:cubicBezTo>
                  <a:cubicBezTo>
                    <a:pt x="25089" y="12136"/>
                    <a:pt x="28833" y="15880"/>
                    <a:pt x="28833" y="20485"/>
                  </a:cubicBezTo>
                  <a:lnTo>
                    <a:pt x="28833" y="206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44" name="Google Shape;3744;p55"/>
          <p:cNvGrpSpPr/>
          <p:nvPr/>
        </p:nvGrpSpPr>
        <p:grpSpPr>
          <a:xfrm>
            <a:off x="3782471" y="2004874"/>
            <a:ext cx="266881" cy="267073"/>
            <a:chOff x="1530727" y="5816836"/>
            <a:chExt cx="266881" cy="267073"/>
          </a:xfrm>
        </p:grpSpPr>
        <p:sp>
          <p:nvSpPr>
            <p:cNvPr id="3745" name="Google Shape;3745;p55"/>
            <p:cNvSpPr/>
            <p:nvPr/>
          </p:nvSpPr>
          <p:spPr>
            <a:xfrm>
              <a:off x="1530727" y="5884754"/>
              <a:ext cx="266781" cy="199156"/>
            </a:xfrm>
            <a:custGeom>
              <a:rect b="b" l="l" r="r" t="t"/>
              <a:pathLst>
                <a:path extrusionOk="0" h="299482" w="401175">
                  <a:moveTo>
                    <a:pt x="389857" y="257782"/>
                  </a:moveTo>
                  <a:lnTo>
                    <a:pt x="331845" y="257782"/>
                  </a:lnTo>
                  <a:lnTo>
                    <a:pt x="331845" y="250638"/>
                  </a:lnTo>
                  <a:cubicBezTo>
                    <a:pt x="331845" y="243365"/>
                    <a:pt x="325950" y="237469"/>
                    <a:pt x="318677" y="237469"/>
                  </a:cubicBezTo>
                  <a:lnTo>
                    <a:pt x="313254" y="237469"/>
                  </a:lnTo>
                  <a:lnTo>
                    <a:pt x="311533" y="220642"/>
                  </a:lnTo>
                  <a:lnTo>
                    <a:pt x="375182" y="220642"/>
                  </a:lnTo>
                  <a:cubicBezTo>
                    <a:pt x="384133" y="220642"/>
                    <a:pt x="391406" y="213369"/>
                    <a:pt x="391406" y="204418"/>
                  </a:cubicBezTo>
                  <a:lnTo>
                    <a:pt x="391406" y="113312"/>
                  </a:lnTo>
                  <a:cubicBezTo>
                    <a:pt x="391406" y="104361"/>
                    <a:pt x="384133" y="97088"/>
                    <a:pt x="375182" y="97088"/>
                  </a:cubicBezTo>
                  <a:lnTo>
                    <a:pt x="210572" y="97088"/>
                  </a:lnTo>
                  <a:cubicBezTo>
                    <a:pt x="201621" y="97088"/>
                    <a:pt x="194348" y="104361"/>
                    <a:pt x="194348" y="113312"/>
                  </a:cubicBezTo>
                  <a:lnTo>
                    <a:pt x="194348" y="162544"/>
                  </a:lnTo>
                  <a:cubicBezTo>
                    <a:pt x="188882" y="160737"/>
                    <a:pt x="182556" y="159231"/>
                    <a:pt x="176273" y="157940"/>
                  </a:cubicBezTo>
                  <a:cubicBezTo>
                    <a:pt x="176273" y="157940"/>
                    <a:pt x="176273" y="157940"/>
                    <a:pt x="176273" y="157940"/>
                  </a:cubicBezTo>
                  <a:cubicBezTo>
                    <a:pt x="175971" y="157897"/>
                    <a:pt x="175713" y="157811"/>
                    <a:pt x="175412" y="157768"/>
                  </a:cubicBezTo>
                  <a:cubicBezTo>
                    <a:pt x="175283" y="157768"/>
                    <a:pt x="175197" y="157725"/>
                    <a:pt x="175068" y="157682"/>
                  </a:cubicBezTo>
                  <a:cubicBezTo>
                    <a:pt x="174680" y="157595"/>
                    <a:pt x="174293" y="157509"/>
                    <a:pt x="173906" y="157466"/>
                  </a:cubicBezTo>
                  <a:cubicBezTo>
                    <a:pt x="173691" y="157466"/>
                    <a:pt x="173475" y="157380"/>
                    <a:pt x="173260" y="157337"/>
                  </a:cubicBezTo>
                  <a:cubicBezTo>
                    <a:pt x="172959" y="157294"/>
                    <a:pt x="172701" y="157208"/>
                    <a:pt x="172400" y="157165"/>
                  </a:cubicBezTo>
                  <a:cubicBezTo>
                    <a:pt x="172098" y="157122"/>
                    <a:pt x="171797" y="157036"/>
                    <a:pt x="171539" y="156993"/>
                  </a:cubicBezTo>
                  <a:cubicBezTo>
                    <a:pt x="171324" y="156993"/>
                    <a:pt x="171108" y="156907"/>
                    <a:pt x="170893" y="156864"/>
                  </a:cubicBezTo>
                  <a:cubicBezTo>
                    <a:pt x="170549" y="156778"/>
                    <a:pt x="170162" y="156735"/>
                    <a:pt x="169817" y="156649"/>
                  </a:cubicBezTo>
                  <a:cubicBezTo>
                    <a:pt x="169645" y="156649"/>
                    <a:pt x="169516" y="156606"/>
                    <a:pt x="169344" y="156563"/>
                  </a:cubicBezTo>
                  <a:cubicBezTo>
                    <a:pt x="168914" y="156476"/>
                    <a:pt x="168526" y="156433"/>
                    <a:pt x="168096" y="156347"/>
                  </a:cubicBezTo>
                  <a:cubicBezTo>
                    <a:pt x="168010" y="156347"/>
                    <a:pt x="167881" y="156347"/>
                    <a:pt x="167795" y="156304"/>
                  </a:cubicBezTo>
                  <a:cubicBezTo>
                    <a:pt x="167364" y="156218"/>
                    <a:pt x="166891" y="156132"/>
                    <a:pt x="166461" y="156089"/>
                  </a:cubicBezTo>
                  <a:cubicBezTo>
                    <a:pt x="166375" y="156089"/>
                    <a:pt x="166288" y="156089"/>
                    <a:pt x="166202" y="156089"/>
                  </a:cubicBezTo>
                  <a:cubicBezTo>
                    <a:pt x="165772" y="156003"/>
                    <a:pt x="165299" y="155917"/>
                    <a:pt x="164868" y="155874"/>
                  </a:cubicBezTo>
                  <a:cubicBezTo>
                    <a:pt x="164782" y="155874"/>
                    <a:pt x="164739" y="155874"/>
                    <a:pt x="164653" y="155874"/>
                  </a:cubicBezTo>
                  <a:cubicBezTo>
                    <a:pt x="164223" y="155788"/>
                    <a:pt x="163792" y="155745"/>
                    <a:pt x="163362" y="155659"/>
                  </a:cubicBezTo>
                  <a:cubicBezTo>
                    <a:pt x="163276" y="155659"/>
                    <a:pt x="163190" y="155659"/>
                    <a:pt x="163104" y="155616"/>
                  </a:cubicBezTo>
                  <a:cubicBezTo>
                    <a:pt x="162717" y="155530"/>
                    <a:pt x="162286" y="155487"/>
                    <a:pt x="161899" y="155444"/>
                  </a:cubicBezTo>
                  <a:cubicBezTo>
                    <a:pt x="161770" y="155444"/>
                    <a:pt x="161641" y="155444"/>
                    <a:pt x="161512" y="155401"/>
                  </a:cubicBezTo>
                  <a:cubicBezTo>
                    <a:pt x="161167" y="155358"/>
                    <a:pt x="160823" y="155272"/>
                    <a:pt x="160479" y="155229"/>
                  </a:cubicBezTo>
                  <a:cubicBezTo>
                    <a:pt x="160264" y="155229"/>
                    <a:pt x="160091" y="155185"/>
                    <a:pt x="159876" y="155142"/>
                  </a:cubicBezTo>
                  <a:cubicBezTo>
                    <a:pt x="159618" y="155142"/>
                    <a:pt x="159317" y="155056"/>
                    <a:pt x="159059" y="155013"/>
                  </a:cubicBezTo>
                  <a:cubicBezTo>
                    <a:pt x="158800" y="155013"/>
                    <a:pt x="158542" y="154927"/>
                    <a:pt x="158284" y="154884"/>
                  </a:cubicBezTo>
                  <a:cubicBezTo>
                    <a:pt x="158112" y="154884"/>
                    <a:pt x="157897" y="154841"/>
                    <a:pt x="157724" y="154798"/>
                  </a:cubicBezTo>
                  <a:cubicBezTo>
                    <a:pt x="157380" y="154755"/>
                    <a:pt x="157036" y="154712"/>
                    <a:pt x="156735" y="154669"/>
                  </a:cubicBezTo>
                  <a:cubicBezTo>
                    <a:pt x="156649" y="154669"/>
                    <a:pt x="156519" y="154669"/>
                    <a:pt x="156433" y="154626"/>
                  </a:cubicBezTo>
                  <a:cubicBezTo>
                    <a:pt x="156046" y="154583"/>
                    <a:pt x="155616" y="154497"/>
                    <a:pt x="155228" y="154454"/>
                  </a:cubicBezTo>
                  <a:cubicBezTo>
                    <a:pt x="155228" y="154454"/>
                    <a:pt x="155185" y="154454"/>
                    <a:pt x="155142" y="154454"/>
                  </a:cubicBezTo>
                  <a:cubicBezTo>
                    <a:pt x="154282" y="154325"/>
                    <a:pt x="153421" y="154239"/>
                    <a:pt x="152689" y="154110"/>
                  </a:cubicBezTo>
                  <a:cubicBezTo>
                    <a:pt x="151786" y="153981"/>
                    <a:pt x="151140" y="153206"/>
                    <a:pt x="151140" y="152302"/>
                  </a:cubicBezTo>
                  <a:lnTo>
                    <a:pt x="151226" y="135088"/>
                  </a:lnTo>
                  <a:cubicBezTo>
                    <a:pt x="152474" y="134184"/>
                    <a:pt x="153722" y="133194"/>
                    <a:pt x="154927" y="132162"/>
                  </a:cubicBezTo>
                  <a:cubicBezTo>
                    <a:pt x="164137" y="124286"/>
                    <a:pt x="170076" y="113097"/>
                    <a:pt x="171711" y="100746"/>
                  </a:cubicBezTo>
                  <a:cubicBezTo>
                    <a:pt x="178683" y="99713"/>
                    <a:pt x="184062" y="93688"/>
                    <a:pt x="184062" y="86458"/>
                  </a:cubicBezTo>
                  <a:lnTo>
                    <a:pt x="184062" y="76904"/>
                  </a:lnTo>
                  <a:cubicBezTo>
                    <a:pt x="184105" y="72816"/>
                    <a:pt x="182427" y="68986"/>
                    <a:pt x="179500" y="66231"/>
                  </a:cubicBezTo>
                  <a:lnTo>
                    <a:pt x="179629" y="36322"/>
                  </a:lnTo>
                  <a:cubicBezTo>
                    <a:pt x="179672" y="24401"/>
                    <a:pt x="170076" y="14675"/>
                    <a:pt x="158155" y="14546"/>
                  </a:cubicBezTo>
                  <a:cubicBezTo>
                    <a:pt x="155142" y="5982"/>
                    <a:pt x="147009" y="215"/>
                    <a:pt x="137928" y="172"/>
                  </a:cubicBezTo>
                  <a:lnTo>
                    <a:pt x="100487" y="0"/>
                  </a:lnTo>
                  <a:cubicBezTo>
                    <a:pt x="100487" y="0"/>
                    <a:pt x="100358" y="0"/>
                    <a:pt x="100315" y="0"/>
                  </a:cubicBezTo>
                  <a:cubicBezTo>
                    <a:pt x="77119" y="0"/>
                    <a:pt x="58227" y="18806"/>
                    <a:pt x="58141" y="42003"/>
                  </a:cubicBezTo>
                  <a:lnTo>
                    <a:pt x="58055" y="65672"/>
                  </a:lnTo>
                  <a:cubicBezTo>
                    <a:pt x="55128" y="68383"/>
                    <a:pt x="53364" y="72170"/>
                    <a:pt x="53364" y="76302"/>
                  </a:cubicBezTo>
                  <a:lnTo>
                    <a:pt x="53364" y="85856"/>
                  </a:lnTo>
                  <a:cubicBezTo>
                    <a:pt x="53278" y="93085"/>
                    <a:pt x="58614" y="99153"/>
                    <a:pt x="65543" y="100229"/>
                  </a:cubicBezTo>
                  <a:cubicBezTo>
                    <a:pt x="67092" y="112580"/>
                    <a:pt x="72945" y="123856"/>
                    <a:pt x="82068" y="131774"/>
                  </a:cubicBezTo>
                  <a:cubicBezTo>
                    <a:pt x="83273" y="132807"/>
                    <a:pt x="84521" y="133797"/>
                    <a:pt x="85769" y="134744"/>
                  </a:cubicBezTo>
                  <a:lnTo>
                    <a:pt x="85683" y="151958"/>
                  </a:lnTo>
                  <a:cubicBezTo>
                    <a:pt x="85683" y="152862"/>
                    <a:pt x="84995" y="153636"/>
                    <a:pt x="84091" y="153722"/>
                  </a:cubicBezTo>
                  <a:cubicBezTo>
                    <a:pt x="84091" y="153722"/>
                    <a:pt x="84091" y="153722"/>
                    <a:pt x="84091" y="153722"/>
                  </a:cubicBezTo>
                  <a:cubicBezTo>
                    <a:pt x="83704" y="153765"/>
                    <a:pt x="83316" y="153808"/>
                    <a:pt x="82929" y="153851"/>
                  </a:cubicBezTo>
                  <a:cubicBezTo>
                    <a:pt x="82757" y="153851"/>
                    <a:pt x="82585" y="153851"/>
                    <a:pt x="82456" y="153894"/>
                  </a:cubicBezTo>
                  <a:cubicBezTo>
                    <a:pt x="82241" y="153894"/>
                    <a:pt x="81982" y="153937"/>
                    <a:pt x="81724" y="153981"/>
                  </a:cubicBezTo>
                  <a:cubicBezTo>
                    <a:pt x="81423" y="153981"/>
                    <a:pt x="81165" y="154067"/>
                    <a:pt x="80863" y="154110"/>
                  </a:cubicBezTo>
                  <a:cubicBezTo>
                    <a:pt x="80734" y="154110"/>
                    <a:pt x="80605" y="154110"/>
                    <a:pt x="80476" y="154153"/>
                  </a:cubicBezTo>
                  <a:cubicBezTo>
                    <a:pt x="80089" y="154196"/>
                    <a:pt x="79658" y="154282"/>
                    <a:pt x="79228" y="154325"/>
                  </a:cubicBezTo>
                  <a:cubicBezTo>
                    <a:pt x="79228" y="154325"/>
                    <a:pt x="79228" y="154325"/>
                    <a:pt x="79228" y="154325"/>
                  </a:cubicBezTo>
                  <a:cubicBezTo>
                    <a:pt x="76086" y="154755"/>
                    <a:pt x="72558" y="155272"/>
                    <a:pt x="68900" y="155874"/>
                  </a:cubicBezTo>
                  <a:cubicBezTo>
                    <a:pt x="68857" y="155874"/>
                    <a:pt x="68770" y="155874"/>
                    <a:pt x="68727" y="155874"/>
                  </a:cubicBezTo>
                  <a:cubicBezTo>
                    <a:pt x="68297" y="155960"/>
                    <a:pt x="67867" y="156003"/>
                    <a:pt x="67436" y="156089"/>
                  </a:cubicBezTo>
                  <a:cubicBezTo>
                    <a:pt x="67307" y="156089"/>
                    <a:pt x="67135" y="156132"/>
                    <a:pt x="67006" y="156175"/>
                  </a:cubicBezTo>
                  <a:cubicBezTo>
                    <a:pt x="66662" y="156218"/>
                    <a:pt x="66317" y="156304"/>
                    <a:pt x="65930" y="156347"/>
                  </a:cubicBezTo>
                  <a:cubicBezTo>
                    <a:pt x="65715" y="156347"/>
                    <a:pt x="65457" y="156433"/>
                    <a:pt x="65242" y="156476"/>
                  </a:cubicBezTo>
                  <a:cubicBezTo>
                    <a:pt x="64983" y="156520"/>
                    <a:pt x="64725" y="156563"/>
                    <a:pt x="64467" y="156606"/>
                  </a:cubicBezTo>
                  <a:cubicBezTo>
                    <a:pt x="64123" y="156649"/>
                    <a:pt x="63778" y="156735"/>
                    <a:pt x="63477" y="156778"/>
                  </a:cubicBezTo>
                  <a:cubicBezTo>
                    <a:pt x="63305" y="156778"/>
                    <a:pt x="63176" y="156821"/>
                    <a:pt x="63004" y="156864"/>
                  </a:cubicBezTo>
                  <a:cubicBezTo>
                    <a:pt x="62573" y="156950"/>
                    <a:pt x="62100" y="157036"/>
                    <a:pt x="61670" y="157122"/>
                  </a:cubicBezTo>
                  <a:cubicBezTo>
                    <a:pt x="61670" y="157122"/>
                    <a:pt x="61584" y="157122"/>
                    <a:pt x="61541" y="157122"/>
                  </a:cubicBezTo>
                  <a:cubicBezTo>
                    <a:pt x="61196" y="157165"/>
                    <a:pt x="60895" y="157251"/>
                    <a:pt x="60551" y="157294"/>
                  </a:cubicBezTo>
                  <a:cubicBezTo>
                    <a:pt x="60551" y="157294"/>
                    <a:pt x="60551" y="157294"/>
                    <a:pt x="60551" y="157294"/>
                  </a:cubicBezTo>
                  <a:cubicBezTo>
                    <a:pt x="51384" y="159102"/>
                    <a:pt x="42132" y="161426"/>
                    <a:pt x="35633" y="164309"/>
                  </a:cubicBezTo>
                  <a:cubicBezTo>
                    <a:pt x="20011" y="171195"/>
                    <a:pt x="9855" y="186644"/>
                    <a:pt x="9812" y="203729"/>
                  </a:cubicBezTo>
                  <a:lnTo>
                    <a:pt x="9812" y="212422"/>
                  </a:lnTo>
                  <a:cubicBezTo>
                    <a:pt x="9769" y="215693"/>
                    <a:pt x="12394" y="218318"/>
                    <a:pt x="15622" y="218318"/>
                  </a:cubicBezTo>
                  <a:lnTo>
                    <a:pt x="15622" y="218318"/>
                  </a:lnTo>
                  <a:cubicBezTo>
                    <a:pt x="18849" y="218318"/>
                    <a:pt x="21475" y="215693"/>
                    <a:pt x="21518" y="212466"/>
                  </a:cubicBezTo>
                  <a:lnTo>
                    <a:pt x="21518" y="203772"/>
                  </a:lnTo>
                  <a:cubicBezTo>
                    <a:pt x="21604" y="191335"/>
                    <a:pt x="29006" y="180103"/>
                    <a:pt x="40367" y="175068"/>
                  </a:cubicBezTo>
                  <a:cubicBezTo>
                    <a:pt x="45273" y="172916"/>
                    <a:pt x="52159" y="171065"/>
                    <a:pt x="59303" y="169559"/>
                  </a:cubicBezTo>
                  <a:lnTo>
                    <a:pt x="79443" y="195940"/>
                  </a:lnTo>
                  <a:cubicBezTo>
                    <a:pt x="82327" y="199727"/>
                    <a:pt x="86501" y="202137"/>
                    <a:pt x="91235" y="202739"/>
                  </a:cubicBezTo>
                  <a:cubicBezTo>
                    <a:pt x="91966" y="202826"/>
                    <a:pt x="92741" y="202869"/>
                    <a:pt x="93473" y="202869"/>
                  </a:cubicBezTo>
                  <a:cubicBezTo>
                    <a:pt x="95538" y="202869"/>
                    <a:pt x="97604" y="202481"/>
                    <a:pt x="99541" y="201793"/>
                  </a:cubicBezTo>
                  <a:lnTo>
                    <a:pt x="104275" y="208721"/>
                  </a:lnTo>
                  <a:lnTo>
                    <a:pt x="96743" y="257524"/>
                  </a:lnTo>
                  <a:lnTo>
                    <a:pt x="54870" y="257524"/>
                  </a:lnTo>
                  <a:lnTo>
                    <a:pt x="54956" y="237082"/>
                  </a:lnTo>
                  <a:cubicBezTo>
                    <a:pt x="54956" y="233811"/>
                    <a:pt x="52331" y="231186"/>
                    <a:pt x="49103" y="231186"/>
                  </a:cubicBezTo>
                  <a:lnTo>
                    <a:pt x="49103" y="231186"/>
                  </a:lnTo>
                  <a:cubicBezTo>
                    <a:pt x="45876" y="231186"/>
                    <a:pt x="43251" y="233811"/>
                    <a:pt x="43207" y="237039"/>
                  </a:cubicBezTo>
                  <a:lnTo>
                    <a:pt x="43121" y="257567"/>
                  </a:lnTo>
                  <a:lnTo>
                    <a:pt x="21346" y="257567"/>
                  </a:lnTo>
                  <a:lnTo>
                    <a:pt x="21432" y="240051"/>
                  </a:lnTo>
                  <a:cubicBezTo>
                    <a:pt x="21432" y="236780"/>
                    <a:pt x="18806" y="234155"/>
                    <a:pt x="15579" y="234155"/>
                  </a:cubicBezTo>
                  <a:lnTo>
                    <a:pt x="15579" y="234155"/>
                  </a:lnTo>
                  <a:cubicBezTo>
                    <a:pt x="12351" y="234155"/>
                    <a:pt x="9726" y="236780"/>
                    <a:pt x="9683" y="240008"/>
                  </a:cubicBezTo>
                  <a:lnTo>
                    <a:pt x="9597" y="257653"/>
                  </a:lnTo>
                  <a:cubicBezTo>
                    <a:pt x="4174" y="258384"/>
                    <a:pt x="0" y="263032"/>
                    <a:pt x="0" y="268670"/>
                  </a:cubicBezTo>
                  <a:lnTo>
                    <a:pt x="0" y="288337"/>
                  </a:lnTo>
                  <a:cubicBezTo>
                    <a:pt x="0" y="294491"/>
                    <a:pt x="4992" y="299483"/>
                    <a:pt x="11146" y="299483"/>
                  </a:cubicBezTo>
                  <a:lnTo>
                    <a:pt x="390029" y="299483"/>
                  </a:lnTo>
                  <a:cubicBezTo>
                    <a:pt x="396183" y="299483"/>
                    <a:pt x="401175" y="294491"/>
                    <a:pt x="401175" y="288337"/>
                  </a:cubicBezTo>
                  <a:lnTo>
                    <a:pt x="401175" y="268670"/>
                  </a:lnTo>
                  <a:cubicBezTo>
                    <a:pt x="401175" y="262516"/>
                    <a:pt x="396183" y="257524"/>
                    <a:pt x="390029" y="257524"/>
                  </a:cubicBezTo>
                  <a:close/>
                  <a:moveTo>
                    <a:pt x="320054" y="250638"/>
                  </a:moveTo>
                  <a:lnTo>
                    <a:pt x="320054" y="257782"/>
                  </a:lnTo>
                  <a:lnTo>
                    <a:pt x="265700" y="257782"/>
                  </a:lnTo>
                  <a:lnTo>
                    <a:pt x="265700" y="250638"/>
                  </a:lnTo>
                  <a:cubicBezTo>
                    <a:pt x="265700" y="249863"/>
                    <a:pt x="266303" y="249261"/>
                    <a:pt x="267077" y="249261"/>
                  </a:cubicBezTo>
                  <a:lnTo>
                    <a:pt x="277793" y="249261"/>
                  </a:lnTo>
                  <a:cubicBezTo>
                    <a:pt x="277793" y="249261"/>
                    <a:pt x="277793" y="249261"/>
                    <a:pt x="277793" y="249261"/>
                  </a:cubicBezTo>
                  <a:lnTo>
                    <a:pt x="307875" y="249261"/>
                  </a:lnTo>
                  <a:cubicBezTo>
                    <a:pt x="307875" y="249261"/>
                    <a:pt x="307875" y="249261"/>
                    <a:pt x="307875" y="249261"/>
                  </a:cubicBezTo>
                  <a:cubicBezTo>
                    <a:pt x="307875" y="249261"/>
                    <a:pt x="307875" y="249261"/>
                    <a:pt x="307875" y="249261"/>
                  </a:cubicBezTo>
                  <a:lnTo>
                    <a:pt x="318591" y="249261"/>
                  </a:lnTo>
                  <a:cubicBezTo>
                    <a:pt x="319365" y="249261"/>
                    <a:pt x="319968" y="249863"/>
                    <a:pt x="319968" y="250638"/>
                  </a:cubicBezTo>
                  <a:close/>
                  <a:moveTo>
                    <a:pt x="226495" y="257782"/>
                  </a:moveTo>
                  <a:lnTo>
                    <a:pt x="226667" y="220685"/>
                  </a:lnTo>
                  <a:lnTo>
                    <a:pt x="274264" y="220685"/>
                  </a:lnTo>
                  <a:lnTo>
                    <a:pt x="272543" y="237512"/>
                  </a:lnTo>
                  <a:lnTo>
                    <a:pt x="267120" y="237512"/>
                  </a:lnTo>
                  <a:cubicBezTo>
                    <a:pt x="259847" y="237512"/>
                    <a:pt x="253951" y="243408"/>
                    <a:pt x="253951" y="250681"/>
                  </a:cubicBezTo>
                  <a:lnTo>
                    <a:pt x="253951" y="257825"/>
                  </a:lnTo>
                  <a:lnTo>
                    <a:pt x="226495" y="257825"/>
                  </a:lnTo>
                  <a:close/>
                  <a:moveTo>
                    <a:pt x="284377" y="237469"/>
                  </a:moveTo>
                  <a:lnTo>
                    <a:pt x="287390" y="208033"/>
                  </a:lnTo>
                  <a:cubicBezTo>
                    <a:pt x="287390" y="208033"/>
                    <a:pt x="287390" y="207947"/>
                    <a:pt x="287476" y="207947"/>
                  </a:cubicBezTo>
                  <a:lnTo>
                    <a:pt x="298407" y="207947"/>
                  </a:lnTo>
                  <a:cubicBezTo>
                    <a:pt x="298407" y="207947"/>
                    <a:pt x="298493" y="207947"/>
                    <a:pt x="298493" y="208033"/>
                  </a:cubicBezTo>
                  <a:lnTo>
                    <a:pt x="299225" y="215349"/>
                  </a:lnTo>
                  <a:cubicBezTo>
                    <a:pt x="299225" y="215349"/>
                    <a:pt x="299225" y="215349"/>
                    <a:pt x="299225" y="215349"/>
                  </a:cubicBezTo>
                  <a:lnTo>
                    <a:pt x="301462" y="237426"/>
                  </a:lnTo>
                  <a:lnTo>
                    <a:pt x="284377" y="237426"/>
                  </a:lnTo>
                  <a:close/>
                  <a:moveTo>
                    <a:pt x="206182" y="113355"/>
                  </a:moveTo>
                  <a:cubicBezTo>
                    <a:pt x="206182" y="110902"/>
                    <a:pt x="208162" y="108922"/>
                    <a:pt x="210615" y="108922"/>
                  </a:cubicBezTo>
                  <a:lnTo>
                    <a:pt x="375225" y="108922"/>
                  </a:lnTo>
                  <a:cubicBezTo>
                    <a:pt x="377678" y="108922"/>
                    <a:pt x="379658" y="110902"/>
                    <a:pt x="379658" y="113355"/>
                  </a:cubicBezTo>
                  <a:lnTo>
                    <a:pt x="379658" y="204461"/>
                  </a:lnTo>
                  <a:cubicBezTo>
                    <a:pt x="379658" y="206914"/>
                    <a:pt x="377678" y="208894"/>
                    <a:pt x="375225" y="208894"/>
                  </a:cubicBezTo>
                  <a:lnTo>
                    <a:pt x="310371" y="208894"/>
                  </a:lnTo>
                  <a:lnTo>
                    <a:pt x="310156" y="206871"/>
                  </a:lnTo>
                  <a:cubicBezTo>
                    <a:pt x="309553" y="200803"/>
                    <a:pt x="304475" y="196241"/>
                    <a:pt x="298364" y="196241"/>
                  </a:cubicBezTo>
                  <a:lnTo>
                    <a:pt x="287433" y="196241"/>
                  </a:lnTo>
                  <a:cubicBezTo>
                    <a:pt x="281322" y="196241"/>
                    <a:pt x="276244" y="200803"/>
                    <a:pt x="275641" y="206871"/>
                  </a:cubicBezTo>
                  <a:lnTo>
                    <a:pt x="275426" y="208894"/>
                  </a:lnTo>
                  <a:lnTo>
                    <a:pt x="210572" y="208894"/>
                  </a:lnTo>
                  <a:cubicBezTo>
                    <a:pt x="208119" y="208894"/>
                    <a:pt x="206139" y="206914"/>
                    <a:pt x="206139" y="204461"/>
                  </a:cubicBezTo>
                  <a:lnTo>
                    <a:pt x="206139" y="113355"/>
                  </a:lnTo>
                  <a:close/>
                  <a:moveTo>
                    <a:pt x="210615" y="220642"/>
                  </a:moveTo>
                  <a:lnTo>
                    <a:pt x="214875" y="220642"/>
                  </a:lnTo>
                  <a:lnTo>
                    <a:pt x="214703" y="257739"/>
                  </a:lnTo>
                  <a:lnTo>
                    <a:pt x="192927" y="257739"/>
                  </a:lnTo>
                  <a:lnTo>
                    <a:pt x="193013" y="237856"/>
                  </a:lnTo>
                  <a:cubicBezTo>
                    <a:pt x="193013" y="234586"/>
                    <a:pt x="190388" y="231961"/>
                    <a:pt x="187161" y="231961"/>
                  </a:cubicBezTo>
                  <a:cubicBezTo>
                    <a:pt x="183933" y="231961"/>
                    <a:pt x="181265" y="234586"/>
                    <a:pt x="181265" y="237813"/>
                  </a:cubicBezTo>
                  <a:lnTo>
                    <a:pt x="181179" y="257739"/>
                  </a:lnTo>
                  <a:lnTo>
                    <a:pt x="139262" y="257739"/>
                  </a:lnTo>
                  <a:lnTo>
                    <a:pt x="132161" y="209066"/>
                  </a:lnTo>
                  <a:lnTo>
                    <a:pt x="136895" y="202051"/>
                  </a:lnTo>
                  <a:cubicBezTo>
                    <a:pt x="138875" y="202826"/>
                    <a:pt x="141027" y="203256"/>
                    <a:pt x="143179" y="203256"/>
                  </a:cubicBezTo>
                  <a:cubicBezTo>
                    <a:pt x="143867" y="203256"/>
                    <a:pt x="144599" y="203256"/>
                    <a:pt x="145287" y="203127"/>
                  </a:cubicBezTo>
                  <a:cubicBezTo>
                    <a:pt x="150021" y="202567"/>
                    <a:pt x="154196" y="200200"/>
                    <a:pt x="157122" y="196413"/>
                  </a:cubicBezTo>
                  <a:lnTo>
                    <a:pt x="177435" y="170248"/>
                  </a:lnTo>
                  <a:cubicBezTo>
                    <a:pt x="183632" y="171625"/>
                    <a:pt x="189657" y="173217"/>
                    <a:pt x="194348" y="175068"/>
                  </a:cubicBezTo>
                  <a:lnTo>
                    <a:pt x="194348" y="204418"/>
                  </a:lnTo>
                  <a:cubicBezTo>
                    <a:pt x="194348" y="213369"/>
                    <a:pt x="201621" y="220642"/>
                    <a:pt x="210572" y="220642"/>
                  </a:cubicBezTo>
                  <a:close/>
                  <a:moveTo>
                    <a:pt x="113484" y="201707"/>
                  </a:moveTo>
                  <a:lnTo>
                    <a:pt x="109181" y="195423"/>
                  </a:lnTo>
                  <a:lnTo>
                    <a:pt x="118261" y="188237"/>
                  </a:lnTo>
                  <a:lnTo>
                    <a:pt x="127212" y="195380"/>
                  </a:lnTo>
                  <a:lnTo>
                    <a:pt x="122909" y="201750"/>
                  </a:lnTo>
                  <a:lnTo>
                    <a:pt x="113441" y="201750"/>
                  </a:lnTo>
                  <a:close/>
                  <a:moveTo>
                    <a:pt x="139607" y="190216"/>
                  </a:moveTo>
                  <a:lnTo>
                    <a:pt x="128460" y="181351"/>
                  </a:lnTo>
                  <a:lnTo>
                    <a:pt x="153206" y="166030"/>
                  </a:lnTo>
                  <a:cubicBezTo>
                    <a:pt x="156261" y="166461"/>
                    <a:pt x="160221" y="167063"/>
                    <a:pt x="164524" y="167795"/>
                  </a:cubicBezTo>
                  <a:lnTo>
                    <a:pt x="147869" y="189269"/>
                  </a:lnTo>
                  <a:cubicBezTo>
                    <a:pt x="146923" y="190517"/>
                    <a:pt x="145502" y="191292"/>
                    <a:pt x="143953" y="191507"/>
                  </a:cubicBezTo>
                  <a:cubicBezTo>
                    <a:pt x="142404" y="191679"/>
                    <a:pt x="140855" y="191249"/>
                    <a:pt x="139607" y="190259"/>
                  </a:cubicBezTo>
                  <a:close/>
                  <a:moveTo>
                    <a:pt x="69889" y="42046"/>
                  </a:moveTo>
                  <a:cubicBezTo>
                    <a:pt x="69975" y="25305"/>
                    <a:pt x="83575" y="11749"/>
                    <a:pt x="100315" y="11749"/>
                  </a:cubicBezTo>
                  <a:cubicBezTo>
                    <a:pt x="100358" y="11749"/>
                    <a:pt x="100401" y="11749"/>
                    <a:pt x="100444" y="11749"/>
                  </a:cubicBezTo>
                  <a:lnTo>
                    <a:pt x="137885" y="11921"/>
                  </a:lnTo>
                  <a:cubicBezTo>
                    <a:pt x="142017" y="11921"/>
                    <a:pt x="145675" y="14546"/>
                    <a:pt x="147052" y="18462"/>
                  </a:cubicBezTo>
                  <a:cubicBezTo>
                    <a:pt x="148687" y="23153"/>
                    <a:pt x="153120" y="26295"/>
                    <a:pt x="158026" y="26295"/>
                  </a:cubicBezTo>
                  <a:cubicBezTo>
                    <a:pt x="163491" y="26295"/>
                    <a:pt x="167881" y="30770"/>
                    <a:pt x="167881" y="36236"/>
                  </a:cubicBezTo>
                  <a:lnTo>
                    <a:pt x="167752" y="63477"/>
                  </a:lnTo>
                  <a:cubicBezTo>
                    <a:pt x="164868" y="63735"/>
                    <a:pt x="161512" y="64209"/>
                    <a:pt x="158327" y="65242"/>
                  </a:cubicBezTo>
                  <a:lnTo>
                    <a:pt x="158327" y="50825"/>
                  </a:lnTo>
                  <a:cubicBezTo>
                    <a:pt x="158413" y="40066"/>
                    <a:pt x="149720" y="31287"/>
                    <a:pt x="139004" y="31244"/>
                  </a:cubicBezTo>
                  <a:lnTo>
                    <a:pt x="138832" y="31244"/>
                  </a:lnTo>
                  <a:cubicBezTo>
                    <a:pt x="138832" y="31244"/>
                    <a:pt x="138746" y="31244"/>
                    <a:pt x="138703" y="31244"/>
                  </a:cubicBezTo>
                  <a:cubicBezTo>
                    <a:pt x="135863" y="31244"/>
                    <a:pt x="133022" y="31674"/>
                    <a:pt x="130268" y="32535"/>
                  </a:cubicBezTo>
                  <a:cubicBezTo>
                    <a:pt x="126739" y="33654"/>
                    <a:pt x="123339" y="34256"/>
                    <a:pt x="120198" y="34213"/>
                  </a:cubicBezTo>
                  <a:lnTo>
                    <a:pt x="117573" y="34213"/>
                  </a:lnTo>
                  <a:cubicBezTo>
                    <a:pt x="114431" y="34213"/>
                    <a:pt x="111031" y="33611"/>
                    <a:pt x="107502" y="32449"/>
                  </a:cubicBezTo>
                  <a:cubicBezTo>
                    <a:pt x="104748" y="31545"/>
                    <a:pt x="101865" y="31072"/>
                    <a:pt x="98981" y="31072"/>
                  </a:cubicBezTo>
                  <a:lnTo>
                    <a:pt x="98809" y="31072"/>
                  </a:lnTo>
                  <a:cubicBezTo>
                    <a:pt x="98809" y="31072"/>
                    <a:pt x="98766" y="31072"/>
                    <a:pt x="98723" y="31072"/>
                  </a:cubicBezTo>
                  <a:cubicBezTo>
                    <a:pt x="88007" y="31072"/>
                    <a:pt x="79271" y="39765"/>
                    <a:pt x="79228" y="50480"/>
                  </a:cubicBezTo>
                  <a:lnTo>
                    <a:pt x="79142" y="67092"/>
                  </a:lnTo>
                  <a:lnTo>
                    <a:pt x="77765" y="67178"/>
                  </a:lnTo>
                  <a:cubicBezTo>
                    <a:pt x="75097" y="65242"/>
                    <a:pt x="72213" y="64123"/>
                    <a:pt x="69717" y="63520"/>
                  </a:cubicBezTo>
                  <a:lnTo>
                    <a:pt x="69803" y="42003"/>
                  </a:lnTo>
                  <a:close/>
                  <a:moveTo>
                    <a:pt x="76904" y="94420"/>
                  </a:moveTo>
                  <a:cubicBezTo>
                    <a:pt x="76861" y="91235"/>
                    <a:pt x="74236" y="88653"/>
                    <a:pt x="71051" y="88653"/>
                  </a:cubicBezTo>
                  <a:lnTo>
                    <a:pt x="67781" y="88653"/>
                  </a:lnTo>
                  <a:cubicBezTo>
                    <a:pt x="66274" y="88653"/>
                    <a:pt x="65069" y="87405"/>
                    <a:pt x="65069" y="85899"/>
                  </a:cubicBezTo>
                  <a:lnTo>
                    <a:pt x="65069" y="76345"/>
                  </a:lnTo>
                  <a:cubicBezTo>
                    <a:pt x="65069" y="75699"/>
                    <a:pt x="65328" y="75140"/>
                    <a:pt x="65672" y="74752"/>
                  </a:cubicBezTo>
                  <a:cubicBezTo>
                    <a:pt x="67221" y="74968"/>
                    <a:pt x="69545" y="75570"/>
                    <a:pt x="71266" y="76990"/>
                  </a:cubicBezTo>
                  <a:cubicBezTo>
                    <a:pt x="72988" y="78453"/>
                    <a:pt x="75226" y="79185"/>
                    <a:pt x="77464" y="79056"/>
                  </a:cubicBezTo>
                  <a:lnTo>
                    <a:pt x="82542" y="78755"/>
                  </a:lnTo>
                  <a:cubicBezTo>
                    <a:pt x="87276" y="78496"/>
                    <a:pt x="90977" y="74580"/>
                    <a:pt x="91020" y="69846"/>
                  </a:cubicBezTo>
                  <a:lnTo>
                    <a:pt x="91106" y="50567"/>
                  </a:lnTo>
                  <a:cubicBezTo>
                    <a:pt x="91106" y="46306"/>
                    <a:pt x="94592" y="42906"/>
                    <a:pt x="98809" y="42906"/>
                  </a:cubicBezTo>
                  <a:cubicBezTo>
                    <a:pt x="98809" y="42906"/>
                    <a:pt x="98809" y="42906"/>
                    <a:pt x="98809" y="42906"/>
                  </a:cubicBezTo>
                  <a:lnTo>
                    <a:pt x="98981" y="42906"/>
                  </a:lnTo>
                  <a:cubicBezTo>
                    <a:pt x="100660" y="42906"/>
                    <a:pt x="102295" y="43165"/>
                    <a:pt x="103930" y="43724"/>
                  </a:cubicBezTo>
                  <a:cubicBezTo>
                    <a:pt x="108621" y="45273"/>
                    <a:pt x="113226" y="46048"/>
                    <a:pt x="117616" y="46048"/>
                  </a:cubicBezTo>
                  <a:lnTo>
                    <a:pt x="120241" y="46048"/>
                  </a:lnTo>
                  <a:cubicBezTo>
                    <a:pt x="124587" y="46048"/>
                    <a:pt x="129235" y="45316"/>
                    <a:pt x="133926" y="43853"/>
                  </a:cubicBezTo>
                  <a:cubicBezTo>
                    <a:pt x="135518" y="43337"/>
                    <a:pt x="137154" y="43078"/>
                    <a:pt x="138789" y="43078"/>
                  </a:cubicBezTo>
                  <a:cubicBezTo>
                    <a:pt x="138789" y="43078"/>
                    <a:pt x="138832" y="43078"/>
                    <a:pt x="138875" y="43078"/>
                  </a:cubicBezTo>
                  <a:lnTo>
                    <a:pt x="139047" y="43078"/>
                  </a:lnTo>
                  <a:cubicBezTo>
                    <a:pt x="143308" y="43078"/>
                    <a:pt x="146750" y="46564"/>
                    <a:pt x="146707" y="50825"/>
                  </a:cubicBezTo>
                  <a:lnTo>
                    <a:pt x="146621" y="72472"/>
                  </a:lnTo>
                  <a:cubicBezTo>
                    <a:pt x="146621" y="75484"/>
                    <a:pt x="148386" y="78195"/>
                    <a:pt x="151140" y="79357"/>
                  </a:cubicBezTo>
                  <a:cubicBezTo>
                    <a:pt x="152087" y="79745"/>
                    <a:pt x="153077" y="79960"/>
                    <a:pt x="154066" y="79960"/>
                  </a:cubicBezTo>
                  <a:cubicBezTo>
                    <a:pt x="155960" y="79960"/>
                    <a:pt x="157854" y="79228"/>
                    <a:pt x="159274" y="77851"/>
                  </a:cubicBezTo>
                  <a:cubicBezTo>
                    <a:pt x="160780" y="76388"/>
                    <a:pt x="166719" y="75355"/>
                    <a:pt x="171797" y="75183"/>
                  </a:cubicBezTo>
                  <a:cubicBezTo>
                    <a:pt x="172141" y="75613"/>
                    <a:pt x="172443" y="76216"/>
                    <a:pt x="172443" y="76904"/>
                  </a:cubicBezTo>
                  <a:lnTo>
                    <a:pt x="172443" y="86458"/>
                  </a:lnTo>
                  <a:cubicBezTo>
                    <a:pt x="172400" y="87964"/>
                    <a:pt x="171152" y="89169"/>
                    <a:pt x="169645" y="89169"/>
                  </a:cubicBezTo>
                  <a:lnTo>
                    <a:pt x="166375" y="89169"/>
                  </a:lnTo>
                  <a:cubicBezTo>
                    <a:pt x="166375" y="89169"/>
                    <a:pt x="166375" y="89169"/>
                    <a:pt x="166375" y="89169"/>
                  </a:cubicBezTo>
                  <a:cubicBezTo>
                    <a:pt x="163190" y="89169"/>
                    <a:pt x="160565" y="91708"/>
                    <a:pt x="160479" y="94893"/>
                  </a:cubicBezTo>
                  <a:cubicBezTo>
                    <a:pt x="160177" y="106039"/>
                    <a:pt x="155401" y="116368"/>
                    <a:pt x="147396" y="123253"/>
                  </a:cubicBezTo>
                  <a:cubicBezTo>
                    <a:pt x="145761" y="124630"/>
                    <a:pt x="144125" y="125878"/>
                    <a:pt x="142404" y="126997"/>
                  </a:cubicBezTo>
                  <a:cubicBezTo>
                    <a:pt x="142318" y="127040"/>
                    <a:pt x="142232" y="127126"/>
                    <a:pt x="142103" y="127169"/>
                  </a:cubicBezTo>
                  <a:cubicBezTo>
                    <a:pt x="135002" y="131731"/>
                    <a:pt x="127126" y="134098"/>
                    <a:pt x="118562" y="134184"/>
                  </a:cubicBezTo>
                  <a:cubicBezTo>
                    <a:pt x="110041" y="134055"/>
                    <a:pt x="102166" y="131602"/>
                    <a:pt x="95108" y="126954"/>
                  </a:cubicBezTo>
                  <a:cubicBezTo>
                    <a:pt x="95022" y="126911"/>
                    <a:pt x="94936" y="126825"/>
                    <a:pt x="94850" y="126782"/>
                  </a:cubicBezTo>
                  <a:cubicBezTo>
                    <a:pt x="93128" y="125663"/>
                    <a:pt x="91493" y="124372"/>
                    <a:pt x="89858" y="122995"/>
                  </a:cubicBezTo>
                  <a:cubicBezTo>
                    <a:pt x="81896" y="116066"/>
                    <a:pt x="77205" y="105695"/>
                    <a:pt x="76990" y="94549"/>
                  </a:cubicBezTo>
                  <a:close/>
                  <a:moveTo>
                    <a:pt x="118347" y="145847"/>
                  </a:moveTo>
                  <a:cubicBezTo>
                    <a:pt x="118347" y="145847"/>
                    <a:pt x="118390" y="145847"/>
                    <a:pt x="118433" y="145847"/>
                  </a:cubicBezTo>
                  <a:lnTo>
                    <a:pt x="118433" y="145847"/>
                  </a:lnTo>
                  <a:cubicBezTo>
                    <a:pt x="125835" y="145804"/>
                    <a:pt x="132807" y="144384"/>
                    <a:pt x="139348" y="141672"/>
                  </a:cubicBezTo>
                  <a:lnTo>
                    <a:pt x="139348" y="152173"/>
                  </a:lnTo>
                  <a:cubicBezTo>
                    <a:pt x="139305" y="154798"/>
                    <a:pt x="140037" y="157294"/>
                    <a:pt x="141371" y="159403"/>
                  </a:cubicBezTo>
                  <a:lnTo>
                    <a:pt x="118261" y="173734"/>
                  </a:lnTo>
                  <a:lnTo>
                    <a:pt x="95237" y="159188"/>
                  </a:lnTo>
                  <a:cubicBezTo>
                    <a:pt x="96571" y="157079"/>
                    <a:pt x="97346" y="154626"/>
                    <a:pt x="97389" y="151958"/>
                  </a:cubicBezTo>
                  <a:lnTo>
                    <a:pt x="97389" y="141457"/>
                  </a:lnTo>
                  <a:cubicBezTo>
                    <a:pt x="103973" y="144211"/>
                    <a:pt x="110945" y="145675"/>
                    <a:pt x="118304" y="145804"/>
                  </a:cubicBezTo>
                  <a:close/>
                  <a:moveTo>
                    <a:pt x="92569" y="191249"/>
                  </a:moveTo>
                  <a:cubicBezTo>
                    <a:pt x="91020" y="191034"/>
                    <a:pt x="89600" y="190259"/>
                    <a:pt x="88653" y="189011"/>
                  </a:cubicBezTo>
                  <a:lnTo>
                    <a:pt x="72127" y="167364"/>
                  </a:lnTo>
                  <a:cubicBezTo>
                    <a:pt x="76474" y="166676"/>
                    <a:pt x="80390" y="166116"/>
                    <a:pt x="83446" y="165686"/>
                  </a:cubicBezTo>
                  <a:lnTo>
                    <a:pt x="87448" y="168225"/>
                  </a:lnTo>
                  <a:lnTo>
                    <a:pt x="108062" y="181265"/>
                  </a:lnTo>
                  <a:lnTo>
                    <a:pt x="96873" y="190087"/>
                  </a:lnTo>
                  <a:cubicBezTo>
                    <a:pt x="95624" y="191077"/>
                    <a:pt x="94075" y="191507"/>
                    <a:pt x="92526" y="191292"/>
                  </a:cubicBezTo>
                  <a:close/>
                  <a:moveTo>
                    <a:pt x="115378" y="213455"/>
                  </a:moveTo>
                  <a:lnTo>
                    <a:pt x="120929" y="213455"/>
                  </a:lnTo>
                  <a:cubicBezTo>
                    <a:pt x="120929" y="213455"/>
                    <a:pt x="127385" y="257696"/>
                    <a:pt x="127385" y="257696"/>
                  </a:cubicBezTo>
                  <a:lnTo>
                    <a:pt x="108535" y="257696"/>
                  </a:lnTo>
                  <a:lnTo>
                    <a:pt x="115378" y="213455"/>
                  </a:lnTo>
                  <a:close/>
                  <a:moveTo>
                    <a:pt x="389212" y="287863"/>
                  </a:moveTo>
                  <a:lnTo>
                    <a:pt x="11620" y="287863"/>
                  </a:lnTo>
                  <a:lnTo>
                    <a:pt x="11620" y="269487"/>
                  </a:lnTo>
                  <a:lnTo>
                    <a:pt x="101692" y="269487"/>
                  </a:lnTo>
                  <a:cubicBezTo>
                    <a:pt x="101692" y="269487"/>
                    <a:pt x="101692" y="269487"/>
                    <a:pt x="101692" y="269487"/>
                  </a:cubicBezTo>
                  <a:cubicBezTo>
                    <a:pt x="101692" y="269487"/>
                    <a:pt x="101692" y="269487"/>
                    <a:pt x="101692" y="269487"/>
                  </a:cubicBezTo>
                  <a:lnTo>
                    <a:pt x="389212" y="269487"/>
                  </a:lnTo>
                  <a:lnTo>
                    <a:pt x="389212" y="2878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6" name="Google Shape;3746;p55"/>
            <p:cNvSpPr/>
            <p:nvPr/>
          </p:nvSpPr>
          <p:spPr>
            <a:xfrm>
              <a:off x="1710724" y="5971162"/>
              <a:ext cx="29591" cy="29591"/>
            </a:xfrm>
            <a:custGeom>
              <a:rect b="b" l="l" r="r" t="t"/>
              <a:pathLst>
                <a:path extrusionOk="0" h="44498" w="44498">
                  <a:moveTo>
                    <a:pt x="22249" y="44499"/>
                  </a:moveTo>
                  <a:cubicBezTo>
                    <a:pt x="34514" y="44499"/>
                    <a:pt x="44499" y="34514"/>
                    <a:pt x="44499" y="22249"/>
                  </a:cubicBezTo>
                  <a:cubicBezTo>
                    <a:pt x="44499" y="9984"/>
                    <a:pt x="34514" y="0"/>
                    <a:pt x="22249" y="0"/>
                  </a:cubicBezTo>
                  <a:cubicBezTo>
                    <a:pt x="9984" y="0"/>
                    <a:pt x="0" y="9984"/>
                    <a:pt x="0" y="22249"/>
                  </a:cubicBezTo>
                  <a:cubicBezTo>
                    <a:pt x="0" y="34514"/>
                    <a:pt x="9984" y="44499"/>
                    <a:pt x="22249" y="44499"/>
                  </a:cubicBezTo>
                  <a:close/>
                  <a:moveTo>
                    <a:pt x="22249" y="11749"/>
                  </a:moveTo>
                  <a:cubicBezTo>
                    <a:pt x="28016" y="11749"/>
                    <a:pt x="32750" y="16440"/>
                    <a:pt x="32750" y="22249"/>
                  </a:cubicBezTo>
                  <a:cubicBezTo>
                    <a:pt x="32750" y="28059"/>
                    <a:pt x="28059" y="32750"/>
                    <a:pt x="22249" y="32750"/>
                  </a:cubicBezTo>
                  <a:cubicBezTo>
                    <a:pt x="16440" y="32750"/>
                    <a:pt x="11749" y="28059"/>
                    <a:pt x="11749" y="22249"/>
                  </a:cubicBezTo>
                  <a:cubicBezTo>
                    <a:pt x="11749" y="16440"/>
                    <a:pt x="16440" y="11749"/>
                    <a:pt x="22249" y="1174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7" name="Google Shape;3747;p55"/>
            <p:cNvSpPr/>
            <p:nvPr/>
          </p:nvSpPr>
          <p:spPr>
            <a:xfrm>
              <a:off x="1743981" y="5843998"/>
              <a:ext cx="18601" cy="26472"/>
            </a:xfrm>
            <a:custGeom>
              <a:rect b="b" l="l" r="r" t="t"/>
              <a:pathLst>
                <a:path extrusionOk="0" h="39807" w="27972">
                  <a:moveTo>
                    <a:pt x="5896" y="43"/>
                  </a:moveTo>
                  <a:cubicBezTo>
                    <a:pt x="2625" y="43"/>
                    <a:pt x="0" y="2668"/>
                    <a:pt x="0" y="5939"/>
                  </a:cubicBezTo>
                  <a:lnTo>
                    <a:pt x="0" y="31846"/>
                  </a:lnTo>
                  <a:cubicBezTo>
                    <a:pt x="0" y="36236"/>
                    <a:pt x="3572" y="39808"/>
                    <a:pt x="7962" y="39808"/>
                  </a:cubicBezTo>
                  <a:lnTo>
                    <a:pt x="22077" y="39808"/>
                  </a:lnTo>
                  <a:cubicBezTo>
                    <a:pt x="25348" y="39808"/>
                    <a:pt x="27973" y="37183"/>
                    <a:pt x="27973" y="33912"/>
                  </a:cubicBezTo>
                  <a:cubicBezTo>
                    <a:pt x="27973" y="30641"/>
                    <a:pt x="25348" y="28016"/>
                    <a:pt x="22077" y="28016"/>
                  </a:cubicBezTo>
                  <a:lnTo>
                    <a:pt x="11749" y="28016"/>
                  </a:lnTo>
                  <a:cubicBezTo>
                    <a:pt x="11749" y="28016"/>
                    <a:pt x="11749" y="5896"/>
                    <a:pt x="11749" y="5896"/>
                  </a:cubicBezTo>
                  <a:cubicBezTo>
                    <a:pt x="11749" y="2625"/>
                    <a:pt x="9124" y="0"/>
                    <a:pt x="585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8" name="Google Shape;3748;p55"/>
            <p:cNvSpPr/>
            <p:nvPr/>
          </p:nvSpPr>
          <p:spPr>
            <a:xfrm>
              <a:off x="1698188" y="5816836"/>
              <a:ext cx="99420" cy="99420"/>
            </a:xfrm>
            <a:custGeom>
              <a:rect b="b" l="l" r="r" t="t"/>
              <a:pathLst>
                <a:path extrusionOk="0" h="149504" w="149504">
                  <a:moveTo>
                    <a:pt x="74752" y="149505"/>
                  </a:moveTo>
                  <a:cubicBezTo>
                    <a:pt x="115980" y="149505"/>
                    <a:pt x="149505" y="115980"/>
                    <a:pt x="149505" y="74752"/>
                  </a:cubicBezTo>
                  <a:cubicBezTo>
                    <a:pt x="149505" y="33525"/>
                    <a:pt x="115980" y="0"/>
                    <a:pt x="74752" y="0"/>
                  </a:cubicBezTo>
                  <a:cubicBezTo>
                    <a:pt x="33525" y="0"/>
                    <a:pt x="0" y="33525"/>
                    <a:pt x="0" y="74752"/>
                  </a:cubicBezTo>
                  <a:cubicBezTo>
                    <a:pt x="0" y="115980"/>
                    <a:pt x="33525" y="149505"/>
                    <a:pt x="74752" y="149505"/>
                  </a:cubicBezTo>
                  <a:close/>
                  <a:moveTo>
                    <a:pt x="74752" y="11792"/>
                  </a:moveTo>
                  <a:cubicBezTo>
                    <a:pt x="109482" y="11792"/>
                    <a:pt x="137713" y="40023"/>
                    <a:pt x="137713" y="74752"/>
                  </a:cubicBezTo>
                  <a:cubicBezTo>
                    <a:pt x="137713" y="109482"/>
                    <a:pt x="109482" y="137713"/>
                    <a:pt x="74752" y="137713"/>
                  </a:cubicBezTo>
                  <a:cubicBezTo>
                    <a:pt x="40023" y="137713"/>
                    <a:pt x="11792" y="109482"/>
                    <a:pt x="11792" y="74752"/>
                  </a:cubicBezTo>
                  <a:cubicBezTo>
                    <a:pt x="11792" y="40023"/>
                    <a:pt x="40023" y="11792"/>
                    <a:pt x="74752" y="117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49" name="Google Shape;3749;p55"/>
            <p:cNvSpPr/>
            <p:nvPr/>
          </p:nvSpPr>
          <p:spPr>
            <a:xfrm>
              <a:off x="1713301" y="5830546"/>
              <a:ext cx="70628" cy="72004"/>
            </a:xfrm>
            <a:custGeom>
              <a:rect b="b" l="l" r="r" t="t"/>
              <a:pathLst>
                <a:path extrusionOk="0" h="108276" w="106208">
                  <a:moveTo>
                    <a:pt x="19665" y="97518"/>
                  </a:moveTo>
                  <a:cubicBezTo>
                    <a:pt x="29089" y="104576"/>
                    <a:pt x="40279" y="108277"/>
                    <a:pt x="52070" y="108277"/>
                  </a:cubicBezTo>
                  <a:cubicBezTo>
                    <a:pt x="81937" y="108277"/>
                    <a:pt x="106209" y="84005"/>
                    <a:pt x="106209" y="54138"/>
                  </a:cubicBezTo>
                  <a:cubicBezTo>
                    <a:pt x="106209" y="24272"/>
                    <a:pt x="81937" y="0"/>
                    <a:pt x="52070" y="0"/>
                  </a:cubicBezTo>
                  <a:cubicBezTo>
                    <a:pt x="40236" y="0"/>
                    <a:pt x="28960" y="3744"/>
                    <a:pt x="19536" y="10888"/>
                  </a:cubicBezTo>
                  <a:cubicBezTo>
                    <a:pt x="10412" y="17774"/>
                    <a:pt x="3570" y="27543"/>
                    <a:pt x="256" y="38431"/>
                  </a:cubicBezTo>
                  <a:cubicBezTo>
                    <a:pt x="-691" y="41529"/>
                    <a:pt x="1073" y="44843"/>
                    <a:pt x="4172" y="45790"/>
                  </a:cubicBezTo>
                  <a:cubicBezTo>
                    <a:pt x="7271" y="46736"/>
                    <a:pt x="10584" y="44972"/>
                    <a:pt x="11531" y="41873"/>
                  </a:cubicBezTo>
                  <a:cubicBezTo>
                    <a:pt x="16910" y="24186"/>
                    <a:pt x="33565" y="11792"/>
                    <a:pt x="52070" y="11792"/>
                  </a:cubicBezTo>
                  <a:cubicBezTo>
                    <a:pt x="75439" y="11792"/>
                    <a:pt x="94417" y="30813"/>
                    <a:pt x="94417" y="54138"/>
                  </a:cubicBezTo>
                  <a:cubicBezTo>
                    <a:pt x="94417" y="77464"/>
                    <a:pt x="75396" y="96485"/>
                    <a:pt x="52070" y="96485"/>
                  </a:cubicBezTo>
                  <a:cubicBezTo>
                    <a:pt x="33393" y="96485"/>
                    <a:pt x="17126" y="84521"/>
                    <a:pt x="11617" y="66705"/>
                  </a:cubicBezTo>
                  <a:cubicBezTo>
                    <a:pt x="10670" y="63606"/>
                    <a:pt x="7357" y="61885"/>
                    <a:pt x="4258" y="62832"/>
                  </a:cubicBezTo>
                  <a:cubicBezTo>
                    <a:pt x="1160" y="63778"/>
                    <a:pt x="-562" y="67092"/>
                    <a:pt x="385" y="70191"/>
                  </a:cubicBezTo>
                  <a:cubicBezTo>
                    <a:pt x="3742" y="80992"/>
                    <a:pt x="10584" y="90675"/>
                    <a:pt x="19708" y="974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50" name="Google Shape;3750;p55"/>
          <p:cNvGrpSpPr/>
          <p:nvPr/>
        </p:nvGrpSpPr>
        <p:grpSpPr>
          <a:xfrm>
            <a:off x="731013" y="2440115"/>
            <a:ext cx="266881" cy="266846"/>
            <a:chOff x="1929987" y="5862716"/>
            <a:chExt cx="216870" cy="216842"/>
          </a:xfrm>
        </p:grpSpPr>
        <p:sp>
          <p:nvSpPr>
            <p:cNvPr id="3751" name="Google Shape;3751;p55"/>
            <p:cNvSpPr/>
            <p:nvPr/>
          </p:nvSpPr>
          <p:spPr>
            <a:xfrm>
              <a:off x="1929987" y="5862716"/>
              <a:ext cx="216870" cy="216842"/>
            </a:xfrm>
            <a:custGeom>
              <a:rect b="b" l="l" r="r" t="t"/>
              <a:pathLst>
                <a:path extrusionOk="0" h="326078" w="326121">
                  <a:moveTo>
                    <a:pt x="278353" y="47769"/>
                  </a:moveTo>
                  <a:cubicBezTo>
                    <a:pt x="247582" y="16956"/>
                    <a:pt x="206613" y="0"/>
                    <a:pt x="163061" y="0"/>
                  </a:cubicBezTo>
                  <a:cubicBezTo>
                    <a:pt x="119509" y="0"/>
                    <a:pt x="78583" y="16956"/>
                    <a:pt x="47769" y="47769"/>
                  </a:cubicBezTo>
                  <a:cubicBezTo>
                    <a:pt x="16956" y="78583"/>
                    <a:pt x="0" y="119509"/>
                    <a:pt x="0" y="163061"/>
                  </a:cubicBezTo>
                  <a:cubicBezTo>
                    <a:pt x="0" y="193014"/>
                    <a:pt x="8177" y="222321"/>
                    <a:pt x="23713" y="247797"/>
                  </a:cubicBezTo>
                  <a:cubicBezTo>
                    <a:pt x="25090" y="250035"/>
                    <a:pt x="28016" y="250767"/>
                    <a:pt x="30297" y="249390"/>
                  </a:cubicBezTo>
                  <a:cubicBezTo>
                    <a:pt x="32535" y="248013"/>
                    <a:pt x="33266" y="245086"/>
                    <a:pt x="31889" y="242805"/>
                  </a:cubicBezTo>
                  <a:cubicBezTo>
                    <a:pt x="17300" y="218835"/>
                    <a:pt x="9597" y="191249"/>
                    <a:pt x="9597" y="163061"/>
                  </a:cubicBezTo>
                  <a:cubicBezTo>
                    <a:pt x="9597" y="122048"/>
                    <a:pt x="25563" y="83532"/>
                    <a:pt x="54526" y="54526"/>
                  </a:cubicBezTo>
                  <a:cubicBezTo>
                    <a:pt x="83489" y="25520"/>
                    <a:pt x="122048" y="9554"/>
                    <a:pt x="163061" y="9554"/>
                  </a:cubicBezTo>
                  <a:cubicBezTo>
                    <a:pt x="204074" y="9554"/>
                    <a:pt x="242590" y="25520"/>
                    <a:pt x="271596" y="54526"/>
                  </a:cubicBezTo>
                  <a:cubicBezTo>
                    <a:pt x="300602" y="83532"/>
                    <a:pt x="316525" y="122048"/>
                    <a:pt x="316525" y="163061"/>
                  </a:cubicBezTo>
                  <a:cubicBezTo>
                    <a:pt x="316525" y="204074"/>
                    <a:pt x="300559" y="242590"/>
                    <a:pt x="271596" y="271596"/>
                  </a:cubicBezTo>
                  <a:cubicBezTo>
                    <a:pt x="242633" y="300602"/>
                    <a:pt x="204074" y="316568"/>
                    <a:pt x="163061" y="316568"/>
                  </a:cubicBezTo>
                  <a:cubicBezTo>
                    <a:pt x="115980" y="316568"/>
                    <a:pt x="72170" y="295395"/>
                    <a:pt x="42863" y="258513"/>
                  </a:cubicBezTo>
                  <a:cubicBezTo>
                    <a:pt x="41228" y="256448"/>
                    <a:pt x="38215" y="256103"/>
                    <a:pt x="36150" y="257739"/>
                  </a:cubicBezTo>
                  <a:cubicBezTo>
                    <a:pt x="34084" y="259374"/>
                    <a:pt x="33740" y="262386"/>
                    <a:pt x="35375" y="264452"/>
                  </a:cubicBezTo>
                  <a:cubicBezTo>
                    <a:pt x="66533" y="303614"/>
                    <a:pt x="113054" y="326079"/>
                    <a:pt x="163061" y="326079"/>
                  </a:cubicBezTo>
                  <a:cubicBezTo>
                    <a:pt x="206613" y="326079"/>
                    <a:pt x="247539" y="309123"/>
                    <a:pt x="278353" y="278310"/>
                  </a:cubicBezTo>
                  <a:cubicBezTo>
                    <a:pt x="309166" y="247496"/>
                    <a:pt x="326122" y="206570"/>
                    <a:pt x="326122" y="163018"/>
                  </a:cubicBezTo>
                  <a:cubicBezTo>
                    <a:pt x="326122" y="119466"/>
                    <a:pt x="309166" y="78539"/>
                    <a:pt x="278353" y="477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2" name="Google Shape;3752;p55"/>
            <p:cNvSpPr/>
            <p:nvPr/>
          </p:nvSpPr>
          <p:spPr>
            <a:xfrm>
              <a:off x="1990451" y="5915942"/>
              <a:ext cx="98801" cy="116544"/>
            </a:xfrm>
            <a:custGeom>
              <a:rect b="b" l="l" r="r" t="t"/>
              <a:pathLst>
                <a:path extrusionOk="0" h="175254" w="148573">
                  <a:moveTo>
                    <a:pt x="45980" y="55401"/>
                  </a:moveTo>
                  <a:lnTo>
                    <a:pt x="62376" y="43050"/>
                  </a:lnTo>
                  <a:cubicBezTo>
                    <a:pt x="64958" y="41113"/>
                    <a:pt x="66292" y="37928"/>
                    <a:pt x="65905" y="34744"/>
                  </a:cubicBezTo>
                  <a:cubicBezTo>
                    <a:pt x="65345" y="30397"/>
                    <a:pt x="65087" y="25922"/>
                    <a:pt x="65173" y="21532"/>
                  </a:cubicBezTo>
                  <a:cubicBezTo>
                    <a:pt x="65302" y="12107"/>
                    <a:pt x="58159" y="3672"/>
                    <a:pt x="48906" y="2381"/>
                  </a:cubicBezTo>
                  <a:lnTo>
                    <a:pt x="34618" y="359"/>
                  </a:lnTo>
                  <a:cubicBezTo>
                    <a:pt x="24935" y="-1019"/>
                    <a:pt x="15984" y="1607"/>
                    <a:pt x="9399" y="7632"/>
                  </a:cubicBezTo>
                  <a:cubicBezTo>
                    <a:pt x="2815" y="13699"/>
                    <a:pt x="-499" y="22436"/>
                    <a:pt x="61" y="32205"/>
                  </a:cubicBezTo>
                  <a:cubicBezTo>
                    <a:pt x="922" y="47009"/>
                    <a:pt x="3848" y="61641"/>
                    <a:pt x="8797" y="75627"/>
                  </a:cubicBezTo>
                  <a:cubicBezTo>
                    <a:pt x="19814" y="106914"/>
                    <a:pt x="39912" y="133639"/>
                    <a:pt x="66938" y="152876"/>
                  </a:cubicBezTo>
                  <a:cubicBezTo>
                    <a:pt x="79031" y="161483"/>
                    <a:pt x="92286" y="168368"/>
                    <a:pt x="106272" y="173274"/>
                  </a:cubicBezTo>
                  <a:cubicBezTo>
                    <a:pt x="110016" y="174609"/>
                    <a:pt x="113760" y="175254"/>
                    <a:pt x="117418" y="175254"/>
                  </a:cubicBezTo>
                  <a:cubicBezTo>
                    <a:pt x="122755" y="175254"/>
                    <a:pt x="127876" y="173877"/>
                    <a:pt x="132438" y="171080"/>
                  </a:cubicBezTo>
                  <a:cubicBezTo>
                    <a:pt x="140098" y="166432"/>
                    <a:pt x="145047" y="158556"/>
                    <a:pt x="146424" y="148873"/>
                  </a:cubicBezTo>
                  <a:lnTo>
                    <a:pt x="148404" y="134887"/>
                  </a:lnTo>
                  <a:cubicBezTo>
                    <a:pt x="149695" y="125591"/>
                    <a:pt x="143498" y="116081"/>
                    <a:pt x="134546" y="113628"/>
                  </a:cubicBezTo>
                  <a:cubicBezTo>
                    <a:pt x="130329" y="112466"/>
                    <a:pt x="126197" y="111045"/>
                    <a:pt x="122195" y="109324"/>
                  </a:cubicBezTo>
                  <a:cubicBezTo>
                    <a:pt x="119140" y="108033"/>
                    <a:pt x="115611" y="108463"/>
                    <a:pt x="112986" y="110443"/>
                  </a:cubicBezTo>
                  <a:lnTo>
                    <a:pt x="96718" y="122708"/>
                  </a:lnTo>
                  <a:cubicBezTo>
                    <a:pt x="95298" y="123784"/>
                    <a:pt x="93361" y="123827"/>
                    <a:pt x="91898" y="122837"/>
                  </a:cubicBezTo>
                  <a:cubicBezTo>
                    <a:pt x="82689" y="116597"/>
                    <a:pt x="74340" y="109109"/>
                    <a:pt x="67153" y="100545"/>
                  </a:cubicBezTo>
                  <a:cubicBezTo>
                    <a:pt x="65475" y="98522"/>
                    <a:pt x="62419" y="98264"/>
                    <a:pt x="60439" y="99985"/>
                  </a:cubicBezTo>
                  <a:cubicBezTo>
                    <a:pt x="58417" y="101664"/>
                    <a:pt x="58159" y="104676"/>
                    <a:pt x="59880" y="106699"/>
                  </a:cubicBezTo>
                  <a:cubicBezTo>
                    <a:pt x="67669" y="115908"/>
                    <a:pt x="76621" y="123999"/>
                    <a:pt x="86605" y="130756"/>
                  </a:cubicBezTo>
                  <a:cubicBezTo>
                    <a:pt x="91468" y="134026"/>
                    <a:pt x="97837" y="133854"/>
                    <a:pt x="102528" y="130325"/>
                  </a:cubicBezTo>
                  <a:lnTo>
                    <a:pt x="118666" y="118189"/>
                  </a:lnTo>
                  <a:cubicBezTo>
                    <a:pt x="123013" y="120040"/>
                    <a:pt x="127532" y="121632"/>
                    <a:pt x="132093" y="122880"/>
                  </a:cubicBezTo>
                  <a:cubicBezTo>
                    <a:pt x="136440" y="124042"/>
                    <a:pt x="139667" y="129077"/>
                    <a:pt x="139022" y="133596"/>
                  </a:cubicBezTo>
                  <a:lnTo>
                    <a:pt x="137042" y="147582"/>
                  </a:lnTo>
                  <a:cubicBezTo>
                    <a:pt x="136096" y="154382"/>
                    <a:pt x="132739" y="159804"/>
                    <a:pt x="127575" y="162946"/>
                  </a:cubicBezTo>
                  <a:cubicBezTo>
                    <a:pt x="122410" y="166088"/>
                    <a:pt x="115998" y="166561"/>
                    <a:pt x="109543" y="164280"/>
                  </a:cubicBezTo>
                  <a:cubicBezTo>
                    <a:pt x="96374" y="159675"/>
                    <a:pt x="83980" y="153220"/>
                    <a:pt x="72575" y="145129"/>
                  </a:cubicBezTo>
                  <a:cubicBezTo>
                    <a:pt x="47141" y="127055"/>
                    <a:pt x="28249" y="101922"/>
                    <a:pt x="17877" y="72486"/>
                  </a:cubicBezTo>
                  <a:cubicBezTo>
                    <a:pt x="13230" y="59317"/>
                    <a:pt x="10475" y="45589"/>
                    <a:pt x="9658" y="31645"/>
                  </a:cubicBezTo>
                  <a:cubicBezTo>
                    <a:pt x="9270" y="24803"/>
                    <a:pt x="11465" y="18778"/>
                    <a:pt x="15941" y="14689"/>
                  </a:cubicBezTo>
                  <a:cubicBezTo>
                    <a:pt x="20374" y="10601"/>
                    <a:pt x="26571" y="8880"/>
                    <a:pt x="33327" y="9826"/>
                  </a:cubicBezTo>
                  <a:lnTo>
                    <a:pt x="47615" y="11849"/>
                  </a:lnTo>
                  <a:cubicBezTo>
                    <a:pt x="52048" y="12494"/>
                    <a:pt x="55749" y="16841"/>
                    <a:pt x="55662" y="21403"/>
                  </a:cubicBezTo>
                  <a:cubicBezTo>
                    <a:pt x="55576" y="26137"/>
                    <a:pt x="55878" y="30914"/>
                    <a:pt x="56437" y="35604"/>
                  </a:cubicBezTo>
                  <a:lnTo>
                    <a:pt x="40299" y="47740"/>
                  </a:lnTo>
                  <a:cubicBezTo>
                    <a:pt x="35608" y="51269"/>
                    <a:pt x="33671" y="57380"/>
                    <a:pt x="35479" y="62932"/>
                  </a:cubicBezTo>
                  <a:cubicBezTo>
                    <a:pt x="38276" y="71496"/>
                    <a:pt x="41977" y="79802"/>
                    <a:pt x="46453" y="87634"/>
                  </a:cubicBezTo>
                  <a:cubicBezTo>
                    <a:pt x="47787" y="89915"/>
                    <a:pt x="50670" y="90690"/>
                    <a:pt x="52994" y="89399"/>
                  </a:cubicBezTo>
                  <a:cubicBezTo>
                    <a:pt x="55275" y="88065"/>
                    <a:pt x="56050" y="85181"/>
                    <a:pt x="54759" y="82857"/>
                  </a:cubicBezTo>
                  <a:cubicBezTo>
                    <a:pt x="50584" y="75584"/>
                    <a:pt x="47141" y="67881"/>
                    <a:pt x="44559" y="59962"/>
                  </a:cubicBezTo>
                  <a:cubicBezTo>
                    <a:pt x="44000" y="58284"/>
                    <a:pt x="44602" y="56434"/>
                    <a:pt x="46023" y="553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53" name="Google Shape;3753;p55"/>
          <p:cNvGrpSpPr/>
          <p:nvPr/>
        </p:nvGrpSpPr>
        <p:grpSpPr>
          <a:xfrm>
            <a:off x="1152778" y="2449407"/>
            <a:ext cx="289658" cy="248187"/>
            <a:chOff x="2203916" y="5852813"/>
            <a:chExt cx="310725" cy="266266"/>
          </a:xfrm>
        </p:grpSpPr>
        <p:sp>
          <p:nvSpPr>
            <p:cNvPr id="3754" name="Google Shape;3754;p55"/>
            <p:cNvSpPr/>
            <p:nvPr/>
          </p:nvSpPr>
          <p:spPr>
            <a:xfrm>
              <a:off x="2203916" y="5852813"/>
              <a:ext cx="132732" cy="266266"/>
            </a:xfrm>
            <a:custGeom>
              <a:rect b="b" l="l" r="r" t="t"/>
              <a:pathLst>
                <a:path extrusionOk="0" h="400400" w="199597">
                  <a:moveTo>
                    <a:pt x="170936" y="0"/>
                  </a:moveTo>
                  <a:lnTo>
                    <a:pt x="28575" y="0"/>
                  </a:lnTo>
                  <a:cubicBezTo>
                    <a:pt x="12825" y="0"/>
                    <a:pt x="0" y="12825"/>
                    <a:pt x="0" y="28575"/>
                  </a:cubicBezTo>
                  <a:lnTo>
                    <a:pt x="0" y="371825"/>
                  </a:lnTo>
                  <a:cubicBezTo>
                    <a:pt x="0" y="387576"/>
                    <a:pt x="12825" y="400401"/>
                    <a:pt x="28575" y="400401"/>
                  </a:cubicBezTo>
                  <a:lnTo>
                    <a:pt x="170936" y="400401"/>
                  </a:lnTo>
                  <a:cubicBezTo>
                    <a:pt x="186687" y="400401"/>
                    <a:pt x="199512" y="387576"/>
                    <a:pt x="199512" y="371825"/>
                  </a:cubicBezTo>
                  <a:lnTo>
                    <a:pt x="199512" y="109353"/>
                  </a:lnTo>
                  <a:cubicBezTo>
                    <a:pt x="199512" y="105566"/>
                    <a:pt x="196456" y="102510"/>
                    <a:pt x="192669" y="102510"/>
                  </a:cubicBezTo>
                  <a:cubicBezTo>
                    <a:pt x="188882" y="102510"/>
                    <a:pt x="185827" y="105566"/>
                    <a:pt x="185827" y="109353"/>
                  </a:cubicBezTo>
                  <a:lnTo>
                    <a:pt x="185827" y="371825"/>
                  </a:lnTo>
                  <a:cubicBezTo>
                    <a:pt x="185827" y="380045"/>
                    <a:pt x="179156" y="386716"/>
                    <a:pt x="170936" y="386716"/>
                  </a:cubicBezTo>
                  <a:lnTo>
                    <a:pt x="28575" y="386716"/>
                  </a:lnTo>
                  <a:cubicBezTo>
                    <a:pt x="20356" y="386716"/>
                    <a:pt x="13685" y="380045"/>
                    <a:pt x="13685" y="371825"/>
                  </a:cubicBezTo>
                  <a:lnTo>
                    <a:pt x="13685" y="28575"/>
                  </a:lnTo>
                  <a:cubicBezTo>
                    <a:pt x="13685" y="20356"/>
                    <a:pt x="20356" y="13685"/>
                    <a:pt x="28575" y="13685"/>
                  </a:cubicBezTo>
                  <a:lnTo>
                    <a:pt x="77334" y="13685"/>
                  </a:lnTo>
                  <a:lnTo>
                    <a:pt x="80734" y="28920"/>
                  </a:lnTo>
                  <a:cubicBezTo>
                    <a:pt x="82542" y="37053"/>
                    <a:pt x="89643" y="42777"/>
                    <a:pt x="97991" y="42777"/>
                  </a:cubicBezTo>
                  <a:lnTo>
                    <a:pt x="101606" y="42777"/>
                  </a:lnTo>
                  <a:cubicBezTo>
                    <a:pt x="109955" y="42777"/>
                    <a:pt x="117056" y="37096"/>
                    <a:pt x="118864" y="28920"/>
                  </a:cubicBezTo>
                  <a:lnTo>
                    <a:pt x="122263" y="13685"/>
                  </a:lnTo>
                  <a:lnTo>
                    <a:pt x="171022" y="13685"/>
                  </a:lnTo>
                  <a:cubicBezTo>
                    <a:pt x="179242" y="13685"/>
                    <a:pt x="185913" y="20356"/>
                    <a:pt x="185913" y="28575"/>
                  </a:cubicBezTo>
                  <a:lnTo>
                    <a:pt x="185913" y="75742"/>
                  </a:lnTo>
                  <a:cubicBezTo>
                    <a:pt x="185913" y="79529"/>
                    <a:pt x="188968" y="82585"/>
                    <a:pt x="192755" y="82585"/>
                  </a:cubicBezTo>
                  <a:cubicBezTo>
                    <a:pt x="196542" y="82585"/>
                    <a:pt x="199598" y="79529"/>
                    <a:pt x="199598" y="75742"/>
                  </a:cubicBezTo>
                  <a:lnTo>
                    <a:pt x="199598" y="28575"/>
                  </a:lnTo>
                  <a:cubicBezTo>
                    <a:pt x="199598" y="12825"/>
                    <a:pt x="186773" y="0"/>
                    <a:pt x="171022" y="0"/>
                  </a:cubicBezTo>
                  <a:close/>
                  <a:moveTo>
                    <a:pt x="105437" y="25950"/>
                  </a:moveTo>
                  <a:cubicBezTo>
                    <a:pt x="105006" y="27801"/>
                    <a:pt x="103414" y="29092"/>
                    <a:pt x="101520" y="29092"/>
                  </a:cubicBezTo>
                  <a:lnTo>
                    <a:pt x="97905" y="29092"/>
                  </a:lnTo>
                  <a:cubicBezTo>
                    <a:pt x="96012" y="29092"/>
                    <a:pt x="94420" y="27801"/>
                    <a:pt x="93989" y="25950"/>
                  </a:cubicBezTo>
                  <a:lnTo>
                    <a:pt x="91278" y="13685"/>
                  </a:lnTo>
                  <a:lnTo>
                    <a:pt x="108105" y="13685"/>
                  </a:lnTo>
                  <a:lnTo>
                    <a:pt x="105393" y="259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5" name="Google Shape;3755;p55"/>
            <p:cNvSpPr/>
            <p:nvPr/>
          </p:nvSpPr>
          <p:spPr>
            <a:xfrm>
              <a:off x="2225411" y="6067300"/>
              <a:ext cx="31137" cy="31137"/>
            </a:xfrm>
            <a:custGeom>
              <a:rect b="b" l="l" r="r" t="t"/>
              <a:pathLst>
                <a:path extrusionOk="0" h="46822" w="46822">
                  <a:moveTo>
                    <a:pt x="0" y="23411"/>
                  </a:moveTo>
                  <a:cubicBezTo>
                    <a:pt x="0" y="36322"/>
                    <a:pt x="10500" y="46822"/>
                    <a:pt x="23411" y="46822"/>
                  </a:cubicBezTo>
                  <a:cubicBezTo>
                    <a:pt x="36322" y="46822"/>
                    <a:pt x="46822" y="36322"/>
                    <a:pt x="46822" y="23411"/>
                  </a:cubicBezTo>
                  <a:cubicBezTo>
                    <a:pt x="46822" y="10501"/>
                    <a:pt x="36322" y="0"/>
                    <a:pt x="23411" y="0"/>
                  </a:cubicBezTo>
                  <a:cubicBezTo>
                    <a:pt x="10500" y="0"/>
                    <a:pt x="0" y="10501"/>
                    <a:pt x="0" y="23411"/>
                  </a:cubicBezTo>
                  <a:close/>
                  <a:moveTo>
                    <a:pt x="33094" y="23411"/>
                  </a:moveTo>
                  <a:cubicBezTo>
                    <a:pt x="33094" y="28748"/>
                    <a:pt x="28748" y="33137"/>
                    <a:pt x="23411" y="33137"/>
                  </a:cubicBezTo>
                  <a:cubicBezTo>
                    <a:pt x="18075" y="33137"/>
                    <a:pt x="13728" y="28791"/>
                    <a:pt x="13728" y="23411"/>
                  </a:cubicBezTo>
                  <a:cubicBezTo>
                    <a:pt x="13728" y="18032"/>
                    <a:pt x="18075" y="13685"/>
                    <a:pt x="23411" y="13685"/>
                  </a:cubicBezTo>
                  <a:cubicBezTo>
                    <a:pt x="28748" y="13685"/>
                    <a:pt x="33094" y="18032"/>
                    <a:pt x="33094" y="234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6" name="Google Shape;3756;p55"/>
            <p:cNvSpPr/>
            <p:nvPr/>
          </p:nvSpPr>
          <p:spPr>
            <a:xfrm>
              <a:off x="2285600" y="6067300"/>
              <a:ext cx="31137" cy="31137"/>
            </a:xfrm>
            <a:custGeom>
              <a:rect b="b" l="l" r="r" t="t"/>
              <a:pathLst>
                <a:path extrusionOk="0" h="46822" w="46822">
                  <a:moveTo>
                    <a:pt x="23411" y="46822"/>
                  </a:moveTo>
                  <a:cubicBezTo>
                    <a:pt x="36322" y="46822"/>
                    <a:pt x="46822" y="36322"/>
                    <a:pt x="46822" y="23411"/>
                  </a:cubicBezTo>
                  <a:cubicBezTo>
                    <a:pt x="46822" y="10501"/>
                    <a:pt x="36322" y="0"/>
                    <a:pt x="23411" y="0"/>
                  </a:cubicBezTo>
                  <a:cubicBezTo>
                    <a:pt x="10501" y="0"/>
                    <a:pt x="0" y="10501"/>
                    <a:pt x="0" y="23411"/>
                  </a:cubicBezTo>
                  <a:cubicBezTo>
                    <a:pt x="0" y="36322"/>
                    <a:pt x="10501" y="46822"/>
                    <a:pt x="23411" y="46822"/>
                  </a:cubicBezTo>
                  <a:close/>
                  <a:moveTo>
                    <a:pt x="23411" y="13728"/>
                  </a:moveTo>
                  <a:cubicBezTo>
                    <a:pt x="28748" y="13728"/>
                    <a:pt x="33094" y="18075"/>
                    <a:pt x="33094" y="23454"/>
                  </a:cubicBezTo>
                  <a:cubicBezTo>
                    <a:pt x="33094" y="28834"/>
                    <a:pt x="28748" y="33180"/>
                    <a:pt x="23411" y="33180"/>
                  </a:cubicBezTo>
                  <a:cubicBezTo>
                    <a:pt x="18075" y="33180"/>
                    <a:pt x="13728" y="28834"/>
                    <a:pt x="13728" y="23454"/>
                  </a:cubicBezTo>
                  <a:cubicBezTo>
                    <a:pt x="13728" y="18075"/>
                    <a:pt x="18075" y="13728"/>
                    <a:pt x="23411" y="137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7" name="Google Shape;3757;p55"/>
            <p:cNvSpPr/>
            <p:nvPr/>
          </p:nvSpPr>
          <p:spPr>
            <a:xfrm>
              <a:off x="2226041" y="5931006"/>
              <a:ext cx="88431" cy="88431"/>
            </a:xfrm>
            <a:custGeom>
              <a:rect b="b" l="l" r="r" t="t"/>
              <a:pathLst>
                <a:path extrusionOk="0" h="132979" w="132979">
                  <a:moveTo>
                    <a:pt x="112666" y="114259"/>
                  </a:moveTo>
                  <a:cubicBezTo>
                    <a:pt x="113054" y="113958"/>
                    <a:pt x="113398" y="113613"/>
                    <a:pt x="113742" y="113226"/>
                  </a:cubicBezTo>
                  <a:cubicBezTo>
                    <a:pt x="125620" y="101219"/>
                    <a:pt x="132979" y="84694"/>
                    <a:pt x="132979" y="66490"/>
                  </a:cubicBezTo>
                  <a:cubicBezTo>
                    <a:pt x="132979" y="29824"/>
                    <a:pt x="103156" y="0"/>
                    <a:pt x="66490" y="0"/>
                  </a:cubicBezTo>
                  <a:cubicBezTo>
                    <a:pt x="29823" y="0"/>
                    <a:pt x="0" y="29824"/>
                    <a:pt x="0" y="66490"/>
                  </a:cubicBezTo>
                  <a:cubicBezTo>
                    <a:pt x="0" y="84823"/>
                    <a:pt x="7445" y="101434"/>
                    <a:pt x="19495" y="113484"/>
                  </a:cubicBezTo>
                  <a:cubicBezTo>
                    <a:pt x="19796" y="113828"/>
                    <a:pt x="20097" y="114087"/>
                    <a:pt x="20442" y="114388"/>
                  </a:cubicBezTo>
                  <a:cubicBezTo>
                    <a:pt x="32406" y="125878"/>
                    <a:pt x="48630" y="132979"/>
                    <a:pt x="66490" y="132979"/>
                  </a:cubicBezTo>
                  <a:cubicBezTo>
                    <a:pt x="84349" y="132979"/>
                    <a:pt x="100703" y="125835"/>
                    <a:pt x="112666" y="114259"/>
                  </a:cubicBezTo>
                  <a:close/>
                  <a:moveTo>
                    <a:pt x="23454" y="97002"/>
                  </a:moveTo>
                  <a:cubicBezTo>
                    <a:pt x="17300" y="88395"/>
                    <a:pt x="13685" y="77851"/>
                    <a:pt x="13685" y="66490"/>
                  </a:cubicBezTo>
                  <a:cubicBezTo>
                    <a:pt x="13685" y="37355"/>
                    <a:pt x="37355" y="13685"/>
                    <a:pt x="66490" y="13685"/>
                  </a:cubicBezTo>
                  <a:cubicBezTo>
                    <a:pt x="95624" y="13685"/>
                    <a:pt x="119294" y="37355"/>
                    <a:pt x="119294" y="66490"/>
                  </a:cubicBezTo>
                  <a:cubicBezTo>
                    <a:pt x="119294" y="77808"/>
                    <a:pt x="115679" y="88309"/>
                    <a:pt x="109611" y="96916"/>
                  </a:cubicBezTo>
                  <a:cubicBezTo>
                    <a:pt x="109008" y="96227"/>
                    <a:pt x="108363" y="95538"/>
                    <a:pt x="107631" y="94893"/>
                  </a:cubicBezTo>
                  <a:cubicBezTo>
                    <a:pt x="102553" y="90245"/>
                    <a:pt x="95797" y="87706"/>
                    <a:pt x="88567" y="87706"/>
                  </a:cubicBezTo>
                  <a:lnTo>
                    <a:pt x="44541" y="87706"/>
                  </a:lnTo>
                  <a:cubicBezTo>
                    <a:pt x="37312" y="87706"/>
                    <a:pt x="30555" y="90245"/>
                    <a:pt x="25520" y="94893"/>
                  </a:cubicBezTo>
                  <a:cubicBezTo>
                    <a:pt x="24788" y="95582"/>
                    <a:pt x="24100" y="96270"/>
                    <a:pt x="23454" y="97002"/>
                  </a:cubicBezTo>
                  <a:close/>
                  <a:moveTo>
                    <a:pt x="34772" y="104963"/>
                  </a:moveTo>
                  <a:cubicBezTo>
                    <a:pt x="37312" y="102639"/>
                    <a:pt x="40754" y="101348"/>
                    <a:pt x="44541" y="101348"/>
                  </a:cubicBezTo>
                  <a:lnTo>
                    <a:pt x="88567" y="101348"/>
                  </a:lnTo>
                  <a:cubicBezTo>
                    <a:pt x="92354" y="101348"/>
                    <a:pt x="95840" y="102639"/>
                    <a:pt x="98336" y="104920"/>
                  </a:cubicBezTo>
                  <a:cubicBezTo>
                    <a:pt x="99067" y="105566"/>
                    <a:pt x="99670" y="106297"/>
                    <a:pt x="100186" y="107029"/>
                  </a:cubicBezTo>
                  <a:cubicBezTo>
                    <a:pt x="91020" y="114646"/>
                    <a:pt x="79271" y="119251"/>
                    <a:pt x="66490" y="119251"/>
                  </a:cubicBezTo>
                  <a:cubicBezTo>
                    <a:pt x="53708" y="119251"/>
                    <a:pt x="42002" y="114689"/>
                    <a:pt x="32879" y="107115"/>
                  </a:cubicBezTo>
                  <a:cubicBezTo>
                    <a:pt x="33395" y="106340"/>
                    <a:pt x="34041" y="105609"/>
                    <a:pt x="34772" y="1049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8" name="Google Shape;3758;p55"/>
            <p:cNvSpPr/>
            <p:nvPr/>
          </p:nvSpPr>
          <p:spPr>
            <a:xfrm>
              <a:off x="2256150" y="5949552"/>
              <a:ext cx="28361" cy="34914"/>
            </a:xfrm>
            <a:custGeom>
              <a:rect b="b" l="l" r="r" t="t"/>
              <a:pathLst>
                <a:path extrusionOk="0" h="52503" w="42648">
                  <a:moveTo>
                    <a:pt x="6972" y="46263"/>
                  </a:moveTo>
                  <a:lnTo>
                    <a:pt x="13685" y="50351"/>
                  </a:lnTo>
                  <a:cubicBezTo>
                    <a:pt x="16052" y="51772"/>
                    <a:pt x="18677" y="52503"/>
                    <a:pt x="21302" y="52503"/>
                  </a:cubicBezTo>
                  <a:cubicBezTo>
                    <a:pt x="23928" y="52503"/>
                    <a:pt x="26553" y="51772"/>
                    <a:pt x="28920" y="50351"/>
                  </a:cubicBezTo>
                  <a:lnTo>
                    <a:pt x="35633" y="46263"/>
                  </a:lnTo>
                  <a:cubicBezTo>
                    <a:pt x="39937" y="43638"/>
                    <a:pt x="42648" y="38861"/>
                    <a:pt x="42648" y="33783"/>
                  </a:cubicBezTo>
                  <a:lnTo>
                    <a:pt x="42648" y="15794"/>
                  </a:lnTo>
                  <a:cubicBezTo>
                    <a:pt x="42648" y="7058"/>
                    <a:pt x="35547" y="0"/>
                    <a:pt x="26854" y="0"/>
                  </a:cubicBezTo>
                  <a:lnTo>
                    <a:pt x="15794" y="0"/>
                  </a:lnTo>
                  <a:cubicBezTo>
                    <a:pt x="7101" y="0"/>
                    <a:pt x="0" y="7101"/>
                    <a:pt x="0" y="15794"/>
                  </a:cubicBezTo>
                  <a:lnTo>
                    <a:pt x="0" y="33783"/>
                  </a:lnTo>
                  <a:cubicBezTo>
                    <a:pt x="0" y="38861"/>
                    <a:pt x="2668" y="43638"/>
                    <a:pt x="7015" y="46263"/>
                  </a:cubicBezTo>
                  <a:close/>
                  <a:moveTo>
                    <a:pt x="13642" y="15794"/>
                  </a:moveTo>
                  <a:cubicBezTo>
                    <a:pt x="13642" y="14632"/>
                    <a:pt x="14589" y="13685"/>
                    <a:pt x="15751" y="13685"/>
                  </a:cubicBezTo>
                  <a:lnTo>
                    <a:pt x="26811" y="13685"/>
                  </a:lnTo>
                  <a:cubicBezTo>
                    <a:pt x="27973" y="13685"/>
                    <a:pt x="28920" y="14632"/>
                    <a:pt x="28920" y="15794"/>
                  </a:cubicBezTo>
                  <a:lnTo>
                    <a:pt x="28920" y="33783"/>
                  </a:lnTo>
                  <a:cubicBezTo>
                    <a:pt x="28920" y="34127"/>
                    <a:pt x="28748" y="34428"/>
                    <a:pt x="28489" y="34600"/>
                  </a:cubicBezTo>
                  <a:lnTo>
                    <a:pt x="21776" y="38689"/>
                  </a:lnTo>
                  <a:cubicBezTo>
                    <a:pt x="21475" y="38861"/>
                    <a:pt x="21130" y="38861"/>
                    <a:pt x="20829" y="38689"/>
                  </a:cubicBezTo>
                  <a:lnTo>
                    <a:pt x="14116" y="34600"/>
                  </a:lnTo>
                  <a:cubicBezTo>
                    <a:pt x="13857" y="34428"/>
                    <a:pt x="13685" y="34127"/>
                    <a:pt x="13685" y="33783"/>
                  </a:cubicBezTo>
                  <a:lnTo>
                    <a:pt x="13685" y="1579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59" name="Google Shape;3759;p55"/>
            <p:cNvSpPr/>
            <p:nvPr/>
          </p:nvSpPr>
          <p:spPr>
            <a:xfrm>
              <a:off x="2381966" y="5852813"/>
              <a:ext cx="132675" cy="266266"/>
            </a:xfrm>
            <a:custGeom>
              <a:rect b="b" l="l" r="r" t="t"/>
              <a:pathLst>
                <a:path extrusionOk="0" h="400400" w="199511">
                  <a:moveTo>
                    <a:pt x="170936" y="0"/>
                  </a:moveTo>
                  <a:lnTo>
                    <a:pt x="28576" y="0"/>
                  </a:lnTo>
                  <a:cubicBezTo>
                    <a:pt x="12825" y="0"/>
                    <a:pt x="0" y="12825"/>
                    <a:pt x="0" y="28575"/>
                  </a:cubicBezTo>
                  <a:lnTo>
                    <a:pt x="0" y="371825"/>
                  </a:lnTo>
                  <a:cubicBezTo>
                    <a:pt x="0" y="387576"/>
                    <a:pt x="12825" y="400401"/>
                    <a:pt x="28576" y="400401"/>
                  </a:cubicBezTo>
                  <a:lnTo>
                    <a:pt x="170936" y="400401"/>
                  </a:lnTo>
                  <a:cubicBezTo>
                    <a:pt x="186687" y="400401"/>
                    <a:pt x="199512" y="387576"/>
                    <a:pt x="199512" y="371825"/>
                  </a:cubicBezTo>
                  <a:lnTo>
                    <a:pt x="199512" y="28575"/>
                  </a:lnTo>
                  <a:cubicBezTo>
                    <a:pt x="199512" y="12825"/>
                    <a:pt x="186687" y="0"/>
                    <a:pt x="170936" y="0"/>
                  </a:cubicBezTo>
                  <a:close/>
                  <a:moveTo>
                    <a:pt x="108191" y="13685"/>
                  </a:moveTo>
                  <a:lnTo>
                    <a:pt x="105480" y="25950"/>
                  </a:lnTo>
                  <a:cubicBezTo>
                    <a:pt x="105092" y="27801"/>
                    <a:pt x="103457" y="29092"/>
                    <a:pt x="101563" y="29092"/>
                  </a:cubicBezTo>
                  <a:lnTo>
                    <a:pt x="97948" y="29092"/>
                  </a:lnTo>
                  <a:cubicBezTo>
                    <a:pt x="96055" y="29092"/>
                    <a:pt x="94463" y="27801"/>
                    <a:pt x="94032" y="25950"/>
                  </a:cubicBezTo>
                  <a:lnTo>
                    <a:pt x="91321" y="13685"/>
                  </a:lnTo>
                  <a:lnTo>
                    <a:pt x="108148" y="13685"/>
                  </a:lnTo>
                  <a:close/>
                  <a:moveTo>
                    <a:pt x="185827" y="371825"/>
                  </a:moveTo>
                  <a:cubicBezTo>
                    <a:pt x="185827" y="380045"/>
                    <a:pt x="179156" y="386716"/>
                    <a:pt x="170936" y="386716"/>
                  </a:cubicBezTo>
                  <a:lnTo>
                    <a:pt x="28576" y="386716"/>
                  </a:lnTo>
                  <a:cubicBezTo>
                    <a:pt x="20356" y="386716"/>
                    <a:pt x="13685" y="380045"/>
                    <a:pt x="13685" y="371825"/>
                  </a:cubicBezTo>
                  <a:lnTo>
                    <a:pt x="13685" y="28575"/>
                  </a:lnTo>
                  <a:cubicBezTo>
                    <a:pt x="13685" y="20356"/>
                    <a:pt x="20356" y="13685"/>
                    <a:pt x="28576" y="13685"/>
                  </a:cubicBezTo>
                  <a:lnTo>
                    <a:pt x="77291" y="13685"/>
                  </a:lnTo>
                  <a:lnTo>
                    <a:pt x="80691" y="28920"/>
                  </a:lnTo>
                  <a:cubicBezTo>
                    <a:pt x="82499" y="37053"/>
                    <a:pt x="89600" y="42777"/>
                    <a:pt x="97948" y="42777"/>
                  </a:cubicBezTo>
                  <a:lnTo>
                    <a:pt x="101563" y="42777"/>
                  </a:lnTo>
                  <a:cubicBezTo>
                    <a:pt x="109912" y="42777"/>
                    <a:pt x="117013" y="37096"/>
                    <a:pt x="118821" y="28920"/>
                  </a:cubicBezTo>
                  <a:lnTo>
                    <a:pt x="122220" y="13685"/>
                  </a:lnTo>
                  <a:lnTo>
                    <a:pt x="170979" y="13685"/>
                  </a:lnTo>
                  <a:cubicBezTo>
                    <a:pt x="179199" y="13685"/>
                    <a:pt x="185870" y="20356"/>
                    <a:pt x="185870" y="28575"/>
                  </a:cubicBezTo>
                  <a:lnTo>
                    <a:pt x="185870" y="3718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0" name="Google Shape;3760;p55"/>
            <p:cNvSpPr/>
            <p:nvPr/>
          </p:nvSpPr>
          <p:spPr>
            <a:xfrm>
              <a:off x="2403432" y="6067329"/>
              <a:ext cx="31137" cy="31137"/>
            </a:xfrm>
            <a:custGeom>
              <a:rect b="b" l="l" r="r" t="t"/>
              <a:pathLst>
                <a:path extrusionOk="0" h="46822" w="46822">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1" name="Google Shape;3761;p55"/>
            <p:cNvSpPr/>
            <p:nvPr/>
          </p:nvSpPr>
          <p:spPr>
            <a:xfrm>
              <a:off x="2463650" y="6067329"/>
              <a:ext cx="31137" cy="31137"/>
            </a:xfrm>
            <a:custGeom>
              <a:rect b="b" l="l" r="r" t="t"/>
              <a:pathLst>
                <a:path extrusionOk="0" h="46822" w="46822">
                  <a:moveTo>
                    <a:pt x="23411" y="0"/>
                  </a:moveTo>
                  <a:cubicBezTo>
                    <a:pt x="10501" y="0"/>
                    <a:pt x="0" y="10501"/>
                    <a:pt x="0" y="23411"/>
                  </a:cubicBezTo>
                  <a:cubicBezTo>
                    <a:pt x="0" y="36322"/>
                    <a:pt x="10501" y="46822"/>
                    <a:pt x="23411" y="46822"/>
                  </a:cubicBezTo>
                  <a:cubicBezTo>
                    <a:pt x="36322" y="46822"/>
                    <a:pt x="46822" y="36322"/>
                    <a:pt x="46822" y="23411"/>
                  </a:cubicBezTo>
                  <a:cubicBezTo>
                    <a:pt x="46822" y="10501"/>
                    <a:pt x="36322" y="0"/>
                    <a:pt x="23411" y="0"/>
                  </a:cubicBezTo>
                  <a:close/>
                  <a:moveTo>
                    <a:pt x="23411" y="33094"/>
                  </a:moveTo>
                  <a:cubicBezTo>
                    <a:pt x="18075" y="33094"/>
                    <a:pt x="13728" y="28748"/>
                    <a:pt x="13728" y="23368"/>
                  </a:cubicBezTo>
                  <a:cubicBezTo>
                    <a:pt x="13728" y="17989"/>
                    <a:pt x="18075" y="13642"/>
                    <a:pt x="23411" y="13642"/>
                  </a:cubicBezTo>
                  <a:cubicBezTo>
                    <a:pt x="28748" y="13642"/>
                    <a:pt x="33094" y="17989"/>
                    <a:pt x="33094" y="23368"/>
                  </a:cubicBezTo>
                  <a:cubicBezTo>
                    <a:pt x="33094" y="28748"/>
                    <a:pt x="28748" y="33094"/>
                    <a:pt x="23411" y="330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2" name="Google Shape;3762;p55"/>
            <p:cNvSpPr/>
            <p:nvPr/>
          </p:nvSpPr>
          <p:spPr>
            <a:xfrm>
              <a:off x="2404091" y="5931035"/>
              <a:ext cx="88431" cy="88431"/>
            </a:xfrm>
            <a:custGeom>
              <a:rect b="b" l="l" r="r" t="t"/>
              <a:pathLst>
                <a:path extrusionOk="0" h="132979" w="132979">
                  <a:moveTo>
                    <a:pt x="114947" y="110945"/>
                  </a:moveTo>
                  <a:cubicBezTo>
                    <a:pt x="114947" y="110945"/>
                    <a:pt x="114947" y="110945"/>
                    <a:pt x="114947" y="110902"/>
                  </a:cubicBezTo>
                  <a:cubicBezTo>
                    <a:pt x="114990" y="110730"/>
                    <a:pt x="115033" y="110558"/>
                    <a:pt x="115076" y="110386"/>
                  </a:cubicBezTo>
                  <a:cubicBezTo>
                    <a:pt x="115076" y="110386"/>
                    <a:pt x="115076" y="110300"/>
                    <a:pt x="115076" y="110257"/>
                  </a:cubicBezTo>
                  <a:cubicBezTo>
                    <a:pt x="115076" y="110041"/>
                    <a:pt x="115162" y="109826"/>
                    <a:pt x="115162" y="109611"/>
                  </a:cubicBezTo>
                  <a:cubicBezTo>
                    <a:pt x="115162" y="109568"/>
                    <a:pt x="115162" y="109525"/>
                    <a:pt x="115162" y="109439"/>
                  </a:cubicBezTo>
                  <a:cubicBezTo>
                    <a:pt x="115162" y="109267"/>
                    <a:pt x="115162" y="109052"/>
                    <a:pt x="115162" y="108879"/>
                  </a:cubicBezTo>
                  <a:lnTo>
                    <a:pt x="115162" y="108879"/>
                  </a:lnTo>
                  <a:cubicBezTo>
                    <a:pt x="115162" y="108879"/>
                    <a:pt x="115162" y="108707"/>
                    <a:pt x="115162" y="108664"/>
                  </a:cubicBezTo>
                  <a:cubicBezTo>
                    <a:pt x="115162" y="108492"/>
                    <a:pt x="115162" y="108320"/>
                    <a:pt x="115162" y="108148"/>
                  </a:cubicBezTo>
                  <a:cubicBezTo>
                    <a:pt x="115162" y="108062"/>
                    <a:pt x="115162" y="107933"/>
                    <a:pt x="115120" y="107847"/>
                  </a:cubicBezTo>
                  <a:cubicBezTo>
                    <a:pt x="115120" y="107717"/>
                    <a:pt x="115120" y="107588"/>
                    <a:pt x="115033" y="107459"/>
                  </a:cubicBezTo>
                  <a:cubicBezTo>
                    <a:pt x="115033" y="107416"/>
                    <a:pt x="115033" y="107330"/>
                    <a:pt x="115033" y="107287"/>
                  </a:cubicBezTo>
                  <a:cubicBezTo>
                    <a:pt x="115033" y="107201"/>
                    <a:pt x="114990" y="107115"/>
                    <a:pt x="114947" y="107029"/>
                  </a:cubicBezTo>
                  <a:cubicBezTo>
                    <a:pt x="114947" y="107029"/>
                    <a:pt x="114947" y="106943"/>
                    <a:pt x="114947" y="106900"/>
                  </a:cubicBezTo>
                  <a:cubicBezTo>
                    <a:pt x="113785" y="102424"/>
                    <a:pt x="111289" y="98250"/>
                    <a:pt x="107588" y="94893"/>
                  </a:cubicBezTo>
                  <a:cubicBezTo>
                    <a:pt x="102510" y="90245"/>
                    <a:pt x="95754" y="87706"/>
                    <a:pt x="88567" y="87706"/>
                  </a:cubicBezTo>
                  <a:lnTo>
                    <a:pt x="44542" y="87706"/>
                  </a:lnTo>
                  <a:cubicBezTo>
                    <a:pt x="37312" y="87706"/>
                    <a:pt x="30555" y="90245"/>
                    <a:pt x="25520" y="94893"/>
                  </a:cubicBezTo>
                  <a:cubicBezTo>
                    <a:pt x="24788" y="95581"/>
                    <a:pt x="24100" y="96270"/>
                    <a:pt x="23454" y="97002"/>
                  </a:cubicBezTo>
                  <a:cubicBezTo>
                    <a:pt x="17300" y="88395"/>
                    <a:pt x="13685" y="77851"/>
                    <a:pt x="13685" y="66490"/>
                  </a:cubicBezTo>
                  <a:cubicBezTo>
                    <a:pt x="13685" y="37355"/>
                    <a:pt x="37355" y="13685"/>
                    <a:pt x="66490" y="13685"/>
                  </a:cubicBezTo>
                  <a:cubicBezTo>
                    <a:pt x="95625" y="13685"/>
                    <a:pt x="119294" y="37355"/>
                    <a:pt x="119294" y="66490"/>
                  </a:cubicBezTo>
                  <a:cubicBezTo>
                    <a:pt x="119294" y="70793"/>
                    <a:pt x="118778" y="75097"/>
                    <a:pt x="117745" y="79228"/>
                  </a:cubicBezTo>
                  <a:cubicBezTo>
                    <a:pt x="116841" y="82886"/>
                    <a:pt x="119079" y="86630"/>
                    <a:pt x="122737" y="87534"/>
                  </a:cubicBezTo>
                  <a:cubicBezTo>
                    <a:pt x="126395" y="88438"/>
                    <a:pt x="130096" y="86200"/>
                    <a:pt x="131042" y="82542"/>
                  </a:cubicBezTo>
                  <a:cubicBezTo>
                    <a:pt x="132334" y="77335"/>
                    <a:pt x="132979" y="71912"/>
                    <a:pt x="132979" y="66490"/>
                  </a:cubicBezTo>
                  <a:cubicBezTo>
                    <a:pt x="132979" y="29823"/>
                    <a:pt x="103156" y="0"/>
                    <a:pt x="66490" y="0"/>
                  </a:cubicBezTo>
                  <a:cubicBezTo>
                    <a:pt x="29823" y="0"/>
                    <a:pt x="0" y="29823"/>
                    <a:pt x="0" y="66490"/>
                  </a:cubicBezTo>
                  <a:cubicBezTo>
                    <a:pt x="0" y="84823"/>
                    <a:pt x="7445" y="101434"/>
                    <a:pt x="19495" y="113484"/>
                  </a:cubicBezTo>
                  <a:cubicBezTo>
                    <a:pt x="19796" y="113828"/>
                    <a:pt x="20097" y="114130"/>
                    <a:pt x="20442" y="114388"/>
                  </a:cubicBezTo>
                  <a:cubicBezTo>
                    <a:pt x="32406" y="125878"/>
                    <a:pt x="48630" y="132979"/>
                    <a:pt x="66490" y="132979"/>
                  </a:cubicBezTo>
                  <a:cubicBezTo>
                    <a:pt x="84349" y="132979"/>
                    <a:pt x="100703" y="126137"/>
                    <a:pt x="113226" y="113742"/>
                  </a:cubicBezTo>
                  <a:cubicBezTo>
                    <a:pt x="114044" y="112925"/>
                    <a:pt x="114603" y="111978"/>
                    <a:pt x="114947" y="110945"/>
                  </a:cubicBezTo>
                  <a:close/>
                  <a:moveTo>
                    <a:pt x="66490" y="119251"/>
                  </a:moveTo>
                  <a:cubicBezTo>
                    <a:pt x="53708" y="119251"/>
                    <a:pt x="42002" y="114689"/>
                    <a:pt x="32879" y="107115"/>
                  </a:cubicBezTo>
                  <a:cubicBezTo>
                    <a:pt x="33395" y="106340"/>
                    <a:pt x="34041" y="105609"/>
                    <a:pt x="34772" y="104920"/>
                  </a:cubicBezTo>
                  <a:cubicBezTo>
                    <a:pt x="37312" y="102596"/>
                    <a:pt x="40754" y="101305"/>
                    <a:pt x="44542" y="101305"/>
                  </a:cubicBezTo>
                  <a:lnTo>
                    <a:pt x="88567" y="101305"/>
                  </a:lnTo>
                  <a:cubicBezTo>
                    <a:pt x="92354" y="101305"/>
                    <a:pt x="95840" y="102596"/>
                    <a:pt x="98336" y="104920"/>
                  </a:cubicBezTo>
                  <a:cubicBezTo>
                    <a:pt x="99067" y="105566"/>
                    <a:pt x="99670" y="106297"/>
                    <a:pt x="100186" y="107029"/>
                  </a:cubicBezTo>
                  <a:cubicBezTo>
                    <a:pt x="90718" y="114904"/>
                    <a:pt x="78927" y="119208"/>
                    <a:pt x="66447" y="1192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3" name="Google Shape;3763;p55"/>
            <p:cNvSpPr/>
            <p:nvPr/>
          </p:nvSpPr>
          <p:spPr>
            <a:xfrm>
              <a:off x="2434171" y="5949552"/>
              <a:ext cx="28390" cy="34914"/>
            </a:xfrm>
            <a:custGeom>
              <a:rect b="b" l="l" r="r" t="t"/>
              <a:pathLst>
                <a:path extrusionOk="0" h="52503" w="42691">
                  <a:moveTo>
                    <a:pt x="15794" y="0"/>
                  </a:moveTo>
                  <a:cubicBezTo>
                    <a:pt x="7101" y="0"/>
                    <a:pt x="0" y="7101"/>
                    <a:pt x="0" y="15794"/>
                  </a:cubicBezTo>
                  <a:lnTo>
                    <a:pt x="0" y="33783"/>
                  </a:lnTo>
                  <a:cubicBezTo>
                    <a:pt x="0" y="38861"/>
                    <a:pt x="2668" y="43638"/>
                    <a:pt x="7015" y="46263"/>
                  </a:cubicBezTo>
                  <a:lnTo>
                    <a:pt x="13728" y="50351"/>
                  </a:lnTo>
                  <a:cubicBezTo>
                    <a:pt x="16095" y="51772"/>
                    <a:pt x="18720" y="52503"/>
                    <a:pt x="21346" y="52503"/>
                  </a:cubicBezTo>
                  <a:cubicBezTo>
                    <a:pt x="23971" y="52503"/>
                    <a:pt x="26596" y="51772"/>
                    <a:pt x="28963" y="50351"/>
                  </a:cubicBezTo>
                  <a:lnTo>
                    <a:pt x="35676" y="46263"/>
                  </a:lnTo>
                  <a:cubicBezTo>
                    <a:pt x="39980" y="43638"/>
                    <a:pt x="42691" y="38861"/>
                    <a:pt x="42691" y="33783"/>
                  </a:cubicBezTo>
                  <a:lnTo>
                    <a:pt x="42691" y="15794"/>
                  </a:lnTo>
                  <a:cubicBezTo>
                    <a:pt x="42691" y="7058"/>
                    <a:pt x="35590" y="0"/>
                    <a:pt x="26897" y="0"/>
                  </a:cubicBezTo>
                  <a:lnTo>
                    <a:pt x="15837" y="0"/>
                  </a:lnTo>
                  <a:close/>
                  <a:moveTo>
                    <a:pt x="28963" y="15794"/>
                  </a:moveTo>
                  <a:lnTo>
                    <a:pt x="28963" y="33783"/>
                  </a:lnTo>
                  <a:cubicBezTo>
                    <a:pt x="28963" y="34127"/>
                    <a:pt x="28791" y="34428"/>
                    <a:pt x="28532" y="34600"/>
                  </a:cubicBezTo>
                  <a:lnTo>
                    <a:pt x="21819" y="38689"/>
                  </a:lnTo>
                  <a:cubicBezTo>
                    <a:pt x="21518" y="38861"/>
                    <a:pt x="21173" y="38861"/>
                    <a:pt x="20872" y="38689"/>
                  </a:cubicBezTo>
                  <a:lnTo>
                    <a:pt x="14159" y="34600"/>
                  </a:lnTo>
                  <a:cubicBezTo>
                    <a:pt x="13900" y="34428"/>
                    <a:pt x="13728" y="34127"/>
                    <a:pt x="13728" y="33783"/>
                  </a:cubicBezTo>
                  <a:lnTo>
                    <a:pt x="13728" y="15794"/>
                  </a:lnTo>
                  <a:cubicBezTo>
                    <a:pt x="13728" y="14632"/>
                    <a:pt x="14675" y="13685"/>
                    <a:pt x="15837" y="13685"/>
                  </a:cubicBezTo>
                  <a:lnTo>
                    <a:pt x="26897" y="13685"/>
                  </a:lnTo>
                  <a:cubicBezTo>
                    <a:pt x="28059" y="13685"/>
                    <a:pt x="29006" y="14632"/>
                    <a:pt x="29006" y="157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4" name="Google Shape;3764;p55"/>
            <p:cNvSpPr/>
            <p:nvPr/>
          </p:nvSpPr>
          <p:spPr>
            <a:xfrm>
              <a:off x="2343701" y="5931851"/>
              <a:ext cx="30445" cy="30464"/>
            </a:xfrm>
            <a:custGeom>
              <a:rect b="b" l="l" r="r" t="t"/>
              <a:pathLst>
                <a:path extrusionOk="0" h="45811" w="45782">
                  <a:moveTo>
                    <a:pt x="6886" y="29716"/>
                  </a:moveTo>
                  <a:lnTo>
                    <a:pt x="22464" y="29716"/>
                  </a:lnTo>
                  <a:lnTo>
                    <a:pt x="18075" y="34106"/>
                  </a:lnTo>
                  <a:cubicBezTo>
                    <a:pt x="15407" y="36774"/>
                    <a:pt x="15407" y="41120"/>
                    <a:pt x="18075" y="43788"/>
                  </a:cubicBezTo>
                  <a:cubicBezTo>
                    <a:pt x="19409" y="45123"/>
                    <a:pt x="21173" y="45811"/>
                    <a:pt x="22895" y="45811"/>
                  </a:cubicBezTo>
                  <a:cubicBezTo>
                    <a:pt x="24616" y="45811"/>
                    <a:pt x="26381" y="45123"/>
                    <a:pt x="27715" y="43788"/>
                  </a:cubicBezTo>
                  <a:lnTo>
                    <a:pt x="43767" y="27736"/>
                  </a:lnTo>
                  <a:cubicBezTo>
                    <a:pt x="45187" y="26316"/>
                    <a:pt x="45962" y="24250"/>
                    <a:pt x="45747" y="22228"/>
                  </a:cubicBezTo>
                  <a:cubicBezTo>
                    <a:pt x="45574" y="20678"/>
                    <a:pt x="44886" y="19172"/>
                    <a:pt x="43767" y="18053"/>
                  </a:cubicBezTo>
                  <a:lnTo>
                    <a:pt x="27715" y="2001"/>
                  </a:lnTo>
                  <a:cubicBezTo>
                    <a:pt x="25047" y="-667"/>
                    <a:pt x="20700" y="-667"/>
                    <a:pt x="18032" y="2001"/>
                  </a:cubicBezTo>
                  <a:cubicBezTo>
                    <a:pt x="15364" y="4669"/>
                    <a:pt x="15364" y="9016"/>
                    <a:pt x="18032" y="11684"/>
                  </a:cubicBezTo>
                  <a:lnTo>
                    <a:pt x="22421" y="16074"/>
                  </a:lnTo>
                  <a:lnTo>
                    <a:pt x="6843" y="16074"/>
                  </a:lnTo>
                  <a:cubicBezTo>
                    <a:pt x="3055" y="16074"/>
                    <a:pt x="0" y="19129"/>
                    <a:pt x="0" y="22916"/>
                  </a:cubicBezTo>
                  <a:cubicBezTo>
                    <a:pt x="0" y="26703"/>
                    <a:pt x="3055" y="29759"/>
                    <a:pt x="6843" y="297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5" name="Google Shape;3765;p55"/>
            <p:cNvSpPr/>
            <p:nvPr/>
          </p:nvSpPr>
          <p:spPr>
            <a:xfrm>
              <a:off x="2343765" y="6009614"/>
              <a:ext cx="30385" cy="30464"/>
            </a:xfrm>
            <a:custGeom>
              <a:rect b="b" l="l" r="r" t="t"/>
              <a:pathLst>
                <a:path extrusionOk="0" h="45811" w="45692">
                  <a:moveTo>
                    <a:pt x="38893" y="16074"/>
                  </a:moveTo>
                  <a:lnTo>
                    <a:pt x="23314" y="16074"/>
                  </a:lnTo>
                  <a:lnTo>
                    <a:pt x="27704" y="11684"/>
                  </a:lnTo>
                  <a:cubicBezTo>
                    <a:pt x="30372" y="9016"/>
                    <a:pt x="30372" y="4669"/>
                    <a:pt x="27704" y="2001"/>
                  </a:cubicBezTo>
                  <a:cubicBezTo>
                    <a:pt x="25036" y="-667"/>
                    <a:pt x="20689" y="-667"/>
                    <a:pt x="18021" y="2001"/>
                  </a:cubicBezTo>
                  <a:lnTo>
                    <a:pt x="1969" y="18053"/>
                  </a:lnTo>
                  <a:cubicBezTo>
                    <a:pt x="-656" y="20678"/>
                    <a:pt x="-656" y="25111"/>
                    <a:pt x="1969" y="27736"/>
                  </a:cubicBezTo>
                  <a:lnTo>
                    <a:pt x="18021" y="43788"/>
                  </a:lnTo>
                  <a:cubicBezTo>
                    <a:pt x="19355" y="45123"/>
                    <a:pt x="21120" y="45811"/>
                    <a:pt x="22841" y="45811"/>
                  </a:cubicBezTo>
                  <a:cubicBezTo>
                    <a:pt x="24562" y="45811"/>
                    <a:pt x="26327" y="45166"/>
                    <a:pt x="27661" y="43788"/>
                  </a:cubicBezTo>
                  <a:cubicBezTo>
                    <a:pt x="30329" y="41120"/>
                    <a:pt x="30329" y="36774"/>
                    <a:pt x="27661" y="34106"/>
                  </a:cubicBezTo>
                  <a:lnTo>
                    <a:pt x="23271" y="29716"/>
                  </a:lnTo>
                  <a:lnTo>
                    <a:pt x="38850" y="29716"/>
                  </a:lnTo>
                  <a:cubicBezTo>
                    <a:pt x="42637" y="29716"/>
                    <a:pt x="45693" y="26660"/>
                    <a:pt x="45693" y="22873"/>
                  </a:cubicBezTo>
                  <a:cubicBezTo>
                    <a:pt x="45693" y="19086"/>
                    <a:pt x="42637" y="16031"/>
                    <a:pt x="38850" y="160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66" name="Google Shape;3766;p55"/>
          <p:cNvGrpSpPr/>
          <p:nvPr/>
        </p:nvGrpSpPr>
        <p:grpSpPr>
          <a:xfrm>
            <a:off x="1631791" y="2427991"/>
            <a:ext cx="198247" cy="291019"/>
            <a:chOff x="2608071" y="5829001"/>
            <a:chExt cx="219933" cy="322816"/>
          </a:xfrm>
        </p:grpSpPr>
        <p:sp>
          <p:nvSpPr>
            <p:cNvPr id="3767" name="Google Shape;3767;p55"/>
            <p:cNvSpPr/>
            <p:nvPr/>
          </p:nvSpPr>
          <p:spPr>
            <a:xfrm>
              <a:off x="2608071" y="5829001"/>
              <a:ext cx="219933" cy="322816"/>
            </a:xfrm>
            <a:custGeom>
              <a:rect b="b" l="l" r="r" t="t"/>
              <a:pathLst>
                <a:path extrusionOk="0" h="485438" w="330726">
                  <a:moveTo>
                    <a:pt x="322033" y="374149"/>
                  </a:moveTo>
                  <a:lnTo>
                    <a:pt x="313771" y="369631"/>
                  </a:lnTo>
                  <a:lnTo>
                    <a:pt x="322033" y="365112"/>
                  </a:lnTo>
                  <a:cubicBezTo>
                    <a:pt x="327370" y="362185"/>
                    <a:pt x="330727" y="356591"/>
                    <a:pt x="330727" y="350480"/>
                  </a:cubicBezTo>
                  <a:cubicBezTo>
                    <a:pt x="330727" y="344369"/>
                    <a:pt x="327413" y="338774"/>
                    <a:pt x="322033" y="335805"/>
                  </a:cubicBezTo>
                  <a:lnTo>
                    <a:pt x="258771" y="301204"/>
                  </a:lnTo>
                  <a:cubicBezTo>
                    <a:pt x="289757" y="263161"/>
                    <a:pt x="316955" y="212466"/>
                    <a:pt x="316955" y="151570"/>
                  </a:cubicBezTo>
                  <a:cubicBezTo>
                    <a:pt x="316955" y="67996"/>
                    <a:pt x="248959" y="0"/>
                    <a:pt x="165385" y="0"/>
                  </a:cubicBezTo>
                  <a:cubicBezTo>
                    <a:pt x="81810" y="0"/>
                    <a:pt x="13814" y="67996"/>
                    <a:pt x="13814" y="151570"/>
                  </a:cubicBezTo>
                  <a:cubicBezTo>
                    <a:pt x="13814" y="213412"/>
                    <a:pt x="42089" y="264495"/>
                    <a:pt x="71912" y="301247"/>
                  </a:cubicBezTo>
                  <a:lnTo>
                    <a:pt x="8693" y="335805"/>
                  </a:lnTo>
                  <a:cubicBezTo>
                    <a:pt x="3357" y="338731"/>
                    <a:pt x="0" y="344369"/>
                    <a:pt x="0" y="350480"/>
                  </a:cubicBezTo>
                  <a:cubicBezTo>
                    <a:pt x="0" y="356591"/>
                    <a:pt x="3314" y="362185"/>
                    <a:pt x="8693" y="365112"/>
                  </a:cubicBezTo>
                  <a:lnTo>
                    <a:pt x="16956" y="369631"/>
                  </a:lnTo>
                  <a:lnTo>
                    <a:pt x="8693" y="374149"/>
                  </a:lnTo>
                  <a:cubicBezTo>
                    <a:pt x="3357" y="377076"/>
                    <a:pt x="0" y="382713"/>
                    <a:pt x="0" y="388781"/>
                  </a:cubicBezTo>
                  <a:cubicBezTo>
                    <a:pt x="0" y="394892"/>
                    <a:pt x="3314" y="400487"/>
                    <a:pt x="8693" y="403413"/>
                  </a:cubicBezTo>
                  <a:lnTo>
                    <a:pt x="152732" y="482211"/>
                  </a:lnTo>
                  <a:cubicBezTo>
                    <a:pt x="156692" y="484363"/>
                    <a:pt x="160995" y="485439"/>
                    <a:pt x="165342" y="485439"/>
                  </a:cubicBezTo>
                  <a:cubicBezTo>
                    <a:pt x="169688" y="485439"/>
                    <a:pt x="173992" y="484363"/>
                    <a:pt x="177951" y="482211"/>
                  </a:cubicBezTo>
                  <a:lnTo>
                    <a:pt x="321990" y="403456"/>
                  </a:lnTo>
                  <a:cubicBezTo>
                    <a:pt x="327327" y="400530"/>
                    <a:pt x="330683" y="394935"/>
                    <a:pt x="330683" y="388824"/>
                  </a:cubicBezTo>
                  <a:cubicBezTo>
                    <a:pt x="330683" y="382713"/>
                    <a:pt x="327370" y="377119"/>
                    <a:pt x="321990" y="374149"/>
                  </a:cubicBezTo>
                  <a:close/>
                  <a:moveTo>
                    <a:pt x="315191" y="390976"/>
                  </a:moveTo>
                  <a:lnTo>
                    <a:pt x="171152" y="469774"/>
                  </a:lnTo>
                  <a:cubicBezTo>
                    <a:pt x="167537" y="471753"/>
                    <a:pt x="163190" y="471753"/>
                    <a:pt x="159575" y="469774"/>
                  </a:cubicBezTo>
                  <a:lnTo>
                    <a:pt x="15536" y="390976"/>
                  </a:lnTo>
                  <a:cubicBezTo>
                    <a:pt x="14417" y="390374"/>
                    <a:pt x="14245" y="389384"/>
                    <a:pt x="14245" y="388824"/>
                  </a:cubicBezTo>
                  <a:cubicBezTo>
                    <a:pt x="14245" y="388265"/>
                    <a:pt x="14417" y="387275"/>
                    <a:pt x="15536" y="386673"/>
                  </a:cubicBezTo>
                  <a:lnTo>
                    <a:pt x="31760" y="377807"/>
                  </a:lnTo>
                  <a:lnTo>
                    <a:pt x="152732" y="443953"/>
                  </a:lnTo>
                  <a:cubicBezTo>
                    <a:pt x="156692" y="446104"/>
                    <a:pt x="160995" y="447180"/>
                    <a:pt x="165342" y="447180"/>
                  </a:cubicBezTo>
                  <a:cubicBezTo>
                    <a:pt x="169688" y="447180"/>
                    <a:pt x="173992" y="446104"/>
                    <a:pt x="177951" y="443953"/>
                  </a:cubicBezTo>
                  <a:lnTo>
                    <a:pt x="219265" y="421359"/>
                  </a:lnTo>
                  <a:cubicBezTo>
                    <a:pt x="222708" y="419465"/>
                    <a:pt x="223956" y="415162"/>
                    <a:pt x="222105" y="411719"/>
                  </a:cubicBezTo>
                  <a:cubicBezTo>
                    <a:pt x="220255" y="408276"/>
                    <a:pt x="215908" y="407028"/>
                    <a:pt x="212465" y="408879"/>
                  </a:cubicBezTo>
                  <a:lnTo>
                    <a:pt x="171152" y="431472"/>
                  </a:lnTo>
                  <a:cubicBezTo>
                    <a:pt x="167537" y="433452"/>
                    <a:pt x="163190" y="433452"/>
                    <a:pt x="159575" y="431472"/>
                  </a:cubicBezTo>
                  <a:lnTo>
                    <a:pt x="35203" y="363433"/>
                  </a:lnTo>
                  <a:lnTo>
                    <a:pt x="35203" y="363433"/>
                  </a:lnTo>
                  <a:cubicBezTo>
                    <a:pt x="35203" y="363433"/>
                    <a:pt x="35074" y="363347"/>
                    <a:pt x="35031" y="363347"/>
                  </a:cubicBezTo>
                  <a:lnTo>
                    <a:pt x="15536" y="352675"/>
                  </a:lnTo>
                  <a:cubicBezTo>
                    <a:pt x="14417" y="352072"/>
                    <a:pt x="14245" y="351082"/>
                    <a:pt x="14245" y="350523"/>
                  </a:cubicBezTo>
                  <a:cubicBezTo>
                    <a:pt x="14245" y="349963"/>
                    <a:pt x="14417" y="348974"/>
                    <a:pt x="15536" y="348371"/>
                  </a:cubicBezTo>
                  <a:lnTo>
                    <a:pt x="81337" y="312394"/>
                  </a:lnTo>
                  <a:cubicBezTo>
                    <a:pt x="85081" y="316654"/>
                    <a:pt x="88868" y="320656"/>
                    <a:pt x="92526" y="324400"/>
                  </a:cubicBezTo>
                  <a:cubicBezTo>
                    <a:pt x="95280" y="327198"/>
                    <a:pt x="99756" y="327284"/>
                    <a:pt x="102596" y="324530"/>
                  </a:cubicBezTo>
                  <a:cubicBezTo>
                    <a:pt x="105393" y="321775"/>
                    <a:pt x="105480" y="317300"/>
                    <a:pt x="102725" y="314459"/>
                  </a:cubicBezTo>
                  <a:cubicBezTo>
                    <a:pt x="68684" y="279558"/>
                    <a:pt x="28059" y="222966"/>
                    <a:pt x="28059" y="151657"/>
                  </a:cubicBezTo>
                  <a:cubicBezTo>
                    <a:pt x="28059" y="75914"/>
                    <a:pt x="89686" y="14288"/>
                    <a:pt x="165385" y="14288"/>
                  </a:cubicBezTo>
                  <a:cubicBezTo>
                    <a:pt x="241084" y="14288"/>
                    <a:pt x="302710" y="75914"/>
                    <a:pt x="302710" y="151657"/>
                  </a:cubicBezTo>
                  <a:cubicBezTo>
                    <a:pt x="302710" y="264753"/>
                    <a:pt x="201793" y="341485"/>
                    <a:pt x="170893" y="362315"/>
                  </a:cubicBezTo>
                  <a:cubicBezTo>
                    <a:pt x="167537" y="364552"/>
                    <a:pt x="163233" y="364552"/>
                    <a:pt x="159876" y="362315"/>
                  </a:cubicBezTo>
                  <a:cubicBezTo>
                    <a:pt x="152173" y="357150"/>
                    <a:pt x="140166" y="348500"/>
                    <a:pt x="126438" y="336709"/>
                  </a:cubicBezTo>
                  <a:cubicBezTo>
                    <a:pt x="123468" y="334169"/>
                    <a:pt x="118950" y="334471"/>
                    <a:pt x="116411" y="337483"/>
                  </a:cubicBezTo>
                  <a:cubicBezTo>
                    <a:pt x="113871" y="340453"/>
                    <a:pt x="114173" y="344928"/>
                    <a:pt x="117185" y="347510"/>
                  </a:cubicBezTo>
                  <a:cubicBezTo>
                    <a:pt x="131430" y="359732"/>
                    <a:pt x="143953" y="368727"/>
                    <a:pt x="151958" y="374106"/>
                  </a:cubicBezTo>
                  <a:cubicBezTo>
                    <a:pt x="156046" y="376860"/>
                    <a:pt x="160737" y="378238"/>
                    <a:pt x="165428" y="378238"/>
                  </a:cubicBezTo>
                  <a:cubicBezTo>
                    <a:pt x="170119" y="378238"/>
                    <a:pt x="174809" y="376860"/>
                    <a:pt x="178898" y="374106"/>
                  </a:cubicBezTo>
                  <a:cubicBezTo>
                    <a:pt x="193229" y="364466"/>
                    <a:pt x="221890" y="343336"/>
                    <a:pt x="249433" y="312351"/>
                  </a:cubicBezTo>
                  <a:lnTo>
                    <a:pt x="315277" y="348371"/>
                  </a:lnTo>
                  <a:cubicBezTo>
                    <a:pt x="316396" y="348974"/>
                    <a:pt x="316568" y="350006"/>
                    <a:pt x="316568" y="350523"/>
                  </a:cubicBezTo>
                  <a:cubicBezTo>
                    <a:pt x="316568" y="351082"/>
                    <a:pt x="316396" y="352072"/>
                    <a:pt x="315277" y="352675"/>
                  </a:cubicBezTo>
                  <a:lnTo>
                    <a:pt x="241643" y="392956"/>
                  </a:lnTo>
                  <a:cubicBezTo>
                    <a:pt x="238201" y="394849"/>
                    <a:pt x="236953" y="399153"/>
                    <a:pt x="238803" y="402596"/>
                  </a:cubicBezTo>
                  <a:cubicBezTo>
                    <a:pt x="240094" y="404963"/>
                    <a:pt x="242547" y="406297"/>
                    <a:pt x="245043" y="406297"/>
                  </a:cubicBezTo>
                  <a:cubicBezTo>
                    <a:pt x="246205" y="406297"/>
                    <a:pt x="247367" y="405995"/>
                    <a:pt x="248443" y="405436"/>
                  </a:cubicBezTo>
                  <a:lnTo>
                    <a:pt x="299010" y="377764"/>
                  </a:lnTo>
                  <a:lnTo>
                    <a:pt x="315234" y="386629"/>
                  </a:lnTo>
                  <a:cubicBezTo>
                    <a:pt x="316353" y="387232"/>
                    <a:pt x="316525" y="388265"/>
                    <a:pt x="316525" y="388781"/>
                  </a:cubicBezTo>
                  <a:cubicBezTo>
                    <a:pt x="316525" y="389341"/>
                    <a:pt x="316353" y="390331"/>
                    <a:pt x="315234" y="3909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8" name="Google Shape;3768;p55"/>
            <p:cNvSpPr/>
            <p:nvPr/>
          </p:nvSpPr>
          <p:spPr>
            <a:xfrm>
              <a:off x="2637693" y="5849436"/>
              <a:ext cx="160721" cy="160721"/>
            </a:xfrm>
            <a:custGeom>
              <a:rect b="b" l="l" r="r" t="t"/>
              <a:pathLst>
                <a:path extrusionOk="0" h="241686" w="241686">
                  <a:moveTo>
                    <a:pt x="241686" y="120886"/>
                  </a:moveTo>
                  <a:cubicBezTo>
                    <a:pt x="241686" y="97690"/>
                    <a:pt x="235102" y="75140"/>
                    <a:pt x="222622" y="55688"/>
                  </a:cubicBezTo>
                  <a:cubicBezTo>
                    <a:pt x="220513" y="52374"/>
                    <a:pt x="216080" y="51427"/>
                    <a:pt x="212810" y="53536"/>
                  </a:cubicBezTo>
                  <a:cubicBezTo>
                    <a:pt x="209496" y="55645"/>
                    <a:pt x="208549" y="60034"/>
                    <a:pt x="210658" y="63348"/>
                  </a:cubicBezTo>
                  <a:cubicBezTo>
                    <a:pt x="221675" y="80476"/>
                    <a:pt x="227485" y="100401"/>
                    <a:pt x="227485" y="120843"/>
                  </a:cubicBezTo>
                  <a:cubicBezTo>
                    <a:pt x="227485" y="179630"/>
                    <a:pt x="179672" y="227442"/>
                    <a:pt x="120886" y="227442"/>
                  </a:cubicBezTo>
                  <a:cubicBezTo>
                    <a:pt x="62100" y="227442"/>
                    <a:pt x="14288" y="179630"/>
                    <a:pt x="14288" y="120843"/>
                  </a:cubicBezTo>
                  <a:cubicBezTo>
                    <a:pt x="14288" y="62057"/>
                    <a:pt x="62100" y="14202"/>
                    <a:pt x="120886" y="14202"/>
                  </a:cubicBezTo>
                  <a:cubicBezTo>
                    <a:pt x="146363" y="14202"/>
                    <a:pt x="171022" y="23325"/>
                    <a:pt x="190302" y="39937"/>
                  </a:cubicBezTo>
                  <a:cubicBezTo>
                    <a:pt x="193272" y="42476"/>
                    <a:pt x="197747" y="42175"/>
                    <a:pt x="200329" y="39162"/>
                  </a:cubicBezTo>
                  <a:cubicBezTo>
                    <a:pt x="202912" y="36193"/>
                    <a:pt x="202567" y="31717"/>
                    <a:pt x="199555" y="29135"/>
                  </a:cubicBezTo>
                  <a:cubicBezTo>
                    <a:pt x="177693" y="10329"/>
                    <a:pt x="149763" y="0"/>
                    <a:pt x="120843" y="0"/>
                  </a:cubicBezTo>
                  <a:cubicBezTo>
                    <a:pt x="54225" y="0"/>
                    <a:pt x="0" y="54225"/>
                    <a:pt x="0" y="120843"/>
                  </a:cubicBezTo>
                  <a:cubicBezTo>
                    <a:pt x="0" y="187462"/>
                    <a:pt x="54225" y="241686"/>
                    <a:pt x="120843" y="241686"/>
                  </a:cubicBezTo>
                  <a:cubicBezTo>
                    <a:pt x="187462" y="241686"/>
                    <a:pt x="241686" y="187462"/>
                    <a:pt x="241686" y="1208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69" name="Google Shape;3769;p55"/>
            <p:cNvSpPr/>
            <p:nvPr/>
          </p:nvSpPr>
          <p:spPr>
            <a:xfrm>
              <a:off x="2703149" y="5869070"/>
              <a:ext cx="29820" cy="29820"/>
            </a:xfrm>
            <a:custGeom>
              <a:rect b="b" l="l" r="r" t="t"/>
              <a:pathLst>
                <a:path extrusionOk="0" h="44842" w="44842">
                  <a:moveTo>
                    <a:pt x="22421" y="0"/>
                  </a:moveTo>
                  <a:cubicBezTo>
                    <a:pt x="10070" y="0"/>
                    <a:pt x="0" y="10070"/>
                    <a:pt x="0" y="22421"/>
                  </a:cubicBezTo>
                  <a:cubicBezTo>
                    <a:pt x="0" y="34773"/>
                    <a:pt x="10070" y="44843"/>
                    <a:pt x="22421" y="44843"/>
                  </a:cubicBezTo>
                  <a:cubicBezTo>
                    <a:pt x="34773" y="44843"/>
                    <a:pt x="44843" y="34773"/>
                    <a:pt x="44843" y="22421"/>
                  </a:cubicBezTo>
                  <a:cubicBezTo>
                    <a:pt x="44843" y="10070"/>
                    <a:pt x="34773" y="0"/>
                    <a:pt x="22421" y="0"/>
                  </a:cubicBezTo>
                  <a:close/>
                  <a:moveTo>
                    <a:pt x="22421" y="30641"/>
                  </a:moveTo>
                  <a:cubicBezTo>
                    <a:pt x="17903" y="30641"/>
                    <a:pt x="14202" y="26940"/>
                    <a:pt x="14202" y="22421"/>
                  </a:cubicBezTo>
                  <a:cubicBezTo>
                    <a:pt x="14202" y="17903"/>
                    <a:pt x="17903" y="14202"/>
                    <a:pt x="22421" y="14202"/>
                  </a:cubicBezTo>
                  <a:cubicBezTo>
                    <a:pt x="26940" y="14202"/>
                    <a:pt x="30641" y="17903"/>
                    <a:pt x="30641" y="22421"/>
                  </a:cubicBezTo>
                  <a:cubicBezTo>
                    <a:pt x="30641" y="26940"/>
                    <a:pt x="26940" y="30641"/>
                    <a:pt x="22421" y="30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0" name="Google Shape;3770;p55"/>
            <p:cNvSpPr/>
            <p:nvPr/>
          </p:nvSpPr>
          <p:spPr>
            <a:xfrm>
              <a:off x="2703149" y="5909826"/>
              <a:ext cx="29820" cy="80761"/>
            </a:xfrm>
            <a:custGeom>
              <a:rect b="b" l="l" r="r" t="t"/>
              <a:pathLst>
                <a:path extrusionOk="0" h="121445" w="44842">
                  <a:moveTo>
                    <a:pt x="22421" y="0"/>
                  </a:moveTo>
                  <a:cubicBezTo>
                    <a:pt x="10070" y="0"/>
                    <a:pt x="0" y="10070"/>
                    <a:pt x="0" y="22421"/>
                  </a:cubicBezTo>
                  <a:lnTo>
                    <a:pt x="0" y="99024"/>
                  </a:lnTo>
                  <a:cubicBezTo>
                    <a:pt x="0" y="111375"/>
                    <a:pt x="10070" y="121446"/>
                    <a:pt x="22421" y="121446"/>
                  </a:cubicBezTo>
                  <a:cubicBezTo>
                    <a:pt x="34773" y="121446"/>
                    <a:pt x="44843" y="111375"/>
                    <a:pt x="44843" y="99024"/>
                  </a:cubicBezTo>
                  <a:lnTo>
                    <a:pt x="44843" y="22421"/>
                  </a:lnTo>
                  <a:cubicBezTo>
                    <a:pt x="44843" y="10070"/>
                    <a:pt x="34773" y="0"/>
                    <a:pt x="22421" y="0"/>
                  </a:cubicBezTo>
                  <a:close/>
                  <a:moveTo>
                    <a:pt x="30641" y="99024"/>
                  </a:moveTo>
                  <a:cubicBezTo>
                    <a:pt x="30641" y="103543"/>
                    <a:pt x="26940" y="107244"/>
                    <a:pt x="22421" y="107244"/>
                  </a:cubicBezTo>
                  <a:cubicBezTo>
                    <a:pt x="17903" y="107244"/>
                    <a:pt x="14202" y="103543"/>
                    <a:pt x="14202" y="99024"/>
                  </a:cubicBezTo>
                  <a:lnTo>
                    <a:pt x="14202" y="22421"/>
                  </a:lnTo>
                  <a:cubicBezTo>
                    <a:pt x="14202" y="17903"/>
                    <a:pt x="17903" y="14202"/>
                    <a:pt x="22421" y="14202"/>
                  </a:cubicBezTo>
                  <a:cubicBezTo>
                    <a:pt x="26940" y="14202"/>
                    <a:pt x="30641" y="17903"/>
                    <a:pt x="30641" y="22421"/>
                  </a:cubicBezTo>
                  <a:lnTo>
                    <a:pt x="30641" y="990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71" name="Google Shape;3771;p55"/>
          <p:cNvGrpSpPr/>
          <p:nvPr/>
        </p:nvGrpSpPr>
        <p:grpSpPr>
          <a:xfrm>
            <a:off x="2033613" y="2436199"/>
            <a:ext cx="274592" cy="274655"/>
            <a:chOff x="2928280" y="5825680"/>
            <a:chExt cx="254135" cy="254193"/>
          </a:xfrm>
        </p:grpSpPr>
        <p:sp>
          <p:nvSpPr>
            <p:cNvPr id="3772" name="Google Shape;3772;p55"/>
            <p:cNvSpPr/>
            <p:nvPr/>
          </p:nvSpPr>
          <p:spPr>
            <a:xfrm>
              <a:off x="3008046" y="5869615"/>
              <a:ext cx="94624" cy="127809"/>
            </a:xfrm>
            <a:custGeom>
              <a:rect b="b" l="l" r="r" t="t"/>
              <a:pathLst>
                <a:path extrusionOk="0" h="192194" w="142292">
                  <a:moveTo>
                    <a:pt x="94592" y="164781"/>
                  </a:moveTo>
                  <a:cubicBezTo>
                    <a:pt x="94592" y="150450"/>
                    <a:pt x="101262" y="137066"/>
                    <a:pt x="112494" y="129061"/>
                  </a:cubicBezTo>
                  <a:cubicBezTo>
                    <a:pt x="132075" y="115032"/>
                    <a:pt x="143222" y="92309"/>
                    <a:pt x="142232" y="68209"/>
                  </a:cubicBezTo>
                  <a:cubicBezTo>
                    <a:pt x="140726" y="31586"/>
                    <a:pt x="112021" y="2279"/>
                    <a:pt x="75441" y="127"/>
                  </a:cubicBezTo>
                  <a:cubicBezTo>
                    <a:pt x="57323" y="-948"/>
                    <a:pt x="39679" y="4818"/>
                    <a:pt x="25778" y="16352"/>
                  </a:cubicBezTo>
                  <a:cubicBezTo>
                    <a:pt x="12050" y="27713"/>
                    <a:pt x="3141" y="43679"/>
                    <a:pt x="689" y="61238"/>
                  </a:cubicBezTo>
                  <a:cubicBezTo>
                    <a:pt x="215" y="64508"/>
                    <a:pt x="0" y="67822"/>
                    <a:pt x="0" y="71136"/>
                  </a:cubicBezTo>
                  <a:cubicBezTo>
                    <a:pt x="0" y="84089"/>
                    <a:pt x="10501" y="94590"/>
                    <a:pt x="23454" y="94590"/>
                  </a:cubicBezTo>
                  <a:cubicBezTo>
                    <a:pt x="36408" y="94590"/>
                    <a:pt x="46909" y="84089"/>
                    <a:pt x="46909" y="71136"/>
                  </a:cubicBezTo>
                  <a:cubicBezTo>
                    <a:pt x="46909" y="69974"/>
                    <a:pt x="46995" y="68855"/>
                    <a:pt x="47124" y="67736"/>
                  </a:cubicBezTo>
                  <a:cubicBezTo>
                    <a:pt x="48845" y="55342"/>
                    <a:pt x="60077" y="46218"/>
                    <a:pt x="72644" y="46950"/>
                  </a:cubicBezTo>
                  <a:cubicBezTo>
                    <a:pt x="85081" y="47681"/>
                    <a:pt x="94850" y="57666"/>
                    <a:pt x="95366" y="70103"/>
                  </a:cubicBezTo>
                  <a:cubicBezTo>
                    <a:pt x="95711" y="78323"/>
                    <a:pt x="91880" y="86069"/>
                    <a:pt x="85210" y="90889"/>
                  </a:cubicBezTo>
                  <a:cubicBezTo>
                    <a:pt x="78583" y="95623"/>
                    <a:pt x="72601" y="101303"/>
                    <a:pt x="67479" y="107759"/>
                  </a:cubicBezTo>
                  <a:cubicBezTo>
                    <a:pt x="65543" y="110169"/>
                    <a:pt x="65973" y="113698"/>
                    <a:pt x="68383" y="115634"/>
                  </a:cubicBezTo>
                  <a:cubicBezTo>
                    <a:pt x="70793" y="117571"/>
                    <a:pt x="74322" y="117140"/>
                    <a:pt x="76259" y="114731"/>
                  </a:cubicBezTo>
                  <a:cubicBezTo>
                    <a:pt x="80734" y="109093"/>
                    <a:pt x="85942" y="104144"/>
                    <a:pt x="91751" y="100012"/>
                  </a:cubicBezTo>
                  <a:cubicBezTo>
                    <a:pt x="101520" y="92998"/>
                    <a:pt x="107072" y="81679"/>
                    <a:pt x="106599" y="69673"/>
                  </a:cubicBezTo>
                  <a:cubicBezTo>
                    <a:pt x="105867" y="51426"/>
                    <a:pt x="91579" y="36880"/>
                    <a:pt x="73375" y="35804"/>
                  </a:cubicBezTo>
                  <a:cubicBezTo>
                    <a:pt x="54999" y="34728"/>
                    <a:pt x="38646" y="48069"/>
                    <a:pt x="36107" y="66230"/>
                  </a:cubicBezTo>
                  <a:cubicBezTo>
                    <a:pt x="35892" y="67865"/>
                    <a:pt x="35762" y="69543"/>
                    <a:pt x="35762" y="71179"/>
                  </a:cubicBezTo>
                  <a:cubicBezTo>
                    <a:pt x="35762" y="77935"/>
                    <a:pt x="30254" y="83444"/>
                    <a:pt x="23497" y="83444"/>
                  </a:cubicBezTo>
                  <a:cubicBezTo>
                    <a:pt x="16741" y="83444"/>
                    <a:pt x="11232" y="77935"/>
                    <a:pt x="11232" y="71179"/>
                  </a:cubicBezTo>
                  <a:cubicBezTo>
                    <a:pt x="11232" y="68381"/>
                    <a:pt x="11448" y="65584"/>
                    <a:pt x="11792" y="62830"/>
                  </a:cubicBezTo>
                  <a:cubicBezTo>
                    <a:pt x="13858" y="48026"/>
                    <a:pt x="21346" y="34599"/>
                    <a:pt x="32922" y="25002"/>
                  </a:cubicBezTo>
                  <a:cubicBezTo>
                    <a:pt x="44671" y="15276"/>
                    <a:pt x="59518" y="10413"/>
                    <a:pt x="74795" y="11317"/>
                  </a:cubicBezTo>
                  <a:cubicBezTo>
                    <a:pt x="105609" y="13167"/>
                    <a:pt x="129795" y="37826"/>
                    <a:pt x="131043" y="68683"/>
                  </a:cubicBezTo>
                  <a:cubicBezTo>
                    <a:pt x="131860" y="88952"/>
                    <a:pt x="122479" y="108146"/>
                    <a:pt x="105953" y="119938"/>
                  </a:cubicBezTo>
                  <a:cubicBezTo>
                    <a:pt x="91838" y="130051"/>
                    <a:pt x="83359" y="146792"/>
                    <a:pt x="83359" y="164781"/>
                  </a:cubicBezTo>
                  <a:lnTo>
                    <a:pt x="83359" y="168740"/>
                  </a:lnTo>
                  <a:cubicBezTo>
                    <a:pt x="83359" y="175496"/>
                    <a:pt x="77851" y="181005"/>
                    <a:pt x="71094" y="181005"/>
                  </a:cubicBezTo>
                  <a:cubicBezTo>
                    <a:pt x="64338" y="181005"/>
                    <a:pt x="58829" y="175496"/>
                    <a:pt x="58829" y="168740"/>
                  </a:cubicBezTo>
                  <a:lnTo>
                    <a:pt x="58829" y="164781"/>
                  </a:lnTo>
                  <a:cubicBezTo>
                    <a:pt x="58829" y="154883"/>
                    <a:pt x="60594" y="145200"/>
                    <a:pt x="64123" y="135990"/>
                  </a:cubicBezTo>
                  <a:cubicBezTo>
                    <a:pt x="65242" y="133107"/>
                    <a:pt x="63778" y="129879"/>
                    <a:pt x="60895" y="128760"/>
                  </a:cubicBezTo>
                  <a:cubicBezTo>
                    <a:pt x="58012" y="127641"/>
                    <a:pt x="54784" y="129104"/>
                    <a:pt x="53665" y="131988"/>
                  </a:cubicBezTo>
                  <a:cubicBezTo>
                    <a:pt x="49663" y="142488"/>
                    <a:pt x="47640" y="153505"/>
                    <a:pt x="47640" y="164781"/>
                  </a:cubicBezTo>
                  <a:lnTo>
                    <a:pt x="47640" y="168740"/>
                  </a:lnTo>
                  <a:cubicBezTo>
                    <a:pt x="47640" y="181694"/>
                    <a:pt x="58141" y="192194"/>
                    <a:pt x="71094" y="192194"/>
                  </a:cubicBezTo>
                  <a:cubicBezTo>
                    <a:pt x="84048" y="192194"/>
                    <a:pt x="94549" y="181694"/>
                    <a:pt x="94549" y="168740"/>
                  </a:cubicBezTo>
                  <a:lnTo>
                    <a:pt x="94549" y="1647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3" name="Google Shape;3773;p55"/>
            <p:cNvSpPr/>
            <p:nvPr/>
          </p:nvSpPr>
          <p:spPr>
            <a:xfrm>
              <a:off x="3039758" y="6004735"/>
              <a:ext cx="31194" cy="31194"/>
            </a:xfrm>
            <a:custGeom>
              <a:rect b="b" l="l" r="r" t="t"/>
              <a:pathLst>
                <a:path extrusionOk="0" h="46908" w="46908">
                  <a:moveTo>
                    <a:pt x="23454" y="0"/>
                  </a:moveTo>
                  <a:cubicBezTo>
                    <a:pt x="10501" y="0"/>
                    <a:pt x="0" y="10501"/>
                    <a:pt x="0" y="23454"/>
                  </a:cubicBezTo>
                  <a:cubicBezTo>
                    <a:pt x="0" y="36408"/>
                    <a:pt x="10501" y="46908"/>
                    <a:pt x="23454" y="46908"/>
                  </a:cubicBezTo>
                  <a:cubicBezTo>
                    <a:pt x="36408" y="46908"/>
                    <a:pt x="46908" y="36408"/>
                    <a:pt x="46908" y="23454"/>
                  </a:cubicBezTo>
                  <a:cubicBezTo>
                    <a:pt x="46908" y="10501"/>
                    <a:pt x="36408" y="0"/>
                    <a:pt x="23454" y="0"/>
                  </a:cubicBezTo>
                  <a:close/>
                  <a:moveTo>
                    <a:pt x="23454" y="35719"/>
                  </a:moveTo>
                  <a:cubicBezTo>
                    <a:pt x="16698" y="35719"/>
                    <a:pt x="11189" y="30211"/>
                    <a:pt x="11189" y="23454"/>
                  </a:cubicBezTo>
                  <a:cubicBezTo>
                    <a:pt x="11189" y="16698"/>
                    <a:pt x="16698" y="11189"/>
                    <a:pt x="23454" y="11189"/>
                  </a:cubicBezTo>
                  <a:cubicBezTo>
                    <a:pt x="30211" y="11189"/>
                    <a:pt x="35719" y="16698"/>
                    <a:pt x="35719" y="23454"/>
                  </a:cubicBezTo>
                  <a:cubicBezTo>
                    <a:pt x="35719" y="30211"/>
                    <a:pt x="30211" y="35719"/>
                    <a:pt x="23454" y="357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4" name="Google Shape;3774;p55"/>
            <p:cNvSpPr/>
            <p:nvPr/>
          </p:nvSpPr>
          <p:spPr>
            <a:xfrm>
              <a:off x="2928280" y="5866596"/>
              <a:ext cx="195796" cy="213277"/>
            </a:xfrm>
            <a:custGeom>
              <a:rect b="b" l="l" r="r" t="t"/>
              <a:pathLst>
                <a:path extrusionOk="0" h="320717" w="294430">
                  <a:moveTo>
                    <a:pt x="285841" y="282546"/>
                  </a:moveTo>
                  <a:cubicBezTo>
                    <a:pt x="257437" y="300190"/>
                    <a:pt x="224688" y="309486"/>
                    <a:pt x="191077" y="309486"/>
                  </a:cubicBezTo>
                  <a:cubicBezTo>
                    <a:pt x="91880" y="309486"/>
                    <a:pt x="11189" y="228794"/>
                    <a:pt x="11189" y="129598"/>
                  </a:cubicBezTo>
                  <a:cubicBezTo>
                    <a:pt x="11189" y="85099"/>
                    <a:pt x="27543" y="42408"/>
                    <a:pt x="57280" y="9357"/>
                  </a:cubicBezTo>
                  <a:cubicBezTo>
                    <a:pt x="59346" y="7076"/>
                    <a:pt x="59174" y="3504"/>
                    <a:pt x="56850" y="1439"/>
                  </a:cubicBezTo>
                  <a:cubicBezTo>
                    <a:pt x="54569" y="-627"/>
                    <a:pt x="50997" y="-455"/>
                    <a:pt x="48931" y="1869"/>
                  </a:cubicBezTo>
                  <a:cubicBezTo>
                    <a:pt x="17386" y="36986"/>
                    <a:pt x="0" y="82345"/>
                    <a:pt x="0" y="129598"/>
                  </a:cubicBezTo>
                  <a:cubicBezTo>
                    <a:pt x="0" y="180638"/>
                    <a:pt x="19882" y="228622"/>
                    <a:pt x="55989" y="264729"/>
                  </a:cubicBezTo>
                  <a:cubicBezTo>
                    <a:pt x="92096" y="300836"/>
                    <a:pt x="140080" y="320718"/>
                    <a:pt x="191120" y="320718"/>
                  </a:cubicBezTo>
                  <a:cubicBezTo>
                    <a:pt x="226796" y="320718"/>
                    <a:pt x="261612" y="310820"/>
                    <a:pt x="291779" y="292099"/>
                  </a:cubicBezTo>
                  <a:cubicBezTo>
                    <a:pt x="294405" y="290464"/>
                    <a:pt x="295222" y="287021"/>
                    <a:pt x="293587" y="284396"/>
                  </a:cubicBezTo>
                  <a:cubicBezTo>
                    <a:pt x="291952" y="281771"/>
                    <a:pt x="288509" y="280953"/>
                    <a:pt x="285884" y="2825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5" name="Google Shape;3775;p55"/>
            <p:cNvSpPr/>
            <p:nvPr/>
          </p:nvSpPr>
          <p:spPr>
            <a:xfrm>
              <a:off x="2972374" y="5825680"/>
              <a:ext cx="210041" cy="225485"/>
            </a:xfrm>
            <a:custGeom>
              <a:rect b="b" l="l" r="r" t="t"/>
              <a:pathLst>
                <a:path extrusionOk="0" h="339075" w="315851">
                  <a:moveTo>
                    <a:pt x="259906" y="55989"/>
                  </a:moveTo>
                  <a:cubicBezTo>
                    <a:pt x="223799" y="19882"/>
                    <a:pt x="175815" y="0"/>
                    <a:pt x="124775" y="0"/>
                  </a:cubicBezTo>
                  <a:cubicBezTo>
                    <a:pt x="101923" y="0"/>
                    <a:pt x="79545" y="4002"/>
                    <a:pt x="58329" y="11878"/>
                  </a:cubicBezTo>
                  <a:cubicBezTo>
                    <a:pt x="37801" y="19495"/>
                    <a:pt x="18865" y="30512"/>
                    <a:pt x="1995" y="44671"/>
                  </a:cubicBezTo>
                  <a:cubicBezTo>
                    <a:pt x="-372" y="46650"/>
                    <a:pt x="-673" y="50179"/>
                    <a:pt x="1307" y="52546"/>
                  </a:cubicBezTo>
                  <a:cubicBezTo>
                    <a:pt x="3286" y="54913"/>
                    <a:pt x="6815" y="55214"/>
                    <a:pt x="9182" y="53235"/>
                  </a:cubicBezTo>
                  <a:cubicBezTo>
                    <a:pt x="41502" y="26122"/>
                    <a:pt x="82514" y="11189"/>
                    <a:pt x="124775" y="11189"/>
                  </a:cubicBezTo>
                  <a:cubicBezTo>
                    <a:pt x="223972" y="11189"/>
                    <a:pt x="304663" y="91880"/>
                    <a:pt x="304663" y="191077"/>
                  </a:cubicBezTo>
                  <a:cubicBezTo>
                    <a:pt x="304663" y="244527"/>
                    <a:pt x="281122" y="294835"/>
                    <a:pt x="240067" y="329177"/>
                  </a:cubicBezTo>
                  <a:cubicBezTo>
                    <a:pt x="237700" y="331157"/>
                    <a:pt x="237399" y="334686"/>
                    <a:pt x="239378" y="337053"/>
                  </a:cubicBezTo>
                  <a:cubicBezTo>
                    <a:pt x="240497" y="338387"/>
                    <a:pt x="242089" y="339075"/>
                    <a:pt x="243682" y="339075"/>
                  </a:cubicBezTo>
                  <a:cubicBezTo>
                    <a:pt x="244930" y="339075"/>
                    <a:pt x="246221" y="338645"/>
                    <a:pt x="247254" y="337784"/>
                  </a:cubicBezTo>
                  <a:cubicBezTo>
                    <a:pt x="290848" y="301333"/>
                    <a:pt x="315852" y="247884"/>
                    <a:pt x="315852" y="191120"/>
                  </a:cubicBezTo>
                  <a:cubicBezTo>
                    <a:pt x="315852" y="140080"/>
                    <a:pt x="295970" y="92096"/>
                    <a:pt x="259863" y="559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6" name="Google Shape;3776;p55"/>
            <p:cNvSpPr/>
            <p:nvPr/>
          </p:nvSpPr>
          <p:spPr>
            <a:xfrm>
              <a:off x="2947370" y="5844799"/>
              <a:ext cx="215955" cy="215955"/>
            </a:xfrm>
            <a:custGeom>
              <a:rect b="b" l="l" r="r" t="t"/>
              <a:pathLst>
                <a:path extrusionOk="0" h="324744" w="324744">
                  <a:moveTo>
                    <a:pt x="277191" y="55473"/>
                  </a:moveTo>
                  <a:cubicBezTo>
                    <a:pt x="279386" y="53278"/>
                    <a:pt x="279386" y="49749"/>
                    <a:pt x="277191" y="47554"/>
                  </a:cubicBezTo>
                  <a:cubicBezTo>
                    <a:pt x="246506" y="16870"/>
                    <a:pt x="205752" y="0"/>
                    <a:pt x="162372" y="0"/>
                  </a:cubicBezTo>
                  <a:cubicBezTo>
                    <a:pt x="118993" y="0"/>
                    <a:pt x="78238" y="16870"/>
                    <a:pt x="47554" y="47554"/>
                  </a:cubicBezTo>
                  <a:cubicBezTo>
                    <a:pt x="16870" y="78238"/>
                    <a:pt x="0" y="118993"/>
                    <a:pt x="0" y="162372"/>
                  </a:cubicBezTo>
                  <a:cubicBezTo>
                    <a:pt x="0" y="205752"/>
                    <a:pt x="16870" y="246506"/>
                    <a:pt x="47554" y="277191"/>
                  </a:cubicBezTo>
                  <a:cubicBezTo>
                    <a:pt x="78238" y="307875"/>
                    <a:pt x="118993" y="324745"/>
                    <a:pt x="162372" y="324745"/>
                  </a:cubicBezTo>
                  <a:cubicBezTo>
                    <a:pt x="205752" y="324745"/>
                    <a:pt x="246506" y="307875"/>
                    <a:pt x="277191" y="277191"/>
                  </a:cubicBezTo>
                  <a:cubicBezTo>
                    <a:pt x="307875" y="246506"/>
                    <a:pt x="324745" y="205752"/>
                    <a:pt x="324745" y="162372"/>
                  </a:cubicBezTo>
                  <a:cubicBezTo>
                    <a:pt x="324745" y="128461"/>
                    <a:pt x="314373" y="95926"/>
                    <a:pt x="294792" y="68383"/>
                  </a:cubicBezTo>
                  <a:cubicBezTo>
                    <a:pt x="292985" y="65844"/>
                    <a:pt x="289499" y="65285"/>
                    <a:pt x="287003" y="67049"/>
                  </a:cubicBezTo>
                  <a:cubicBezTo>
                    <a:pt x="284464" y="68857"/>
                    <a:pt x="283904" y="72342"/>
                    <a:pt x="285669" y="74838"/>
                  </a:cubicBezTo>
                  <a:cubicBezTo>
                    <a:pt x="303915" y="100488"/>
                    <a:pt x="313556" y="130741"/>
                    <a:pt x="313556" y="162329"/>
                  </a:cubicBezTo>
                  <a:cubicBezTo>
                    <a:pt x="313556" y="245689"/>
                    <a:pt x="245732" y="313469"/>
                    <a:pt x="162415" y="313469"/>
                  </a:cubicBezTo>
                  <a:cubicBezTo>
                    <a:pt x="79099" y="313469"/>
                    <a:pt x="11275" y="245646"/>
                    <a:pt x="11275" y="162329"/>
                  </a:cubicBezTo>
                  <a:cubicBezTo>
                    <a:pt x="11275" y="79013"/>
                    <a:pt x="79099" y="11189"/>
                    <a:pt x="162415" y="11189"/>
                  </a:cubicBezTo>
                  <a:cubicBezTo>
                    <a:pt x="202782" y="11189"/>
                    <a:pt x="240740" y="26897"/>
                    <a:pt x="269315" y="55473"/>
                  </a:cubicBezTo>
                  <a:cubicBezTo>
                    <a:pt x="271510" y="57667"/>
                    <a:pt x="275039" y="57667"/>
                    <a:pt x="277234" y="554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77" name="Google Shape;3777;p55"/>
          <p:cNvGrpSpPr/>
          <p:nvPr/>
        </p:nvGrpSpPr>
        <p:grpSpPr>
          <a:xfrm>
            <a:off x="2904065" y="2433485"/>
            <a:ext cx="279979" cy="280032"/>
            <a:chOff x="3248947" y="5809338"/>
            <a:chExt cx="279979" cy="280032"/>
          </a:xfrm>
        </p:grpSpPr>
        <p:sp>
          <p:nvSpPr>
            <p:cNvPr id="3778" name="Google Shape;3778;p55"/>
            <p:cNvSpPr/>
            <p:nvPr/>
          </p:nvSpPr>
          <p:spPr>
            <a:xfrm>
              <a:off x="3278999" y="5839333"/>
              <a:ext cx="219659" cy="219961"/>
            </a:xfrm>
            <a:custGeom>
              <a:rect b="b" l="l" r="r" t="t"/>
              <a:pathLst>
                <a:path extrusionOk="0" h="330769" w="330314">
                  <a:moveTo>
                    <a:pt x="317988" y="153550"/>
                  </a:moveTo>
                  <a:cubicBezTo>
                    <a:pt x="318246" y="156950"/>
                    <a:pt x="321216" y="159489"/>
                    <a:pt x="324615" y="159231"/>
                  </a:cubicBezTo>
                  <a:cubicBezTo>
                    <a:pt x="328015" y="158973"/>
                    <a:pt x="330554" y="156003"/>
                    <a:pt x="330296" y="152603"/>
                  </a:cubicBezTo>
                  <a:cubicBezTo>
                    <a:pt x="323712" y="66619"/>
                    <a:pt x="251800" y="0"/>
                    <a:pt x="165385" y="0"/>
                  </a:cubicBezTo>
                  <a:cubicBezTo>
                    <a:pt x="74193" y="0"/>
                    <a:pt x="0" y="74193"/>
                    <a:pt x="0" y="165385"/>
                  </a:cubicBezTo>
                  <a:cubicBezTo>
                    <a:pt x="0" y="256577"/>
                    <a:pt x="74193" y="330770"/>
                    <a:pt x="165385" y="330770"/>
                  </a:cubicBezTo>
                  <a:cubicBezTo>
                    <a:pt x="251628" y="330770"/>
                    <a:pt x="323712" y="264323"/>
                    <a:pt x="330296" y="178166"/>
                  </a:cubicBezTo>
                  <a:cubicBezTo>
                    <a:pt x="330554" y="174767"/>
                    <a:pt x="328015" y="171797"/>
                    <a:pt x="324615" y="171539"/>
                  </a:cubicBezTo>
                  <a:cubicBezTo>
                    <a:pt x="321216" y="171281"/>
                    <a:pt x="318246" y="173820"/>
                    <a:pt x="317988" y="177220"/>
                  </a:cubicBezTo>
                  <a:cubicBezTo>
                    <a:pt x="311920" y="256706"/>
                    <a:pt x="245431" y="318418"/>
                    <a:pt x="165385" y="318418"/>
                  </a:cubicBezTo>
                  <a:cubicBezTo>
                    <a:pt x="80993" y="318418"/>
                    <a:pt x="12308" y="249734"/>
                    <a:pt x="12308" y="165342"/>
                  </a:cubicBezTo>
                  <a:cubicBezTo>
                    <a:pt x="12308" y="80949"/>
                    <a:pt x="80993" y="12265"/>
                    <a:pt x="165385" y="12265"/>
                  </a:cubicBezTo>
                  <a:cubicBezTo>
                    <a:pt x="245172" y="12265"/>
                    <a:pt x="311877" y="73763"/>
                    <a:pt x="317988" y="153464"/>
                  </a:cubicBezTo>
                  <a:lnTo>
                    <a:pt x="317988" y="153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79" name="Google Shape;3779;p55"/>
            <p:cNvSpPr/>
            <p:nvPr/>
          </p:nvSpPr>
          <p:spPr>
            <a:xfrm>
              <a:off x="3311570" y="5809338"/>
              <a:ext cx="217357" cy="280032"/>
            </a:xfrm>
            <a:custGeom>
              <a:rect b="b" l="l" r="r" t="t"/>
              <a:pathLst>
                <a:path extrusionOk="0" h="421100" w="326852">
                  <a:moveTo>
                    <a:pt x="116367" y="0"/>
                  </a:moveTo>
                  <a:cubicBezTo>
                    <a:pt x="75957" y="0"/>
                    <a:pt x="36709" y="11490"/>
                    <a:pt x="2840" y="33223"/>
                  </a:cubicBezTo>
                  <a:cubicBezTo>
                    <a:pt x="-44" y="35074"/>
                    <a:pt x="-861" y="38861"/>
                    <a:pt x="989" y="41744"/>
                  </a:cubicBezTo>
                  <a:cubicBezTo>
                    <a:pt x="2840" y="44628"/>
                    <a:pt x="6627" y="45445"/>
                    <a:pt x="9510" y="43595"/>
                  </a:cubicBezTo>
                  <a:cubicBezTo>
                    <a:pt x="41399" y="23153"/>
                    <a:pt x="78324" y="12351"/>
                    <a:pt x="116367" y="12351"/>
                  </a:cubicBezTo>
                  <a:cubicBezTo>
                    <a:pt x="225892" y="12351"/>
                    <a:pt x="314545" y="101004"/>
                    <a:pt x="314545" y="210529"/>
                  </a:cubicBezTo>
                  <a:cubicBezTo>
                    <a:pt x="314545" y="320054"/>
                    <a:pt x="225892" y="408707"/>
                    <a:pt x="116367" y="408707"/>
                  </a:cubicBezTo>
                  <a:cubicBezTo>
                    <a:pt x="96786" y="408707"/>
                    <a:pt x="77420" y="405866"/>
                    <a:pt x="58829" y="400229"/>
                  </a:cubicBezTo>
                  <a:cubicBezTo>
                    <a:pt x="55558" y="399239"/>
                    <a:pt x="52115" y="401089"/>
                    <a:pt x="51125" y="404360"/>
                  </a:cubicBezTo>
                  <a:cubicBezTo>
                    <a:pt x="50136" y="407631"/>
                    <a:pt x="51986" y="411074"/>
                    <a:pt x="55257" y="412063"/>
                  </a:cubicBezTo>
                  <a:cubicBezTo>
                    <a:pt x="75010" y="418045"/>
                    <a:pt x="95581" y="421101"/>
                    <a:pt x="116367" y="421101"/>
                  </a:cubicBezTo>
                  <a:cubicBezTo>
                    <a:pt x="232692" y="421101"/>
                    <a:pt x="326853" y="326939"/>
                    <a:pt x="326853" y="210615"/>
                  </a:cubicBezTo>
                  <a:cubicBezTo>
                    <a:pt x="326853" y="94290"/>
                    <a:pt x="232692" y="129"/>
                    <a:pt x="116367" y="129"/>
                  </a:cubicBezTo>
                  <a:lnTo>
                    <a:pt x="116367" y="1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0" name="Google Shape;3780;p55"/>
            <p:cNvSpPr/>
            <p:nvPr/>
          </p:nvSpPr>
          <p:spPr>
            <a:xfrm>
              <a:off x="3248947" y="5840445"/>
              <a:ext cx="89272" cy="237337"/>
            </a:xfrm>
            <a:custGeom>
              <a:rect b="b" l="l" r="r" t="t"/>
              <a:pathLst>
                <a:path extrusionOk="0" h="356898" w="134243">
                  <a:moveTo>
                    <a:pt x="130569" y="345107"/>
                  </a:moveTo>
                  <a:cubicBezTo>
                    <a:pt x="58743" y="313390"/>
                    <a:pt x="12351" y="242209"/>
                    <a:pt x="12351" y="163756"/>
                  </a:cubicBezTo>
                  <a:cubicBezTo>
                    <a:pt x="12351" y="104453"/>
                    <a:pt x="38603" y="48766"/>
                    <a:pt x="84349" y="10938"/>
                  </a:cubicBezTo>
                  <a:cubicBezTo>
                    <a:pt x="86974" y="8786"/>
                    <a:pt x="87362" y="4870"/>
                    <a:pt x="85167" y="2244"/>
                  </a:cubicBezTo>
                  <a:cubicBezTo>
                    <a:pt x="82972" y="-381"/>
                    <a:pt x="79099" y="-768"/>
                    <a:pt x="76474" y="1427"/>
                  </a:cubicBezTo>
                  <a:cubicBezTo>
                    <a:pt x="27887" y="41579"/>
                    <a:pt x="0" y="100752"/>
                    <a:pt x="0" y="163756"/>
                  </a:cubicBezTo>
                  <a:cubicBezTo>
                    <a:pt x="0" y="247116"/>
                    <a:pt x="49276" y="322729"/>
                    <a:pt x="125577" y="356382"/>
                  </a:cubicBezTo>
                  <a:cubicBezTo>
                    <a:pt x="126395" y="356727"/>
                    <a:pt x="127212" y="356899"/>
                    <a:pt x="128073" y="356899"/>
                  </a:cubicBezTo>
                  <a:cubicBezTo>
                    <a:pt x="130440" y="356899"/>
                    <a:pt x="132721" y="355522"/>
                    <a:pt x="133711" y="353241"/>
                  </a:cubicBezTo>
                  <a:cubicBezTo>
                    <a:pt x="135088" y="350142"/>
                    <a:pt x="133711" y="346484"/>
                    <a:pt x="130569" y="345107"/>
                  </a:cubicBezTo>
                  <a:lnTo>
                    <a:pt x="130569" y="345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1" name="Google Shape;3781;p55"/>
            <p:cNvSpPr/>
            <p:nvPr/>
          </p:nvSpPr>
          <p:spPr>
            <a:xfrm>
              <a:off x="3409481" y="5922277"/>
              <a:ext cx="40180" cy="54461"/>
            </a:xfrm>
            <a:custGeom>
              <a:rect b="b" l="l" r="r" t="t"/>
              <a:pathLst>
                <a:path extrusionOk="0" h="81896" w="60421">
                  <a:moveTo>
                    <a:pt x="54267" y="81896"/>
                  </a:moveTo>
                  <a:cubicBezTo>
                    <a:pt x="57667" y="81896"/>
                    <a:pt x="60422" y="79142"/>
                    <a:pt x="60422" y="75742"/>
                  </a:cubicBezTo>
                  <a:lnTo>
                    <a:pt x="60422" y="6154"/>
                  </a:lnTo>
                  <a:cubicBezTo>
                    <a:pt x="60422" y="2754"/>
                    <a:pt x="57667" y="0"/>
                    <a:pt x="54267" y="0"/>
                  </a:cubicBezTo>
                  <a:cubicBezTo>
                    <a:pt x="50868" y="0"/>
                    <a:pt x="48113" y="2754"/>
                    <a:pt x="48113" y="6154"/>
                  </a:cubicBezTo>
                  <a:lnTo>
                    <a:pt x="48113" y="33568"/>
                  </a:lnTo>
                  <a:lnTo>
                    <a:pt x="12308" y="33568"/>
                  </a:lnTo>
                  <a:lnTo>
                    <a:pt x="12308" y="6154"/>
                  </a:lnTo>
                  <a:cubicBezTo>
                    <a:pt x="12308" y="2754"/>
                    <a:pt x="9554" y="0"/>
                    <a:pt x="6154" y="0"/>
                  </a:cubicBezTo>
                  <a:cubicBezTo>
                    <a:pt x="2754" y="0"/>
                    <a:pt x="0" y="2754"/>
                    <a:pt x="0" y="6154"/>
                  </a:cubicBezTo>
                  <a:lnTo>
                    <a:pt x="0" y="75742"/>
                  </a:lnTo>
                  <a:cubicBezTo>
                    <a:pt x="0" y="79142"/>
                    <a:pt x="2754" y="81896"/>
                    <a:pt x="6154" y="81896"/>
                  </a:cubicBezTo>
                  <a:cubicBezTo>
                    <a:pt x="9554" y="81896"/>
                    <a:pt x="12308" y="79142"/>
                    <a:pt x="12308" y="75742"/>
                  </a:cubicBezTo>
                  <a:lnTo>
                    <a:pt x="12308" y="45919"/>
                  </a:lnTo>
                  <a:lnTo>
                    <a:pt x="48113" y="45919"/>
                  </a:lnTo>
                  <a:lnTo>
                    <a:pt x="48113" y="75742"/>
                  </a:lnTo>
                  <a:cubicBezTo>
                    <a:pt x="48113" y="79142"/>
                    <a:pt x="50868" y="81896"/>
                    <a:pt x="54267" y="818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2" name="Google Shape;3782;p55"/>
            <p:cNvSpPr/>
            <p:nvPr/>
          </p:nvSpPr>
          <p:spPr>
            <a:xfrm>
              <a:off x="3357299" y="5922836"/>
              <a:ext cx="36895" cy="53958"/>
            </a:xfrm>
            <a:custGeom>
              <a:rect b="b" l="l" r="r" t="t"/>
              <a:pathLst>
                <a:path extrusionOk="0" h="81140" w="55481">
                  <a:moveTo>
                    <a:pt x="40334" y="81055"/>
                  </a:moveTo>
                  <a:lnTo>
                    <a:pt x="40377" y="81055"/>
                  </a:lnTo>
                  <a:cubicBezTo>
                    <a:pt x="43776" y="81055"/>
                    <a:pt x="46531" y="78343"/>
                    <a:pt x="46531" y="74944"/>
                  </a:cubicBezTo>
                  <a:cubicBezTo>
                    <a:pt x="46531" y="72361"/>
                    <a:pt x="46617" y="67154"/>
                    <a:pt x="46660" y="60785"/>
                  </a:cubicBezTo>
                  <a:lnTo>
                    <a:pt x="49328" y="60785"/>
                  </a:lnTo>
                  <a:cubicBezTo>
                    <a:pt x="52728" y="60785"/>
                    <a:pt x="55482" y="58031"/>
                    <a:pt x="55482" y="54631"/>
                  </a:cubicBezTo>
                  <a:cubicBezTo>
                    <a:pt x="55482" y="51231"/>
                    <a:pt x="52728" y="48477"/>
                    <a:pt x="49328" y="48477"/>
                  </a:cubicBezTo>
                  <a:lnTo>
                    <a:pt x="46746" y="48477"/>
                  </a:lnTo>
                  <a:cubicBezTo>
                    <a:pt x="46832" y="31564"/>
                    <a:pt x="46918" y="12930"/>
                    <a:pt x="46703" y="10434"/>
                  </a:cubicBezTo>
                  <a:cubicBezTo>
                    <a:pt x="45885" y="449"/>
                    <a:pt x="35169" y="-4112"/>
                    <a:pt x="28025" y="4667"/>
                  </a:cubicBezTo>
                  <a:cubicBezTo>
                    <a:pt x="24109" y="9487"/>
                    <a:pt x="4614" y="44647"/>
                    <a:pt x="784" y="51662"/>
                  </a:cubicBezTo>
                  <a:cubicBezTo>
                    <a:pt x="-1497" y="55750"/>
                    <a:pt x="1472" y="60828"/>
                    <a:pt x="6163" y="60828"/>
                  </a:cubicBezTo>
                  <a:lnTo>
                    <a:pt x="34352" y="60828"/>
                  </a:lnTo>
                  <a:cubicBezTo>
                    <a:pt x="34352" y="65820"/>
                    <a:pt x="34265" y="70597"/>
                    <a:pt x="34222" y="74901"/>
                  </a:cubicBezTo>
                  <a:cubicBezTo>
                    <a:pt x="34222" y="78300"/>
                    <a:pt x="36934" y="81098"/>
                    <a:pt x="40334" y="81141"/>
                  </a:cubicBezTo>
                  <a:lnTo>
                    <a:pt x="40334" y="81141"/>
                  </a:lnTo>
                  <a:close/>
                  <a:moveTo>
                    <a:pt x="16621" y="48434"/>
                  </a:moveTo>
                  <a:cubicBezTo>
                    <a:pt x="23593" y="35911"/>
                    <a:pt x="30521" y="23775"/>
                    <a:pt x="34481" y="17190"/>
                  </a:cubicBezTo>
                  <a:cubicBezTo>
                    <a:pt x="34481" y="24076"/>
                    <a:pt x="34481" y="36040"/>
                    <a:pt x="34395" y="48434"/>
                  </a:cubicBezTo>
                  <a:lnTo>
                    <a:pt x="16621" y="484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3" name="Google Shape;3783;p55"/>
            <p:cNvSpPr/>
            <p:nvPr/>
          </p:nvSpPr>
          <p:spPr>
            <a:xfrm>
              <a:off x="3328236" y="5921933"/>
              <a:ext cx="33330" cy="54804"/>
            </a:xfrm>
            <a:custGeom>
              <a:rect b="b" l="l" r="r" t="t"/>
              <a:pathLst>
                <a:path extrusionOk="0" h="82412" w="50121">
                  <a:moveTo>
                    <a:pt x="7473" y="66490"/>
                  </a:moveTo>
                  <a:cubicBezTo>
                    <a:pt x="3299" y="71998"/>
                    <a:pt x="1707" y="74021"/>
                    <a:pt x="2783" y="77550"/>
                  </a:cubicBezTo>
                  <a:cubicBezTo>
                    <a:pt x="3428" y="79572"/>
                    <a:pt x="4934" y="81122"/>
                    <a:pt x="7000" y="81810"/>
                  </a:cubicBezTo>
                  <a:cubicBezTo>
                    <a:pt x="9883" y="82757"/>
                    <a:pt x="35618" y="82327"/>
                    <a:pt x="44053" y="82241"/>
                  </a:cubicBezTo>
                  <a:cubicBezTo>
                    <a:pt x="47453" y="82241"/>
                    <a:pt x="50164" y="79400"/>
                    <a:pt x="50121" y="76000"/>
                  </a:cubicBezTo>
                  <a:cubicBezTo>
                    <a:pt x="50121" y="72601"/>
                    <a:pt x="47324" y="69846"/>
                    <a:pt x="43881" y="69932"/>
                  </a:cubicBezTo>
                  <a:cubicBezTo>
                    <a:pt x="35618" y="70019"/>
                    <a:pt x="26796" y="70105"/>
                    <a:pt x="20169" y="70105"/>
                  </a:cubicBezTo>
                  <a:cubicBezTo>
                    <a:pt x="24042" y="64983"/>
                    <a:pt x="29938" y="57065"/>
                    <a:pt x="38416" y="44886"/>
                  </a:cubicBezTo>
                  <a:cubicBezTo>
                    <a:pt x="42203" y="39463"/>
                    <a:pt x="47195" y="30684"/>
                    <a:pt x="47195" y="23756"/>
                  </a:cubicBezTo>
                  <a:cubicBezTo>
                    <a:pt x="47195" y="10673"/>
                    <a:pt x="36522" y="0"/>
                    <a:pt x="23439" y="0"/>
                  </a:cubicBezTo>
                  <a:cubicBezTo>
                    <a:pt x="12121" y="0"/>
                    <a:pt x="2309" y="8048"/>
                    <a:pt x="114" y="19151"/>
                  </a:cubicBezTo>
                  <a:cubicBezTo>
                    <a:pt x="-531" y="22507"/>
                    <a:pt x="1620" y="25735"/>
                    <a:pt x="4977" y="26381"/>
                  </a:cubicBezTo>
                  <a:cubicBezTo>
                    <a:pt x="8334" y="27026"/>
                    <a:pt x="11562" y="24874"/>
                    <a:pt x="12207" y="21518"/>
                  </a:cubicBezTo>
                  <a:cubicBezTo>
                    <a:pt x="13240" y="16181"/>
                    <a:pt x="17974" y="12308"/>
                    <a:pt x="23439" y="12308"/>
                  </a:cubicBezTo>
                  <a:cubicBezTo>
                    <a:pt x="29637" y="12308"/>
                    <a:pt x="34672" y="17257"/>
                    <a:pt x="34844" y="23368"/>
                  </a:cubicBezTo>
                  <a:cubicBezTo>
                    <a:pt x="33424" y="27629"/>
                    <a:pt x="38803" y="25348"/>
                    <a:pt x="7387" y="66447"/>
                  </a:cubicBezTo>
                  <a:lnTo>
                    <a:pt x="7387" y="664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4" name="Google Shape;3784;p55"/>
            <p:cNvSpPr/>
            <p:nvPr/>
          </p:nvSpPr>
          <p:spPr>
            <a:xfrm>
              <a:off x="3353213" y="5864186"/>
              <a:ext cx="71501" cy="36106"/>
            </a:xfrm>
            <a:custGeom>
              <a:rect b="b" l="l" r="r" t="t"/>
              <a:pathLst>
                <a:path extrusionOk="0" h="54295" w="107521">
                  <a:moveTo>
                    <a:pt x="1807" y="32864"/>
                  </a:moveTo>
                  <a:cubicBezTo>
                    <a:pt x="-602" y="35274"/>
                    <a:pt x="-602" y="39190"/>
                    <a:pt x="1807" y="41600"/>
                  </a:cubicBezTo>
                  <a:cubicBezTo>
                    <a:pt x="4217" y="44010"/>
                    <a:pt x="8134" y="44010"/>
                    <a:pt x="10544" y="41600"/>
                  </a:cubicBezTo>
                  <a:cubicBezTo>
                    <a:pt x="31889" y="20254"/>
                    <a:pt x="65500" y="18404"/>
                    <a:pt x="88997" y="36005"/>
                  </a:cubicBezTo>
                  <a:lnTo>
                    <a:pt x="68039" y="42202"/>
                  </a:lnTo>
                  <a:cubicBezTo>
                    <a:pt x="64768" y="43149"/>
                    <a:pt x="62918" y="46592"/>
                    <a:pt x="63864" y="49863"/>
                  </a:cubicBezTo>
                  <a:cubicBezTo>
                    <a:pt x="64639" y="52531"/>
                    <a:pt x="67092" y="54295"/>
                    <a:pt x="69760" y="54295"/>
                  </a:cubicBezTo>
                  <a:cubicBezTo>
                    <a:pt x="70320" y="54295"/>
                    <a:pt x="70922" y="54209"/>
                    <a:pt x="71525" y="54037"/>
                  </a:cubicBezTo>
                  <a:lnTo>
                    <a:pt x="103113" y="44698"/>
                  </a:lnTo>
                  <a:cubicBezTo>
                    <a:pt x="106039" y="43838"/>
                    <a:pt x="107889" y="40954"/>
                    <a:pt x="107459" y="37899"/>
                  </a:cubicBezTo>
                  <a:lnTo>
                    <a:pt x="102768" y="5278"/>
                  </a:lnTo>
                  <a:cubicBezTo>
                    <a:pt x="102295" y="1921"/>
                    <a:pt x="99153" y="-446"/>
                    <a:pt x="95796" y="71"/>
                  </a:cubicBezTo>
                  <a:cubicBezTo>
                    <a:pt x="92440" y="544"/>
                    <a:pt x="90073" y="3686"/>
                    <a:pt x="90589" y="7043"/>
                  </a:cubicBezTo>
                  <a:lnTo>
                    <a:pt x="92999" y="23740"/>
                  </a:lnTo>
                  <a:cubicBezTo>
                    <a:pt x="64897" y="5106"/>
                    <a:pt x="26596" y="8161"/>
                    <a:pt x="1851" y="328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5" name="Google Shape;3785;p55"/>
            <p:cNvSpPr/>
            <p:nvPr/>
          </p:nvSpPr>
          <p:spPr>
            <a:xfrm>
              <a:off x="3353228" y="5998359"/>
              <a:ext cx="71501" cy="36109"/>
            </a:xfrm>
            <a:custGeom>
              <a:rect b="b" l="l" r="r" t="t"/>
              <a:pathLst>
                <a:path extrusionOk="0" h="54299" w="107521">
                  <a:moveTo>
                    <a:pt x="105714" y="21421"/>
                  </a:moveTo>
                  <a:cubicBezTo>
                    <a:pt x="108124" y="19011"/>
                    <a:pt x="108124" y="15095"/>
                    <a:pt x="105714" y="12685"/>
                  </a:cubicBezTo>
                  <a:cubicBezTo>
                    <a:pt x="103304" y="10275"/>
                    <a:pt x="99388" y="10275"/>
                    <a:pt x="96978" y="12685"/>
                  </a:cubicBezTo>
                  <a:cubicBezTo>
                    <a:pt x="75632" y="34030"/>
                    <a:pt x="42021" y="35881"/>
                    <a:pt x="18524" y="18279"/>
                  </a:cubicBezTo>
                  <a:lnTo>
                    <a:pt x="39482" y="12082"/>
                  </a:lnTo>
                  <a:cubicBezTo>
                    <a:pt x="42753" y="11135"/>
                    <a:pt x="44604" y="7693"/>
                    <a:pt x="43657" y="4422"/>
                  </a:cubicBezTo>
                  <a:cubicBezTo>
                    <a:pt x="42710" y="1151"/>
                    <a:pt x="39267" y="-699"/>
                    <a:pt x="35997" y="247"/>
                  </a:cubicBezTo>
                  <a:lnTo>
                    <a:pt x="4409" y="9586"/>
                  </a:lnTo>
                  <a:cubicBezTo>
                    <a:pt x="1482" y="10447"/>
                    <a:pt x="-368" y="13330"/>
                    <a:pt x="62" y="16386"/>
                  </a:cubicBezTo>
                  <a:lnTo>
                    <a:pt x="4753" y="49006"/>
                  </a:lnTo>
                  <a:cubicBezTo>
                    <a:pt x="5183" y="52062"/>
                    <a:pt x="7851" y="54300"/>
                    <a:pt x="10864" y="54300"/>
                  </a:cubicBezTo>
                  <a:cubicBezTo>
                    <a:pt x="11165" y="54300"/>
                    <a:pt x="11466" y="54300"/>
                    <a:pt x="11768" y="54257"/>
                  </a:cubicBezTo>
                  <a:cubicBezTo>
                    <a:pt x="15124" y="53783"/>
                    <a:pt x="17491" y="50642"/>
                    <a:pt x="16975" y="47285"/>
                  </a:cubicBezTo>
                  <a:lnTo>
                    <a:pt x="14565" y="30587"/>
                  </a:lnTo>
                  <a:cubicBezTo>
                    <a:pt x="26615" y="38592"/>
                    <a:pt x="40601" y="42594"/>
                    <a:pt x="54545" y="42594"/>
                  </a:cubicBezTo>
                  <a:cubicBezTo>
                    <a:pt x="73093" y="42594"/>
                    <a:pt x="91598" y="35536"/>
                    <a:pt x="105714" y="21421"/>
                  </a:cubicBezTo>
                  <a:lnTo>
                    <a:pt x="105714" y="2142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86" name="Google Shape;3786;p55"/>
          <p:cNvGrpSpPr/>
          <p:nvPr/>
        </p:nvGrpSpPr>
        <p:grpSpPr>
          <a:xfrm>
            <a:off x="3356741" y="2444893"/>
            <a:ext cx="249772" cy="257216"/>
            <a:chOff x="3609597" y="5806751"/>
            <a:chExt cx="249772" cy="257216"/>
          </a:xfrm>
        </p:grpSpPr>
        <p:sp>
          <p:nvSpPr>
            <p:cNvPr id="3787" name="Google Shape;3787;p55"/>
            <p:cNvSpPr/>
            <p:nvPr/>
          </p:nvSpPr>
          <p:spPr>
            <a:xfrm>
              <a:off x="3784413" y="5950440"/>
              <a:ext cx="51684" cy="51684"/>
            </a:xfrm>
            <a:custGeom>
              <a:rect b="b" l="l" r="r" t="t"/>
              <a:pathLst>
                <a:path extrusionOk="0" h="77721" w="77721">
                  <a:moveTo>
                    <a:pt x="68254" y="64295"/>
                  </a:moveTo>
                  <a:cubicBezTo>
                    <a:pt x="74365" y="57237"/>
                    <a:pt x="77722" y="48200"/>
                    <a:pt x="77722" y="38861"/>
                  </a:cubicBezTo>
                  <a:cubicBezTo>
                    <a:pt x="77722" y="17429"/>
                    <a:pt x="60293" y="0"/>
                    <a:pt x="38861" y="0"/>
                  </a:cubicBezTo>
                  <a:cubicBezTo>
                    <a:pt x="27586" y="0"/>
                    <a:pt x="16870" y="4906"/>
                    <a:pt x="9468" y="13427"/>
                  </a:cubicBezTo>
                  <a:cubicBezTo>
                    <a:pt x="3357" y="20485"/>
                    <a:pt x="0" y="29522"/>
                    <a:pt x="0" y="38861"/>
                  </a:cubicBezTo>
                  <a:cubicBezTo>
                    <a:pt x="0" y="60292"/>
                    <a:pt x="17429" y="77722"/>
                    <a:pt x="38861" y="77722"/>
                  </a:cubicBezTo>
                  <a:cubicBezTo>
                    <a:pt x="50136" y="77722"/>
                    <a:pt x="60852" y="72816"/>
                    <a:pt x="68254" y="64295"/>
                  </a:cubicBezTo>
                  <a:close/>
                  <a:moveTo>
                    <a:pt x="11318" y="38861"/>
                  </a:moveTo>
                  <a:cubicBezTo>
                    <a:pt x="11318" y="32233"/>
                    <a:pt x="13685" y="25821"/>
                    <a:pt x="18032" y="20829"/>
                  </a:cubicBezTo>
                  <a:cubicBezTo>
                    <a:pt x="18032" y="20829"/>
                    <a:pt x="18032" y="20829"/>
                    <a:pt x="18032" y="20829"/>
                  </a:cubicBezTo>
                  <a:cubicBezTo>
                    <a:pt x="23282" y="14761"/>
                    <a:pt x="30856" y="11318"/>
                    <a:pt x="38861" y="11318"/>
                  </a:cubicBezTo>
                  <a:cubicBezTo>
                    <a:pt x="54052" y="11318"/>
                    <a:pt x="66403" y="23669"/>
                    <a:pt x="66403" y="38861"/>
                  </a:cubicBezTo>
                  <a:cubicBezTo>
                    <a:pt x="66403" y="45488"/>
                    <a:pt x="64037" y="51901"/>
                    <a:pt x="59690" y="56893"/>
                  </a:cubicBezTo>
                  <a:cubicBezTo>
                    <a:pt x="54440" y="62961"/>
                    <a:pt x="46866" y="66403"/>
                    <a:pt x="38861" y="66403"/>
                  </a:cubicBezTo>
                  <a:cubicBezTo>
                    <a:pt x="23669" y="66403"/>
                    <a:pt x="11318" y="54052"/>
                    <a:pt x="11318" y="38861"/>
                  </a:cubicBezTo>
                  <a:lnTo>
                    <a:pt x="11318" y="388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8" name="Google Shape;3788;p55"/>
            <p:cNvSpPr/>
            <p:nvPr/>
          </p:nvSpPr>
          <p:spPr>
            <a:xfrm>
              <a:off x="3761145" y="5927157"/>
              <a:ext cx="98224" cy="136810"/>
            </a:xfrm>
            <a:custGeom>
              <a:rect b="b" l="l" r="r" t="t"/>
              <a:pathLst>
                <a:path extrusionOk="0" h="205730" w="147706">
                  <a:moveTo>
                    <a:pt x="126266" y="21926"/>
                  </a:moveTo>
                  <a:cubicBezTo>
                    <a:pt x="112710" y="8241"/>
                    <a:pt x="94721" y="495"/>
                    <a:pt x="75656" y="21"/>
                  </a:cubicBezTo>
                  <a:cubicBezTo>
                    <a:pt x="55558" y="-452"/>
                    <a:pt x="36623" y="6993"/>
                    <a:pt x="22249" y="21023"/>
                  </a:cubicBezTo>
                  <a:cubicBezTo>
                    <a:pt x="7876" y="35052"/>
                    <a:pt x="0" y="53815"/>
                    <a:pt x="0" y="73870"/>
                  </a:cubicBezTo>
                  <a:cubicBezTo>
                    <a:pt x="0" y="83467"/>
                    <a:pt x="1850" y="92849"/>
                    <a:pt x="5422" y="101671"/>
                  </a:cubicBezTo>
                  <a:cubicBezTo>
                    <a:pt x="6585" y="104554"/>
                    <a:pt x="9898" y="105974"/>
                    <a:pt x="12824" y="104769"/>
                  </a:cubicBezTo>
                  <a:cubicBezTo>
                    <a:pt x="15708" y="103607"/>
                    <a:pt x="17128" y="100294"/>
                    <a:pt x="15923" y="97367"/>
                  </a:cubicBezTo>
                  <a:cubicBezTo>
                    <a:pt x="12868" y="89879"/>
                    <a:pt x="11318" y="81961"/>
                    <a:pt x="11318" y="73827"/>
                  </a:cubicBezTo>
                  <a:cubicBezTo>
                    <a:pt x="11318" y="56828"/>
                    <a:pt x="18032" y="40948"/>
                    <a:pt x="30168" y="29070"/>
                  </a:cubicBezTo>
                  <a:cubicBezTo>
                    <a:pt x="42304" y="17192"/>
                    <a:pt x="58399" y="10866"/>
                    <a:pt x="75355" y="11296"/>
                  </a:cubicBezTo>
                  <a:cubicBezTo>
                    <a:pt x="91493" y="11684"/>
                    <a:pt x="106684" y="18268"/>
                    <a:pt x="118175" y="29845"/>
                  </a:cubicBezTo>
                  <a:cubicBezTo>
                    <a:pt x="129665" y="41421"/>
                    <a:pt x="136121" y="56699"/>
                    <a:pt x="136379" y="72794"/>
                  </a:cubicBezTo>
                  <a:cubicBezTo>
                    <a:pt x="136594" y="86694"/>
                    <a:pt x="132334" y="99949"/>
                    <a:pt x="124028" y="111139"/>
                  </a:cubicBezTo>
                  <a:lnTo>
                    <a:pt x="93172" y="153657"/>
                  </a:lnTo>
                  <a:cubicBezTo>
                    <a:pt x="87620" y="161318"/>
                    <a:pt x="83790" y="169882"/>
                    <a:pt x="81767" y="179134"/>
                  </a:cubicBezTo>
                  <a:lnTo>
                    <a:pt x="79443" y="189807"/>
                  </a:lnTo>
                  <a:cubicBezTo>
                    <a:pt x="78884" y="192432"/>
                    <a:pt x="76474" y="194369"/>
                    <a:pt x="73806" y="194369"/>
                  </a:cubicBezTo>
                  <a:cubicBezTo>
                    <a:pt x="71138" y="194369"/>
                    <a:pt x="68727" y="192432"/>
                    <a:pt x="68168" y="189807"/>
                  </a:cubicBezTo>
                  <a:lnTo>
                    <a:pt x="65844" y="179134"/>
                  </a:lnTo>
                  <a:cubicBezTo>
                    <a:pt x="63865" y="169882"/>
                    <a:pt x="60034" y="161318"/>
                    <a:pt x="54440" y="153657"/>
                  </a:cubicBezTo>
                  <a:lnTo>
                    <a:pt x="27801" y="116905"/>
                  </a:lnTo>
                  <a:cubicBezTo>
                    <a:pt x="25950" y="114366"/>
                    <a:pt x="22422" y="113807"/>
                    <a:pt x="19882" y="115657"/>
                  </a:cubicBezTo>
                  <a:cubicBezTo>
                    <a:pt x="17343" y="117508"/>
                    <a:pt x="16784" y="121037"/>
                    <a:pt x="18634" y="123576"/>
                  </a:cubicBezTo>
                  <a:lnTo>
                    <a:pt x="45273" y="160328"/>
                  </a:lnTo>
                  <a:cubicBezTo>
                    <a:pt x="49921" y="166697"/>
                    <a:pt x="53106" y="173841"/>
                    <a:pt x="54741" y="181544"/>
                  </a:cubicBezTo>
                  <a:lnTo>
                    <a:pt x="57065" y="192217"/>
                  </a:lnTo>
                  <a:cubicBezTo>
                    <a:pt x="58743" y="200049"/>
                    <a:pt x="65801" y="205730"/>
                    <a:pt x="73806" y="205730"/>
                  </a:cubicBezTo>
                  <a:cubicBezTo>
                    <a:pt x="81810" y="205730"/>
                    <a:pt x="88868" y="200049"/>
                    <a:pt x="90546" y="192217"/>
                  </a:cubicBezTo>
                  <a:lnTo>
                    <a:pt x="92870" y="181544"/>
                  </a:lnTo>
                  <a:cubicBezTo>
                    <a:pt x="94548" y="173841"/>
                    <a:pt x="97733" y="166697"/>
                    <a:pt x="102338" y="160328"/>
                  </a:cubicBezTo>
                  <a:lnTo>
                    <a:pt x="133151" y="117852"/>
                  </a:lnTo>
                  <a:cubicBezTo>
                    <a:pt x="142920" y="104683"/>
                    <a:pt x="147955" y="89061"/>
                    <a:pt x="147697" y="72622"/>
                  </a:cubicBezTo>
                  <a:cubicBezTo>
                    <a:pt x="147396" y="53557"/>
                    <a:pt x="139779" y="35525"/>
                    <a:pt x="126223" y="21840"/>
                  </a:cubicBezTo>
                  <a:lnTo>
                    <a:pt x="126223" y="218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89" name="Google Shape;3789;p55"/>
            <p:cNvSpPr/>
            <p:nvPr/>
          </p:nvSpPr>
          <p:spPr>
            <a:xfrm>
              <a:off x="3628229" y="5825652"/>
              <a:ext cx="42898" cy="42898"/>
            </a:xfrm>
            <a:custGeom>
              <a:rect b="b" l="l" r="r" t="t"/>
              <a:pathLst>
                <a:path extrusionOk="0" h="64509" w="64509">
                  <a:moveTo>
                    <a:pt x="32233" y="64467"/>
                  </a:moveTo>
                  <a:cubicBezTo>
                    <a:pt x="41615" y="64467"/>
                    <a:pt x="50480" y="60422"/>
                    <a:pt x="56634" y="53321"/>
                  </a:cubicBezTo>
                  <a:cubicBezTo>
                    <a:pt x="61713" y="47468"/>
                    <a:pt x="64510" y="39980"/>
                    <a:pt x="64510" y="32190"/>
                  </a:cubicBezTo>
                  <a:cubicBezTo>
                    <a:pt x="64510" y="27500"/>
                    <a:pt x="63520" y="22938"/>
                    <a:pt x="61540" y="18677"/>
                  </a:cubicBezTo>
                  <a:cubicBezTo>
                    <a:pt x="60206" y="15837"/>
                    <a:pt x="56850" y="14589"/>
                    <a:pt x="54009" y="15923"/>
                  </a:cubicBezTo>
                  <a:cubicBezTo>
                    <a:pt x="51169" y="17257"/>
                    <a:pt x="49921" y="20614"/>
                    <a:pt x="51255" y="23454"/>
                  </a:cubicBezTo>
                  <a:cubicBezTo>
                    <a:pt x="52546" y="26209"/>
                    <a:pt x="53192" y="29178"/>
                    <a:pt x="53192" y="32233"/>
                  </a:cubicBezTo>
                  <a:cubicBezTo>
                    <a:pt x="53192" y="37269"/>
                    <a:pt x="51384" y="42132"/>
                    <a:pt x="48070" y="45919"/>
                  </a:cubicBezTo>
                  <a:cubicBezTo>
                    <a:pt x="44111" y="50524"/>
                    <a:pt x="38344" y="53149"/>
                    <a:pt x="32276" y="53149"/>
                  </a:cubicBezTo>
                  <a:cubicBezTo>
                    <a:pt x="20743" y="53149"/>
                    <a:pt x="11361" y="43767"/>
                    <a:pt x="11361" y="32233"/>
                  </a:cubicBezTo>
                  <a:cubicBezTo>
                    <a:pt x="11361" y="27198"/>
                    <a:pt x="13169" y="22335"/>
                    <a:pt x="16483" y="18548"/>
                  </a:cubicBezTo>
                  <a:cubicBezTo>
                    <a:pt x="20442" y="13943"/>
                    <a:pt x="26209" y="11318"/>
                    <a:pt x="32276" y="11318"/>
                  </a:cubicBezTo>
                  <a:cubicBezTo>
                    <a:pt x="33352" y="11318"/>
                    <a:pt x="34428" y="11404"/>
                    <a:pt x="35461" y="11577"/>
                  </a:cubicBezTo>
                  <a:cubicBezTo>
                    <a:pt x="38560" y="12050"/>
                    <a:pt x="41443" y="9941"/>
                    <a:pt x="41916" y="6843"/>
                  </a:cubicBezTo>
                  <a:cubicBezTo>
                    <a:pt x="42390" y="3744"/>
                    <a:pt x="40281" y="861"/>
                    <a:pt x="37183" y="387"/>
                  </a:cubicBezTo>
                  <a:cubicBezTo>
                    <a:pt x="35547" y="129"/>
                    <a:pt x="33912" y="0"/>
                    <a:pt x="32276" y="0"/>
                  </a:cubicBezTo>
                  <a:cubicBezTo>
                    <a:pt x="22895" y="0"/>
                    <a:pt x="14030" y="4045"/>
                    <a:pt x="7876" y="11146"/>
                  </a:cubicBezTo>
                  <a:cubicBezTo>
                    <a:pt x="2797" y="16999"/>
                    <a:pt x="0" y="24487"/>
                    <a:pt x="0" y="32277"/>
                  </a:cubicBezTo>
                  <a:cubicBezTo>
                    <a:pt x="0" y="50050"/>
                    <a:pt x="14460" y="64510"/>
                    <a:pt x="32233" y="645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0" name="Google Shape;3790;p55"/>
            <p:cNvSpPr/>
            <p:nvPr/>
          </p:nvSpPr>
          <p:spPr>
            <a:xfrm>
              <a:off x="3609597" y="5806951"/>
              <a:ext cx="80165" cy="111108"/>
            </a:xfrm>
            <a:custGeom>
              <a:rect b="b" l="l" r="r" t="t"/>
              <a:pathLst>
                <a:path extrusionOk="0" h="167080" w="120549">
                  <a:moveTo>
                    <a:pt x="36494" y="130242"/>
                  </a:moveTo>
                  <a:cubicBezTo>
                    <a:pt x="40109" y="135234"/>
                    <a:pt x="42605" y="140786"/>
                    <a:pt x="43896" y="146811"/>
                  </a:cubicBezTo>
                  <a:lnTo>
                    <a:pt x="45747" y="155375"/>
                  </a:lnTo>
                  <a:cubicBezTo>
                    <a:pt x="47210" y="162175"/>
                    <a:pt x="53321" y="167081"/>
                    <a:pt x="60249" y="167081"/>
                  </a:cubicBezTo>
                  <a:cubicBezTo>
                    <a:pt x="67178" y="167081"/>
                    <a:pt x="73289" y="162175"/>
                    <a:pt x="74752" y="155375"/>
                  </a:cubicBezTo>
                  <a:lnTo>
                    <a:pt x="76603" y="146811"/>
                  </a:lnTo>
                  <a:cubicBezTo>
                    <a:pt x="77894" y="140786"/>
                    <a:pt x="80390" y="135234"/>
                    <a:pt x="84005" y="130242"/>
                  </a:cubicBezTo>
                  <a:lnTo>
                    <a:pt x="108664" y="96244"/>
                  </a:lnTo>
                  <a:cubicBezTo>
                    <a:pt x="116626" y="85529"/>
                    <a:pt x="120757" y="72747"/>
                    <a:pt x="120542" y="59320"/>
                  </a:cubicBezTo>
                  <a:cubicBezTo>
                    <a:pt x="120284" y="43741"/>
                    <a:pt x="114087" y="29023"/>
                    <a:pt x="103027" y="17877"/>
                  </a:cubicBezTo>
                  <a:cubicBezTo>
                    <a:pt x="91966" y="6731"/>
                    <a:pt x="77292" y="362"/>
                    <a:pt x="61713" y="17"/>
                  </a:cubicBezTo>
                  <a:cubicBezTo>
                    <a:pt x="45316" y="-370"/>
                    <a:pt x="29867" y="5698"/>
                    <a:pt x="18161" y="17146"/>
                  </a:cubicBezTo>
                  <a:cubicBezTo>
                    <a:pt x="6455" y="28593"/>
                    <a:pt x="0" y="43913"/>
                    <a:pt x="0" y="60267"/>
                  </a:cubicBezTo>
                  <a:cubicBezTo>
                    <a:pt x="0" y="73307"/>
                    <a:pt x="4088" y="85744"/>
                    <a:pt x="11835" y="96158"/>
                  </a:cubicBezTo>
                  <a:lnTo>
                    <a:pt x="36537" y="130199"/>
                  </a:lnTo>
                  <a:close/>
                  <a:moveTo>
                    <a:pt x="26036" y="25322"/>
                  </a:moveTo>
                  <a:cubicBezTo>
                    <a:pt x="35246" y="16328"/>
                    <a:pt x="47339" y="11379"/>
                    <a:pt x="60206" y="11379"/>
                  </a:cubicBezTo>
                  <a:cubicBezTo>
                    <a:pt x="60594" y="11379"/>
                    <a:pt x="60981" y="11379"/>
                    <a:pt x="61411" y="11379"/>
                  </a:cubicBezTo>
                  <a:cubicBezTo>
                    <a:pt x="74021" y="11680"/>
                    <a:pt x="85942" y="16844"/>
                    <a:pt x="94936" y="25882"/>
                  </a:cubicBezTo>
                  <a:cubicBezTo>
                    <a:pt x="103930" y="34962"/>
                    <a:pt x="108965" y="46883"/>
                    <a:pt x="109181" y="59492"/>
                  </a:cubicBezTo>
                  <a:cubicBezTo>
                    <a:pt x="109353" y="70380"/>
                    <a:pt x="106039" y="80752"/>
                    <a:pt x="99498" y="89488"/>
                  </a:cubicBezTo>
                  <a:lnTo>
                    <a:pt x="74795" y="123529"/>
                  </a:lnTo>
                  <a:cubicBezTo>
                    <a:pt x="70234" y="129812"/>
                    <a:pt x="67135" y="136784"/>
                    <a:pt x="65500" y="144358"/>
                  </a:cubicBezTo>
                  <a:lnTo>
                    <a:pt x="63649" y="152922"/>
                  </a:lnTo>
                  <a:cubicBezTo>
                    <a:pt x="63305" y="154514"/>
                    <a:pt x="61885" y="155676"/>
                    <a:pt x="60206" y="155676"/>
                  </a:cubicBezTo>
                  <a:cubicBezTo>
                    <a:pt x="58528" y="155676"/>
                    <a:pt x="57151" y="154514"/>
                    <a:pt x="56764" y="152922"/>
                  </a:cubicBezTo>
                  <a:lnTo>
                    <a:pt x="54913" y="144358"/>
                  </a:lnTo>
                  <a:cubicBezTo>
                    <a:pt x="53278" y="136784"/>
                    <a:pt x="50136" y="129769"/>
                    <a:pt x="45618" y="123529"/>
                  </a:cubicBezTo>
                  <a:lnTo>
                    <a:pt x="20872" y="89445"/>
                  </a:lnTo>
                  <a:cubicBezTo>
                    <a:pt x="14546" y="80967"/>
                    <a:pt x="11232" y="70897"/>
                    <a:pt x="11232" y="60267"/>
                  </a:cubicBezTo>
                  <a:cubicBezTo>
                    <a:pt x="11232" y="46969"/>
                    <a:pt x="16483" y="34532"/>
                    <a:pt x="25994" y="25236"/>
                  </a:cubicBezTo>
                  <a:lnTo>
                    <a:pt x="25994" y="252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1" name="Google Shape;3791;p55"/>
            <p:cNvSpPr/>
            <p:nvPr/>
          </p:nvSpPr>
          <p:spPr>
            <a:xfrm>
              <a:off x="3800139" y="5824622"/>
              <a:ext cx="32755" cy="31623"/>
            </a:xfrm>
            <a:custGeom>
              <a:rect b="b" l="l" r="r" t="t"/>
              <a:pathLst>
                <a:path extrusionOk="0" h="47554" w="49255">
                  <a:moveTo>
                    <a:pt x="33763" y="38086"/>
                  </a:moveTo>
                  <a:cubicBezTo>
                    <a:pt x="31654" y="40410"/>
                    <a:pt x="31827" y="43982"/>
                    <a:pt x="34107" y="46091"/>
                  </a:cubicBezTo>
                  <a:cubicBezTo>
                    <a:pt x="35183" y="47081"/>
                    <a:pt x="36561" y="47554"/>
                    <a:pt x="37938" y="47554"/>
                  </a:cubicBezTo>
                  <a:cubicBezTo>
                    <a:pt x="39487" y="47554"/>
                    <a:pt x="40993" y="46952"/>
                    <a:pt x="42112" y="45704"/>
                  </a:cubicBezTo>
                  <a:lnTo>
                    <a:pt x="42198" y="45617"/>
                  </a:lnTo>
                  <a:cubicBezTo>
                    <a:pt x="42198" y="45617"/>
                    <a:pt x="42456" y="45316"/>
                    <a:pt x="42586" y="45187"/>
                  </a:cubicBezTo>
                  <a:cubicBezTo>
                    <a:pt x="46889" y="40238"/>
                    <a:pt x="49256" y="33869"/>
                    <a:pt x="49256" y="27327"/>
                  </a:cubicBezTo>
                  <a:cubicBezTo>
                    <a:pt x="49256" y="12265"/>
                    <a:pt x="36991" y="0"/>
                    <a:pt x="21928" y="0"/>
                  </a:cubicBezTo>
                  <a:cubicBezTo>
                    <a:pt x="14053" y="0"/>
                    <a:pt x="6565" y="3400"/>
                    <a:pt x="1401" y="9339"/>
                  </a:cubicBezTo>
                  <a:cubicBezTo>
                    <a:pt x="-665" y="11706"/>
                    <a:pt x="-407" y="15278"/>
                    <a:pt x="1917" y="17343"/>
                  </a:cubicBezTo>
                  <a:cubicBezTo>
                    <a:pt x="4284" y="19409"/>
                    <a:pt x="7856" y="19151"/>
                    <a:pt x="9922" y="16827"/>
                  </a:cubicBezTo>
                  <a:cubicBezTo>
                    <a:pt x="12977" y="13341"/>
                    <a:pt x="17324" y="11361"/>
                    <a:pt x="21928" y="11361"/>
                  </a:cubicBezTo>
                  <a:cubicBezTo>
                    <a:pt x="30751" y="11361"/>
                    <a:pt x="37895" y="18548"/>
                    <a:pt x="37895" y="27327"/>
                  </a:cubicBezTo>
                  <a:cubicBezTo>
                    <a:pt x="37895" y="31158"/>
                    <a:pt x="36517" y="34859"/>
                    <a:pt x="33979" y="37785"/>
                  </a:cubicBezTo>
                  <a:lnTo>
                    <a:pt x="33677" y="380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2" name="Google Shape;3792;p55"/>
            <p:cNvSpPr/>
            <p:nvPr/>
          </p:nvSpPr>
          <p:spPr>
            <a:xfrm>
              <a:off x="3784888" y="5806751"/>
              <a:ext cx="65896" cy="64402"/>
            </a:xfrm>
            <a:custGeom>
              <a:rect b="b" l="l" r="r" t="t"/>
              <a:pathLst>
                <a:path extrusionOk="0" h="96845" w="99091">
                  <a:moveTo>
                    <a:pt x="2213" y="30528"/>
                  </a:moveTo>
                  <a:cubicBezTo>
                    <a:pt x="4752" y="32335"/>
                    <a:pt x="8281" y="31776"/>
                    <a:pt x="10132" y="29237"/>
                  </a:cubicBezTo>
                  <a:cubicBezTo>
                    <a:pt x="18394" y="17703"/>
                    <a:pt x="31821" y="11033"/>
                    <a:pt x="45980" y="11377"/>
                  </a:cubicBezTo>
                  <a:cubicBezTo>
                    <a:pt x="57040" y="11635"/>
                    <a:pt x="67455" y="16154"/>
                    <a:pt x="75287" y="24073"/>
                  </a:cubicBezTo>
                  <a:cubicBezTo>
                    <a:pt x="83163" y="31991"/>
                    <a:pt x="87595" y="42449"/>
                    <a:pt x="87767" y="53509"/>
                  </a:cubicBezTo>
                  <a:cubicBezTo>
                    <a:pt x="87896" y="63020"/>
                    <a:pt x="85013" y="72100"/>
                    <a:pt x="79289" y="79760"/>
                  </a:cubicBezTo>
                  <a:lnTo>
                    <a:pt x="73437" y="87851"/>
                  </a:lnTo>
                  <a:cubicBezTo>
                    <a:pt x="71586" y="90390"/>
                    <a:pt x="72146" y="93919"/>
                    <a:pt x="74685" y="95769"/>
                  </a:cubicBezTo>
                  <a:cubicBezTo>
                    <a:pt x="75674" y="96501"/>
                    <a:pt x="76837" y="96845"/>
                    <a:pt x="77998" y="96845"/>
                  </a:cubicBezTo>
                  <a:cubicBezTo>
                    <a:pt x="79763" y="96845"/>
                    <a:pt x="81484" y="96028"/>
                    <a:pt x="82603" y="94521"/>
                  </a:cubicBezTo>
                  <a:lnTo>
                    <a:pt x="88413" y="86474"/>
                  </a:lnTo>
                  <a:cubicBezTo>
                    <a:pt x="95600" y="76834"/>
                    <a:pt x="99258" y="65343"/>
                    <a:pt x="99086" y="53293"/>
                  </a:cubicBezTo>
                  <a:cubicBezTo>
                    <a:pt x="98871" y="39307"/>
                    <a:pt x="93276" y="26095"/>
                    <a:pt x="83335" y="16068"/>
                  </a:cubicBezTo>
                  <a:cubicBezTo>
                    <a:pt x="73393" y="6041"/>
                    <a:pt x="60225" y="360"/>
                    <a:pt x="46238" y="16"/>
                  </a:cubicBezTo>
                  <a:cubicBezTo>
                    <a:pt x="28336" y="-415"/>
                    <a:pt x="11380" y="8020"/>
                    <a:pt x="922" y="22609"/>
                  </a:cubicBezTo>
                  <a:cubicBezTo>
                    <a:pt x="406" y="23298"/>
                    <a:pt x="-1058" y="26870"/>
                    <a:pt x="1309" y="29710"/>
                  </a:cubicBezTo>
                  <a:cubicBezTo>
                    <a:pt x="1567" y="30011"/>
                    <a:pt x="1869" y="30270"/>
                    <a:pt x="2213" y="30528"/>
                  </a:cubicBezTo>
                  <a:lnTo>
                    <a:pt x="2213" y="305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3" name="Google Shape;3793;p55"/>
            <p:cNvSpPr/>
            <p:nvPr/>
          </p:nvSpPr>
          <p:spPr>
            <a:xfrm>
              <a:off x="3616581" y="5821588"/>
              <a:ext cx="228627" cy="229263"/>
            </a:xfrm>
            <a:custGeom>
              <a:rect b="b" l="l" r="r" t="t"/>
              <a:pathLst>
                <a:path extrusionOk="0" h="344756" w="343800">
                  <a:moveTo>
                    <a:pt x="245990" y="317300"/>
                  </a:moveTo>
                  <a:cubicBezTo>
                    <a:pt x="245990" y="315707"/>
                    <a:pt x="245344" y="314158"/>
                    <a:pt x="244097" y="313039"/>
                  </a:cubicBezTo>
                  <a:cubicBezTo>
                    <a:pt x="241772" y="310973"/>
                    <a:pt x="238158" y="311146"/>
                    <a:pt x="236092" y="313512"/>
                  </a:cubicBezTo>
                  <a:cubicBezTo>
                    <a:pt x="232477" y="317558"/>
                    <a:pt x="228733" y="321259"/>
                    <a:pt x="224903" y="324530"/>
                  </a:cubicBezTo>
                  <a:cubicBezTo>
                    <a:pt x="216898" y="327284"/>
                    <a:pt x="208721" y="329392"/>
                    <a:pt x="200372" y="330856"/>
                  </a:cubicBezTo>
                  <a:cubicBezTo>
                    <a:pt x="206699" y="317257"/>
                    <a:pt x="212121" y="298536"/>
                    <a:pt x="216253" y="275900"/>
                  </a:cubicBezTo>
                  <a:cubicBezTo>
                    <a:pt x="216812" y="272801"/>
                    <a:pt x="214789" y="269875"/>
                    <a:pt x="211691" y="269315"/>
                  </a:cubicBezTo>
                  <a:cubicBezTo>
                    <a:pt x="208635" y="268756"/>
                    <a:pt x="205666" y="270778"/>
                    <a:pt x="205107" y="273877"/>
                  </a:cubicBezTo>
                  <a:cubicBezTo>
                    <a:pt x="200416" y="299397"/>
                    <a:pt x="193960" y="320097"/>
                    <a:pt x="186687" y="332663"/>
                  </a:cubicBezTo>
                  <a:cubicBezTo>
                    <a:pt x="181953" y="333093"/>
                    <a:pt x="177176" y="333309"/>
                    <a:pt x="172356" y="333309"/>
                  </a:cubicBezTo>
                  <a:cubicBezTo>
                    <a:pt x="167537" y="333309"/>
                    <a:pt x="162760" y="333093"/>
                    <a:pt x="158026" y="332663"/>
                  </a:cubicBezTo>
                  <a:cubicBezTo>
                    <a:pt x="149677" y="318203"/>
                    <a:pt x="142791" y="294017"/>
                    <a:pt x="138057" y="264452"/>
                  </a:cubicBezTo>
                  <a:cubicBezTo>
                    <a:pt x="149290" y="265356"/>
                    <a:pt x="160737" y="265829"/>
                    <a:pt x="172356" y="265829"/>
                  </a:cubicBezTo>
                  <a:cubicBezTo>
                    <a:pt x="183072" y="265829"/>
                    <a:pt x="193917" y="265442"/>
                    <a:pt x="204547" y="264624"/>
                  </a:cubicBezTo>
                  <a:cubicBezTo>
                    <a:pt x="207689" y="264409"/>
                    <a:pt x="210012" y="261655"/>
                    <a:pt x="209797" y="258556"/>
                  </a:cubicBezTo>
                  <a:cubicBezTo>
                    <a:pt x="209582" y="255415"/>
                    <a:pt x="206828" y="253091"/>
                    <a:pt x="203729" y="253306"/>
                  </a:cubicBezTo>
                  <a:cubicBezTo>
                    <a:pt x="193358" y="254081"/>
                    <a:pt x="182814" y="254468"/>
                    <a:pt x="172356" y="254468"/>
                  </a:cubicBezTo>
                  <a:cubicBezTo>
                    <a:pt x="160178" y="254468"/>
                    <a:pt x="148128" y="253952"/>
                    <a:pt x="136379" y="252919"/>
                  </a:cubicBezTo>
                  <a:cubicBezTo>
                    <a:pt x="133323" y="230024"/>
                    <a:pt x="131516" y="204418"/>
                    <a:pt x="131301" y="177951"/>
                  </a:cubicBezTo>
                  <a:lnTo>
                    <a:pt x="223267" y="177951"/>
                  </a:lnTo>
                  <a:cubicBezTo>
                    <a:pt x="226409" y="177951"/>
                    <a:pt x="228948" y="175412"/>
                    <a:pt x="228948" y="172270"/>
                  </a:cubicBezTo>
                  <a:cubicBezTo>
                    <a:pt x="228948" y="169645"/>
                    <a:pt x="227184" y="167451"/>
                    <a:pt x="224731" y="166805"/>
                  </a:cubicBezTo>
                  <a:cubicBezTo>
                    <a:pt x="224515" y="140639"/>
                    <a:pt x="222837" y="115507"/>
                    <a:pt x="219954" y="92827"/>
                  </a:cubicBezTo>
                  <a:cubicBezTo>
                    <a:pt x="238889" y="95065"/>
                    <a:pt x="256878" y="98551"/>
                    <a:pt x="273317" y="103242"/>
                  </a:cubicBezTo>
                  <a:cubicBezTo>
                    <a:pt x="276803" y="115808"/>
                    <a:pt x="279342" y="129020"/>
                    <a:pt x="280849" y="142490"/>
                  </a:cubicBezTo>
                  <a:cubicBezTo>
                    <a:pt x="281150" y="145373"/>
                    <a:pt x="283646" y="147525"/>
                    <a:pt x="286486" y="147525"/>
                  </a:cubicBezTo>
                  <a:cubicBezTo>
                    <a:pt x="286701" y="147525"/>
                    <a:pt x="286916" y="147525"/>
                    <a:pt x="287132" y="147525"/>
                  </a:cubicBezTo>
                  <a:cubicBezTo>
                    <a:pt x="290230" y="147181"/>
                    <a:pt x="292468" y="144384"/>
                    <a:pt x="292124" y="141285"/>
                  </a:cubicBezTo>
                  <a:cubicBezTo>
                    <a:pt x="290833" y="129709"/>
                    <a:pt x="288810" y="118304"/>
                    <a:pt x="286099" y="107287"/>
                  </a:cubicBezTo>
                  <a:cubicBezTo>
                    <a:pt x="301506" y="112537"/>
                    <a:pt x="315234" y="118864"/>
                    <a:pt x="326638" y="126137"/>
                  </a:cubicBezTo>
                  <a:cubicBezTo>
                    <a:pt x="329478" y="135647"/>
                    <a:pt x="331458" y="145502"/>
                    <a:pt x="332491" y="155530"/>
                  </a:cubicBezTo>
                  <a:cubicBezTo>
                    <a:pt x="332792" y="158456"/>
                    <a:pt x="335245" y="160608"/>
                    <a:pt x="338129" y="160608"/>
                  </a:cubicBezTo>
                  <a:cubicBezTo>
                    <a:pt x="338344" y="160608"/>
                    <a:pt x="338516" y="160608"/>
                    <a:pt x="338731" y="160608"/>
                  </a:cubicBezTo>
                  <a:cubicBezTo>
                    <a:pt x="341830" y="160264"/>
                    <a:pt x="344111" y="157509"/>
                    <a:pt x="343766" y="154368"/>
                  </a:cubicBezTo>
                  <a:cubicBezTo>
                    <a:pt x="339377" y="112236"/>
                    <a:pt x="319623" y="73246"/>
                    <a:pt x="288122" y="44671"/>
                  </a:cubicBezTo>
                  <a:cubicBezTo>
                    <a:pt x="256361" y="15880"/>
                    <a:pt x="215263" y="0"/>
                    <a:pt x="172400" y="0"/>
                  </a:cubicBezTo>
                  <a:cubicBezTo>
                    <a:pt x="154884" y="0"/>
                    <a:pt x="137627" y="2625"/>
                    <a:pt x="121058" y="7789"/>
                  </a:cubicBezTo>
                  <a:cubicBezTo>
                    <a:pt x="118089" y="8736"/>
                    <a:pt x="116411" y="11921"/>
                    <a:pt x="117314" y="14890"/>
                  </a:cubicBezTo>
                  <a:cubicBezTo>
                    <a:pt x="118261" y="17860"/>
                    <a:pt x="121403" y="19538"/>
                    <a:pt x="124415" y="18634"/>
                  </a:cubicBezTo>
                  <a:cubicBezTo>
                    <a:pt x="130956" y="16612"/>
                    <a:pt x="137627" y="14976"/>
                    <a:pt x="144383" y="13814"/>
                  </a:cubicBezTo>
                  <a:cubicBezTo>
                    <a:pt x="136852" y="29996"/>
                    <a:pt x="130655" y="53364"/>
                    <a:pt x="126395" y="81337"/>
                  </a:cubicBezTo>
                  <a:cubicBezTo>
                    <a:pt x="119939" y="82025"/>
                    <a:pt x="113527" y="82886"/>
                    <a:pt x="107244" y="83876"/>
                  </a:cubicBezTo>
                  <a:cubicBezTo>
                    <a:pt x="104146" y="84392"/>
                    <a:pt x="102037" y="87276"/>
                    <a:pt x="102553" y="90374"/>
                  </a:cubicBezTo>
                  <a:cubicBezTo>
                    <a:pt x="103070" y="93473"/>
                    <a:pt x="105953" y="95582"/>
                    <a:pt x="109052" y="95065"/>
                  </a:cubicBezTo>
                  <a:cubicBezTo>
                    <a:pt x="114216" y="94247"/>
                    <a:pt x="119466" y="93516"/>
                    <a:pt x="124759" y="92870"/>
                  </a:cubicBezTo>
                  <a:cubicBezTo>
                    <a:pt x="123856" y="99928"/>
                    <a:pt x="123081" y="107287"/>
                    <a:pt x="122392" y="114818"/>
                  </a:cubicBezTo>
                  <a:cubicBezTo>
                    <a:pt x="122134" y="117917"/>
                    <a:pt x="124415" y="120671"/>
                    <a:pt x="127557" y="120972"/>
                  </a:cubicBezTo>
                  <a:cubicBezTo>
                    <a:pt x="127729" y="120972"/>
                    <a:pt x="127901" y="120972"/>
                    <a:pt x="128073" y="120972"/>
                  </a:cubicBezTo>
                  <a:cubicBezTo>
                    <a:pt x="131000" y="120972"/>
                    <a:pt x="133453" y="118734"/>
                    <a:pt x="133711" y="115808"/>
                  </a:cubicBezTo>
                  <a:cubicBezTo>
                    <a:pt x="134442" y="107502"/>
                    <a:pt x="135346" y="99455"/>
                    <a:pt x="136379" y="91708"/>
                  </a:cubicBezTo>
                  <a:cubicBezTo>
                    <a:pt x="148171" y="90675"/>
                    <a:pt x="160220" y="90159"/>
                    <a:pt x="172400" y="90159"/>
                  </a:cubicBezTo>
                  <a:cubicBezTo>
                    <a:pt x="184579" y="90159"/>
                    <a:pt x="196628" y="90675"/>
                    <a:pt x="208377" y="91708"/>
                  </a:cubicBezTo>
                  <a:cubicBezTo>
                    <a:pt x="211433" y="114603"/>
                    <a:pt x="213240" y="140209"/>
                    <a:pt x="213455" y="166676"/>
                  </a:cubicBezTo>
                  <a:lnTo>
                    <a:pt x="131387" y="166676"/>
                  </a:lnTo>
                  <a:cubicBezTo>
                    <a:pt x="131473" y="157638"/>
                    <a:pt x="131688" y="148601"/>
                    <a:pt x="132119" y="139779"/>
                  </a:cubicBezTo>
                  <a:cubicBezTo>
                    <a:pt x="132291" y="136637"/>
                    <a:pt x="129838" y="134012"/>
                    <a:pt x="126739" y="133840"/>
                  </a:cubicBezTo>
                  <a:cubicBezTo>
                    <a:pt x="123598" y="133711"/>
                    <a:pt x="120972" y="136121"/>
                    <a:pt x="120800" y="139219"/>
                  </a:cubicBezTo>
                  <a:cubicBezTo>
                    <a:pt x="120370" y="148257"/>
                    <a:pt x="120112" y="157466"/>
                    <a:pt x="120026" y="166676"/>
                  </a:cubicBezTo>
                  <a:lnTo>
                    <a:pt x="62358" y="166676"/>
                  </a:lnTo>
                  <a:cubicBezTo>
                    <a:pt x="62358" y="165041"/>
                    <a:pt x="62444" y="163362"/>
                    <a:pt x="62530" y="161598"/>
                  </a:cubicBezTo>
                  <a:cubicBezTo>
                    <a:pt x="62659" y="158456"/>
                    <a:pt x="60206" y="155831"/>
                    <a:pt x="57065" y="155702"/>
                  </a:cubicBezTo>
                  <a:cubicBezTo>
                    <a:pt x="53966" y="155573"/>
                    <a:pt x="51298" y="158026"/>
                    <a:pt x="51169" y="161167"/>
                  </a:cubicBezTo>
                  <a:cubicBezTo>
                    <a:pt x="51083" y="163104"/>
                    <a:pt x="51040" y="164911"/>
                    <a:pt x="50997" y="166719"/>
                  </a:cubicBezTo>
                  <a:lnTo>
                    <a:pt x="11490" y="166719"/>
                  </a:lnTo>
                  <a:cubicBezTo>
                    <a:pt x="12007" y="151700"/>
                    <a:pt x="14589" y="136938"/>
                    <a:pt x="19194" y="122694"/>
                  </a:cubicBezTo>
                  <a:cubicBezTo>
                    <a:pt x="20141" y="119724"/>
                    <a:pt x="18505" y="116497"/>
                    <a:pt x="15536" y="115550"/>
                  </a:cubicBezTo>
                  <a:cubicBezTo>
                    <a:pt x="12566" y="114603"/>
                    <a:pt x="9339" y="116238"/>
                    <a:pt x="8392" y="119208"/>
                  </a:cubicBezTo>
                  <a:cubicBezTo>
                    <a:pt x="2840" y="136336"/>
                    <a:pt x="0" y="154239"/>
                    <a:pt x="0" y="172400"/>
                  </a:cubicBezTo>
                  <a:cubicBezTo>
                    <a:pt x="0" y="218447"/>
                    <a:pt x="17946" y="261698"/>
                    <a:pt x="50480" y="294276"/>
                  </a:cubicBezTo>
                  <a:cubicBezTo>
                    <a:pt x="83015" y="326810"/>
                    <a:pt x="126309" y="344756"/>
                    <a:pt x="172356" y="344756"/>
                  </a:cubicBezTo>
                  <a:cubicBezTo>
                    <a:pt x="198350" y="344756"/>
                    <a:pt x="223353" y="339118"/>
                    <a:pt x="246635" y="327972"/>
                  </a:cubicBezTo>
                  <a:cubicBezTo>
                    <a:pt x="249476" y="326638"/>
                    <a:pt x="250638" y="323238"/>
                    <a:pt x="249304" y="320398"/>
                  </a:cubicBezTo>
                  <a:cubicBezTo>
                    <a:pt x="248615" y="318935"/>
                    <a:pt x="247367" y="317902"/>
                    <a:pt x="245904" y="317472"/>
                  </a:cubicBezTo>
                  <a:lnTo>
                    <a:pt x="245904" y="317472"/>
                  </a:lnTo>
                  <a:close/>
                  <a:moveTo>
                    <a:pt x="218404" y="81251"/>
                  </a:moveTo>
                  <a:cubicBezTo>
                    <a:pt x="214187" y="53493"/>
                    <a:pt x="208033" y="30082"/>
                    <a:pt x="200416" y="13728"/>
                  </a:cubicBezTo>
                  <a:cubicBezTo>
                    <a:pt x="208764" y="15191"/>
                    <a:pt x="216984" y="17343"/>
                    <a:pt x="224989" y="20097"/>
                  </a:cubicBezTo>
                  <a:cubicBezTo>
                    <a:pt x="239147" y="32277"/>
                    <a:pt x="251628" y="49491"/>
                    <a:pt x="261224" y="69975"/>
                  </a:cubicBezTo>
                  <a:cubicBezTo>
                    <a:pt x="264280" y="76517"/>
                    <a:pt x="267034" y="83359"/>
                    <a:pt x="269444" y="90503"/>
                  </a:cubicBezTo>
                  <a:cubicBezTo>
                    <a:pt x="253478" y="86372"/>
                    <a:pt x="236307" y="83230"/>
                    <a:pt x="218404" y="81251"/>
                  </a:cubicBezTo>
                  <a:lnTo>
                    <a:pt x="218404" y="81251"/>
                  </a:lnTo>
                  <a:close/>
                  <a:moveTo>
                    <a:pt x="320786" y="109611"/>
                  </a:moveTo>
                  <a:cubicBezTo>
                    <a:pt x="309467" y="103715"/>
                    <a:pt x="296599" y="98508"/>
                    <a:pt x="282570" y="94204"/>
                  </a:cubicBezTo>
                  <a:cubicBezTo>
                    <a:pt x="279471" y="84048"/>
                    <a:pt x="275770" y="74322"/>
                    <a:pt x="271510" y="65199"/>
                  </a:cubicBezTo>
                  <a:cubicBezTo>
                    <a:pt x="265829" y="53020"/>
                    <a:pt x="259116" y="41873"/>
                    <a:pt x="251628" y="32104"/>
                  </a:cubicBezTo>
                  <a:cubicBezTo>
                    <a:pt x="261956" y="37914"/>
                    <a:pt x="271639" y="44929"/>
                    <a:pt x="280590" y="53020"/>
                  </a:cubicBezTo>
                  <a:cubicBezTo>
                    <a:pt x="298149" y="68943"/>
                    <a:pt x="311791" y="88265"/>
                    <a:pt x="320786" y="109654"/>
                  </a:cubicBezTo>
                  <a:lnTo>
                    <a:pt x="320786" y="109654"/>
                  </a:lnTo>
                  <a:close/>
                  <a:moveTo>
                    <a:pt x="172443" y="78755"/>
                  </a:moveTo>
                  <a:cubicBezTo>
                    <a:pt x="160866" y="78755"/>
                    <a:pt x="149419" y="79228"/>
                    <a:pt x="138144" y="80132"/>
                  </a:cubicBezTo>
                  <a:cubicBezTo>
                    <a:pt x="142920" y="50351"/>
                    <a:pt x="149935" y="26165"/>
                    <a:pt x="158155" y="11921"/>
                  </a:cubicBezTo>
                  <a:cubicBezTo>
                    <a:pt x="162889" y="11490"/>
                    <a:pt x="167666" y="11275"/>
                    <a:pt x="172486" y="11275"/>
                  </a:cubicBezTo>
                  <a:cubicBezTo>
                    <a:pt x="177306" y="11275"/>
                    <a:pt x="182082" y="11490"/>
                    <a:pt x="186817" y="11921"/>
                  </a:cubicBezTo>
                  <a:cubicBezTo>
                    <a:pt x="195165" y="26381"/>
                    <a:pt x="202094" y="50567"/>
                    <a:pt x="206785" y="80132"/>
                  </a:cubicBezTo>
                  <a:cubicBezTo>
                    <a:pt x="195553" y="79228"/>
                    <a:pt x="184105" y="78755"/>
                    <a:pt x="172486" y="78755"/>
                  </a:cubicBezTo>
                  <a:close/>
                  <a:moveTo>
                    <a:pt x="144427" y="330856"/>
                  </a:moveTo>
                  <a:cubicBezTo>
                    <a:pt x="135992" y="329349"/>
                    <a:pt x="127772" y="327241"/>
                    <a:pt x="119854" y="324486"/>
                  </a:cubicBezTo>
                  <a:cubicBezTo>
                    <a:pt x="100617" y="307918"/>
                    <a:pt x="85382" y="283302"/>
                    <a:pt x="75398" y="254124"/>
                  </a:cubicBezTo>
                  <a:cubicBezTo>
                    <a:pt x="91364" y="258255"/>
                    <a:pt x="108535" y="261354"/>
                    <a:pt x="126438" y="263333"/>
                  </a:cubicBezTo>
                  <a:cubicBezTo>
                    <a:pt x="130655" y="291091"/>
                    <a:pt x="136809" y="314502"/>
                    <a:pt x="144427" y="330856"/>
                  </a:cubicBezTo>
                  <a:close/>
                  <a:moveTo>
                    <a:pt x="124802" y="251757"/>
                  </a:moveTo>
                  <a:cubicBezTo>
                    <a:pt x="105867" y="249519"/>
                    <a:pt x="87878" y="245990"/>
                    <a:pt x="71439" y="241342"/>
                  </a:cubicBezTo>
                  <a:cubicBezTo>
                    <a:pt x="65973" y="221589"/>
                    <a:pt x="62832" y="200157"/>
                    <a:pt x="62358" y="177994"/>
                  </a:cubicBezTo>
                  <a:lnTo>
                    <a:pt x="120026" y="177994"/>
                  </a:lnTo>
                  <a:cubicBezTo>
                    <a:pt x="120241" y="204117"/>
                    <a:pt x="121919" y="229163"/>
                    <a:pt x="124802" y="251757"/>
                  </a:cubicBezTo>
                  <a:lnTo>
                    <a:pt x="124802" y="251757"/>
                  </a:lnTo>
                  <a:close/>
                  <a:moveTo>
                    <a:pt x="11533" y="177994"/>
                  </a:moveTo>
                  <a:lnTo>
                    <a:pt x="51040" y="177994"/>
                  </a:lnTo>
                  <a:cubicBezTo>
                    <a:pt x="51470" y="198565"/>
                    <a:pt x="54095" y="218620"/>
                    <a:pt x="58743" y="237383"/>
                  </a:cubicBezTo>
                  <a:cubicBezTo>
                    <a:pt x="43337" y="232133"/>
                    <a:pt x="29651" y="225849"/>
                    <a:pt x="18204" y="218533"/>
                  </a:cubicBezTo>
                  <a:cubicBezTo>
                    <a:pt x="14331" y="205623"/>
                    <a:pt x="12050" y="192024"/>
                    <a:pt x="11533" y="177994"/>
                  </a:cubicBezTo>
                  <a:lnTo>
                    <a:pt x="11533" y="177994"/>
                  </a:lnTo>
                  <a:close/>
                  <a:moveTo>
                    <a:pt x="24143" y="235016"/>
                  </a:moveTo>
                  <a:cubicBezTo>
                    <a:pt x="35461" y="240912"/>
                    <a:pt x="48329" y="246076"/>
                    <a:pt x="62315" y="250423"/>
                  </a:cubicBezTo>
                  <a:cubicBezTo>
                    <a:pt x="69545" y="274049"/>
                    <a:pt x="80003" y="295222"/>
                    <a:pt x="93085" y="312394"/>
                  </a:cubicBezTo>
                  <a:cubicBezTo>
                    <a:pt x="62401" y="294964"/>
                    <a:pt x="38000" y="267766"/>
                    <a:pt x="24100" y="2350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794" name="Google Shape;3794;p55"/>
          <p:cNvGrpSpPr/>
          <p:nvPr/>
        </p:nvGrpSpPr>
        <p:grpSpPr>
          <a:xfrm>
            <a:off x="3773289" y="2447890"/>
            <a:ext cx="285245" cy="251221"/>
            <a:chOff x="3954649" y="5831663"/>
            <a:chExt cx="300637" cy="264778"/>
          </a:xfrm>
        </p:grpSpPr>
        <p:sp>
          <p:nvSpPr>
            <p:cNvPr id="3795" name="Google Shape;3795;p55"/>
            <p:cNvSpPr/>
            <p:nvPr/>
          </p:nvSpPr>
          <p:spPr>
            <a:xfrm>
              <a:off x="3954649" y="5831663"/>
              <a:ext cx="300637" cy="264778"/>
            </a:xfrm>
            <a:custGeom>
              <a:rect b="b" l="l" r="r" t="t"/>
              <a:pathLst>
                <a:path extrusionOk="0" h="398162" w="452086">
                  <a:moveTo>
                    <a:pt x="441112" y="26510"/>
                  </a:moveTo>
                  <a:lnTo>
                    <a:pt x="425663" y="26510"/>
                  </a:lnTo>
                  <a:lnTo>
                    <a:pt x="425663" y="11060"/>
                  </a:lnTo>
                  <a:cubicBezTo>
                    <a:pt x="425663" y="4992"/>
                    <a:pt x="420713" y="43"/>
                    <a:pt x="414646" y="43"/>
                  </a:cubicBezTo>
                  <a:lnTo>
                    <a:pt x="252617" y="43"/>
                  </a:lnTo>
                  <a:cubicBezTo>
                    <a:pt x="241816" y="43"/>
                    <a:pt x="232176" y="5250"/>
                    <a:pt x="226108" y="13298"/>
                  </a:cubicBezTo>
                  <a:cubicBezTo>
                    <a:pt x="220083" y="5250"/>
                    <a:pt x="210443" y="43"/>
                    <a:pt x="199598" y="43"/>
                  </a:cubicBezTo>
                  <a:lnTo>
                    <a:pt x="104576" y="43"/>
                  </a:lnTo>
                  <a:cubicBezTo>
                    <a:pt x="100918" y="43"/>
                    <a:pt x="97948" y="3012"/>
                    <a:pt x="97948" y="6670"/>
                  </a:cubicBezTo>
                  <a:cubicBezTo>
                    <a:pt x="97948" y="10328"/>
                    <a:pt x="100918" y="13298"/>
                    <a:pt x="104576" y="13298"/>
                  </a:cubicBezTo>
                  <a:lnTo>
                    <a:pt x="199598" y="13298"/>
                  </a:lnTo>
                  <a:cubicBezTo>
                    <a:pt x="210572" y="13298"/>
                    <a:pt x="219480" y="22206"/>
                    <a:pt x="219480" y="33180"/>
                  </a:cubicBezTo>
                  <a:lnTo>
                    <a:pt x="219480" y="209453"/>
                  </a:lnTo>
                  <a:cubicBezTo>
                    <a:pt x="219480" y="213111"/>
                    <a:pt x="222450" y="216080"/>
                    <a:pt x="226108" y="216080"/>
                  </a:cubicBezTo>
                  <a:cubicBezTo>
                    <a:pt x="229766" y="216080"/>
                    <a:pt x="232735" y="213111"/>
                    <a:pt x="232735" y="209453"/>
                  </a:cubicBezTo>
                  <a:lnTo>
                    <a:pt x="232735" y="33180"/>
                  </a:lnTo>
                  <a:cubicBezTo>
                    <a:pt x="232735" y="22206"/>
                    <a:pt x="241643" y="13298"/>
                    <a:pt x="252617" y="13298"/>
                  </a:cubicBezTo>
                  <a:lnTo>
                    <a:pt x="412451" y="13298"/>
                  </a:lnTo>
                  <a:lnTo>
                    <a:pt x="412451" y="218533"/>
                  </a:lnTo>
                  <a:cubicBezTo>
                    <a:pt x="408233" y="217199"/>
                    <a:pt x="398981" y="218103"/>
                    <a:pt x="394031" y="221546"/>
                  </a:cubicBezTo>
                  <a:cubicBezTo>
                    <a:pt x="390460" y="211992"/>
                    <a:pt x="381164" y="205149"/>
                    <a:pt x="370233" y="205149"/>
                  </a:cubicBezTo>
                  <a:cubicBezTo>
                    <a:pt x="364983" y="205149"/>
                    <a:pt x="360120" y="206742"/>
                    <a:pt x="356074" y="209410"/>
                  </a:cubicBezTo>
                  <a:cubicBezTo>
                    <a:pt x="352201" y="200459"/>
                    <a:pt x="343207" y="194175"/>
                    <a:pt x="332749" y="194175"/>
                  </a:cubicBezTo>
                  <a:cubicBezTo>
                    <a:pt x="328661" y="194175"/>
                    <a:pt x="324788" y="195165"/>
                    <a:pt x="321302" y="196887"/>
                  </a:cubicBezTo>
                  <a:lnTo>
                    <a:pt x="321302" y="163836"/>
                  </a:lnTo>
                  <a:lnTo>
                    <a:pt x="365930" y="163836"/>
                  </a:lnTo>
                  <a:cubicBezTo>
                    <a:pt x="369587" y="163836"/>
                    <a:pt x="372557" y="160866"/>
                    <a:pt x="372557" y="157208"/>
                  </a:cubicBezTo>
                  <a:cubicBezTo>
                    <a:pt x="372557" y="153550"/>
                    <a:pt x="369587" y="150581"/>
                    <a:pt x="365930" y="150581"/>
                  </a:cubicBezTo>
                  <a:lnTo>
                    <a:pt x="321302" y="150581"/>
                  </a:lnTo>
                  <a:cubicBezTo>
                    <a:pt x="321517" y="145847"/>
                    <a:pt x="321001" y="140295"/>
                    <a:pt x="318289" y="135131"/>
                  </a:cubicBezTo>
                  <a:lnTo>
                    <a:pt x="392439" y="135131"/>
                  </a:lnTo>
                  <a:cubicBezTo>
                    <a:pt x="396097" y="135131"/>
                    <a:pt x="399067" y="132161"/>
                    <a:pt x="399067" y="128504"/>
                  </a:cubicBezTo>
                  <a:cubicBezTo>
                    <a:pt x="399067" y="124845"/>
                    <a:pt x="396097" y="121876"/>
                    <a:pt x="392439" y="121876"/>
                  </a:cubicBezTo>
                  <a:lnTo>
                    <a:pt x="252704" y="121876"/>
                  </a:lnTo>
                  <a:cubicBezTo>
                    <a:pt x="249045" y="121876"/>
                    <a:pt x="246076" y="124845"/>
                    <a:pt x="246076" y="128504"/>
                  </a:cubicBezTo>
                  <a:cubicBezTo>
                    <a:pt x="246076" y="132161"/>
                    <a:pt x="249045" y="135131"/>
                    <a:pt x="252704" y="135131"/>
                  </a:cubicBezTo>
                  <a:lnTo>
                    <a:pt x="273619" y="135131"/>
                  </a:lnTo>
                  <a:cubicBezTo>
                    <a:pt x="271596" y="138488"/>
                    <a:pt x="270262" y="145158"/>
                    <a:pt x="270606" y="150581"/>
                  </a:cubicBezTo>
                  <a:lnTo>
                    <a:pt x="252704" y="150581"/>
                  </a:lnTo>
                  <a:cubicBezTo>
                    <a:pt x="249045" y="150581"/>
                    <a:pt x="246076" y="153550"/>
                    <a:pt x="246076" y="157208"/>
                  </a:cubicBezTo>
                  <a:cubicBezTo>
                    <a:pt x="246076" y="160866"/>
                    <a:pt x="249045" y="163836"/>
                    <a:pt x="252704" y="163836"/>
                  </a:cubicBezTo>
                  <a:lnTo>
                    <a:pt x="270606" y="163836"/>
                  </a:lnTo>
                  <a:lnTo>
                    <a:pt x="270606" y="216382"/>
                  </a:lnTo>
                  <a:cubicBezTo>
                    <a:pt x="254726" y="216941"/>
                    <a:pt x="241988" y="230024"/>
                    <a:pt x="241988" y="246033"/>
                  </a:cubicBezTo>
                  <a:lnTo>
                    <a:pt x="241988" y="271467"/>
                  </a:lnTo>
                  <a:cubicBezTo>
                    <a:pt x="241988" y="281537"/>
                    <a:pt x="244225" y="291349"/>
                    <a:pt x="248400" y="300258"/>
                  </a:cubicBezTo>
                  <a:lnTo>
                    <a:pt x="232692" y="300258"/>
                  </a:lnTo>
                  <a:lnTo>
                    <a:pt x="232692" y="240309"/>
                  </a:lnTo>
                  <a:cubicBezTo>
                    <a:pt x="232692" y="236651"/>
                    <a:pt x="229723" y="233682"/>
                    <a:pt x="226065" y="233682"/>
                  </a:cubicBezTo>
                  <a:cubicBezTo>
                    <a:pt x="222407" y="233682"/>
                    <a:pt x="219437" y="236651"/>
                    <a:pt x="219437" y="240309"/>
                  </a:cubicBezTo>
                  <a:lnTo>
                    <a:pt x="219437" y="300258"/>
                  </a:lnTo>
                  <a:lnTo>
                    <a:pt x="39722" y="300258"/>
                  </a:lnTo>
                  <a:lnTo>
                    <a:pt x="39722" y="13255"/>
                  </a:lnTo>
                  <a:lnTo>
                    <a:pt x="73591" y="13255"/>
                  </a:lnTo>
                  <a:cubicBezTo>
                    <a:pt x="77248" y="13255"/>
                    <a:pt x="80218" y="10285"/>
                    <a:pt x="80218" y="6627"/>
                  </a:cubicBezTo>
                  <a:cubicBezTo>
                    <a:pt x="80218" y="2969"/>
                    <a:pt x="77248" y="0"/>
                    <a:pt x="73591" y="0"/>
                  </a:cubicBezTo>
                  <a:lnTo>
                    <a:pt x="37484" y="0"/>
                  </a:lnTo>
                  <a:cubicBezTo>
                    <a:pt x="31416" y="0"/>
                    <a:pt x="26467" y="4949"/>
                    <a:pt x="26467" y="11017"/>
                  </a:cubicBezTo>
                  <a:lnTo>
                    <a:pt x="26467" y="26467"/>
                  </a:lnTo>
                  <a:lnTo>
                    <a:pt x="11017" y="26467"/>
                  </a:lnTo>
                  <a:cubicBezTo>
                    <a:pt x="4949" y="26467"/>
                    <a:pt x="0" y="31416"/>
                    <a:pt x="0" y="37484"/>
                  </a:cubicBezTo>
                  <a:lnTo>
                    <a:pt x="0" y="328876"/>
                  </a:lnTo>
                  <a:cubicBezTo>
                    <a:pt x="0" y="334944"/>
                    <a:pt x="4949" y="339893"/>
                    <a:pt x="11017" y="339893"/>
                  </a:cubicBezTo>
                  <a:lnTo>
                    <a:pt x="280246" y="339893"/>
                  </a:lnTo>
                  <a:cubicBezTo>
                    <a:pt x="280633" y="341528"/>
                    <a:pt x="280935" y="343336"/>
                    <a:pt x="281150" y="345359"/>
                  </a:cubicBezTo>
                  <a:lnTo>
                    <a:pt x="278439" y="345359"/>
                  </a:lnTo>
                  <a:cubicBezTo>
                    <a:pt x="267981" y="345359"/>
                    <a:pt x="259460" y="353880"/>
                    <a:pt x="259460" y="364337"/>
                  </a:cubicBezTo>
                  <a:lnTo>
                    <a:pt x="259460" y="379184"/>
                  </a:lnTo>
                  <a:cubicBezTo>
                    <a:pt x="259460" y="389642"/>
                    <a:pt x="267981" y="398163"/>
                    <a:pt x="278439" y="398163"/>
                  </a:cubicBezTo>
                  <a:lnTo>
                    <a:pt x="415119" y="398163"/>
                  </a:lnTo>
                  <a:cubicBezTo>
                    <a:pt x="425576" y="398163"/>
                    <a:pt x="434097" y="389642"/>
                    <a:pt x="434097" y="379184"/>
                  </a:cubicBezTo>
                  <a:lnTo>
                    <a:pt x="434097" y="364337"/>
                  </a:lnTo>
                  <a:cubicBezTo>
                    <a:pt x="434097" y="353880"/>
                    <a:pt x="425576" y="345359"/>
                    <a:pt x="415119" y="345359"/>
                  </a:cubicBezTo>
                  <a:lnTo>
                    <a:pt x="412278" y="345359"/>
                  </a:lnTo>
                  <a:cubicBezTo>
                    <a:pt x="412451" y="343508"/>
                    <a:pt x="412709" y="341701"/>
                    <a:pt x="413096" y="339893"/>
                  </a:cubicBezTo>
                  <a:lnTo>
                    <a:pt x="441069" y="339893"/>
                  </a:lnTo>
                  <a:cubicBezTo>
                    <a:pt x="447137" y="339893"/>
                    <a:pt x="452086" y="334944"/>
                    <a:pt x="452086" y="328876"/>
                  </a:cubicBezTo>
                  <a:lnTo>
                    <a:pt x="452086" y="37484"/>
                  </a:lnTo>
                  <a:cubicBezTo>
                    <a:pt x="452086" y="31416"/>
                    <a:pt x="447137" y="26467"/>
                    <a:pt x="441069" y="26467"/>
                  </a:cubicBezTo>
                  <a:close/>
                  <a:moveTo>
                    <a:pt x="13298" y="39765"/>
                  </a:moveTo>
                  <a:lnTo>
                    <a:pt x="26553" y="39765"/>
                  </a:lnTo>
                  <a:lnTo>
                    <a:pt x="26553" y="302452"/>
                  </a:lnTo>
                  <a:cubicBezTo>
                    <a:pt x="26553" y="308520"/>
                    <a:pt x="31502" y="313469"/>
                    <a:pt x="37570" y="313469"/>
                  </a:cubicBezTo>
                  <a:lnTo>
                    <a:pt x="256534" y="313469"/>
                  </a:lnTo>
                  <a:cubicBezTo>
                    <a:pt x="259589" y="317386"/>
                    <a:pt x="264969" y="322894"/>
                    <a:pt x="270305" y="326724"/>
                  </a:cubicBezTo>
                  <a:lnTo>
                    <a:pt x="13255" y="326724"/>
                  </a:lnTo>
                  <a:lnTo>
                    <a:pt x="13255" y="39722"/>
                  </a:lnTo>
                  <a:close/>
                  <a:moveTo>
                    <a:pt x="438917" y="326767"/>
                  </a:moveTo>
                  <a:lnTo>
                    <a:pt x="418303" y="326767"/>
                  </a:lnTo>
                  <a:cubicBezTo>
                    <a:pt x="418949" y="325648"/>
                    <a:pt x="419638" y="324573"/>
                    <a:pt x="420412" y="323497"/>
                  </a:cubicBezTo>
                  <a:cubicBezTo>
                    <a:pt x="427384" y="313598"/>
                    <a:pt x="431386" y="301893"/>
                    <a:pt x="431386" y="289757"/>
                  </a:cubicBezTo>
                  <a:lnTo>
                    <a:pt x="431386" y="281623"/>
                  </a:lnTo>
                  <a:cubicBezTo>
                    <a:pt x="431386" y="278008"/>
                    <a:pt x="428589" y="274824"/>
                    <a:pt x="424974" y="274738"/>
                  </a:cubicBezTo>
                  <a:cubicBezTo>
                    <a:pt x="421230" y="274608"/>
                    <a:pt x="418131" y="277621"/>
                    <a:pt x="418131" y="281365"/>
                  </a:cubicBezTo>
                  <a:lnTo>
                    <a:pt x="418131" y="289456"/>
                  </a:lnTo>
                  <a:cubicBezTo>
                    <a:pt x="418131" y="298880"/>
                    <a:pt x="415119" y="308047"/>
                    <a:pt x="409653" y="315750"/>
                  </a:cubicBezTo>
                  <a:cubicBezTo>
                    <a:pt x="403413" y="324573"/>
                    <a:pt x="399798" y="334772"/>
                    <a:pt x="399067" y="345488"/>
                  </a:cubicBezTo>
                  <a:lnTo>
                    <a:pt x="381810" y="345488"/>
                  </a:lnTo>
                  <a:cubicBezTo>
                    <a:pt x="378194" y="345488"/>
                    <a:pt x="375010" y="348285"/>
                    <a:pt x="374924" y="351900"/>
                  </a:cubicBezTo>
                  <a:cubicBezTo>
                    <a:pt x="374795" y="355644"/>
                    <a:pt x="377807" y="358743"/>
                    <a:pt x="381551" y="358743"/>
                  </a:cubicBezTo>
                  <a:lnTo>
                    <a:pt x="415205" y="358743"/>
                  </a:lnTo>
                  <a:cubicBezTo>
                    <a:pt x="418390" y="358743"/>
                    <a:pt x="420929" y="361325"/>
                    <a:pt x="420929" y="364466"/>
                  </a:cubicBezTo>
                  <a:lnTo>
                    <a:pt x="420929" y="379313"/>
                  </a:lnTo>
                  <a:cubicBezTo>
                    <a:pt x="420929" y="382498"/>
                    <a:pt x="418347" y="385037"/>
                    <a:pt x="415205" y="385037"/>
                  </a:cubicBezTo>
                  <a:lnTo>
                    <a:pt x="278525" y="385037"/>
                  </a:lnTo>
                  <a:cubicBezTo>
                    <a:pt x="275340" y="385037"/>
                    <a:pt x="272801" y="382455"/>
                    <a:pt x="272801" y="379313"/>
                  </a:cubicBezTo>
                  <a:lnTo>
                    <a:pt x="272801" y="364466"/>
                  </a:lnTo>
                  <a:cubicBezTo>
                    <a:pt x="272801" y="361282"/>
                    <a:pt x="275383" y="358743"/>
                    <a:pt x="278525" y="358743"/>
                  </a:cubicBezTo>
                  <a:lnTo>
                    <a:pt x="350222" y="358743"/>
                  </a:lnTo>
                  <a:cubicBezTo>
                    <a:pt x="353837" y="358743"/>
                    <a:pt x="357021" y="355945"/>
                    <a:pt x="357107" y="352330"/>
                  </a:cubicBezTo>
                  <a:cubicBezTo>
                    <a:pt x="357236" y="348586"/>
                    <a:pt x="354224" y="345488"/>
                    <a:pt x="350480" y="345488"/>
                  </a:cubicBezTo>
                  <a:lnTo>
                    <a:pt x="294491" y="345488"/>
                  </a:lnTo>
                  <a:cubicBezTo>
                    <a:pt x="293759" y="335977"/>
                    <a:pt x="290919" y="325648"/>
                    <a:pt x="281408" y="318462"/>
                  </a:cubicBezTo>
                  <a:lnTo>
                    <a:pt x="277750" y="315793"/>
                  </a:lnTo>
                  <a:cubicBezTo>
                    <a:pt x="263591" y="305465"/>
                    <a:pt x="255243" y="288982"/>
                    <a:pt x="255243" y="271510"/>
                  </a:cubicBezTo>
                  <a:lnTo>
                    <a:pt x="255243" y="246076"/>
                  </a:lnTo>
                  <a:cubicBezTo>
                    <a:pt x="255243" y="237383"/>
                    <a:pt x="262042" y="230239"/>
                    <a:pt x="270606" y="229680"/>
                  </a:cubicBezTo>
                  <a:lnTo>
                    <a:pt x="270606" y="270692"/>
                  </a:lnTo>
                  <a:cubicBezTo>
                    <a:pt x="270606" y="274307"/>
                    <a:pt x="273404" y="277492"/>
                    <a:pt x="277018" y="277578"/>
                  </a:cubicBezTo>
                  <a:cubicBezTo>
                    <a:pt x="280762" y="277707"/>
                    <a:pt x="283861" y="274695"/>
                    <a:pt x="283861" y="270950"/>
                  </a:cubicBezTo>
                  <a:lnTo>
                    <a:pt x="283861" y="146966"/>
                  </a:lnTo>
                  <a:cubicBezTo>
                    <a:pt x="283861" y="140467"/>
                    <a:pt x="289284" y="135174"/>
                    <a:pt x="295954" y="135174"/>
                  </a:cubicBezTo>
                  <a:cubicBezTo>
                    <a:pt x="302624" y="135174"/>
                    <a:pt x="308047" y="140467"/>
                    <a:pt x="308047" y="146966"/>
                  </a:cubicBezTo>
                  <a:lnTo>
                    <a:pt x="308047" y="245474"/>
                  </a:lnTo>
                  <a:cubicBezTo>
                    <a:pt x="308047" y="249088"/>
                    <a:pt x="310844" y="252273"/>
                    <a:pt x="314459" y="252359"/>
                  </a:cubicBezTo>
                  <a:cubicBezTo>
                    <a:pt x="318203" y="252488"/>
                    <a:pt x="321302" y="249476"/>
                    <a:pt x="321302" y="245732"/>
                  </a:cubicBezTo>
                  <a:lnTo>
                    <a:pt x="321302" y="219222"/>
                  </a:lnTo>
                  <a:cubicBezTo>
                    <a:pt x="321259" y="213800"/>
                    <a:pt x="326165" y="207344"/>
                    <a:pt x="332749" y="207430"/>
                  </a:cubicBezTo>
                  <a:cubicBezTo>
                    <a:pt x="339420" y="207430"/>
                    <a:pt x="344842" y="212724"/>
                    <a:pt x="344842" y="219222"/>
                  </a:cubicBezTo>
                  <a:cubicBezTo>
                    <a:pt x="344842" y="225548"/>
                    <a:pt x="344928" y="239190"/>
                    <a:pt x="344928" y="245732"/>
                  </a:cubicBezTo>
                  <a:cubicBezTo>
                    <a:pt x="344928" y="249390"/>
                    <a:pt x="347898" y="252316"/>
                    <a:pt x="351556" y="252316"/>
                  </a:cubicBezTo>
                  <a:lnTo>
                    <a:pt x="351556" y="252316"/>
                  </a:lnTo>
                  <a:cubicBezTo>
                    <a:pt x="355214" y="252316"/>
                    <a:pt x="358183" y="249347"/>
                    <a:pt x="358140" y="245689"/>
                  </a:cubicBezTo>
                  <a:lnTo>
                    <a:pt x="358140" y="229895"/>
                  </a:lnTo>
                  <a:cubicBezTo>
                    <a:pt x="358226" y="223482"/>
                    <a:pt x="363605" y="218318"/>
                    <a:pt x="370190" y="218318"/>
                  </a:cubicBezTo>
                  <a:cubicBezTo>
                    <a:pt x="376774" y="218318"/>
                    <a:pt x="382283" y="223612"/>
                    <a:pt x="382283" y="230110"/>
                  </a:cubicBezTo>
                  <a:lnTo>
                    <a:pt x="382283" y="245517"/>
                  </a:lnTo>
                  <a:cubicBezTo>
                    <a:pt x="382283" y="249132"/>
                    <a:pt x="385080" y="252316"/>
                    <a:pt x="388695" y="252402"/>
                  </a:cubicBezTo>
                  <a:cubicBezTo>
                    <a:pt x="392439" y="252531"/>
                    <a:pt x="395538" y="249519"/>
                    <a:pt x="395538" y="245775"/>
                  </a:cubicBezTo>
                  <a:lnTo>
                    <a:pt x="395538" y="242332"/>
                  </a:lnTo>
                  <a:cubicBezTo>
                    <a:pt x="395538" y="236135"/>
                    <a:pt x="400616" y="231057"/>
                    <a:pt x="406813" y="231057"/>
                  </a:cubicBezTo>
                  <a:cubicBezTo>
                    <a:pt x="413010" y="231057"/>
                    <a:pt x="418088" y="236092"/>
                    <a:pt x="418088" y="242332"/>
                  </a:cubicBezTo>
                  <a:lnTo>
                    <a:pt x="418088" y="250078"/>
                  </a:lnTo>
                  <a:cubicBezTo>
                    <a:pt x="418088" y="253693"/>
                    <a:pt x="420885" y="256878"/>
                    <a:pt x="424501" y="256964"/>
                  </a:cubicBezTo>
                  <a:cubicBezTo>
                    <a:pt x="428245" y="257093"/>
                    <a:pt x="431343" y="254081"/>
                    <a:pt x="431343" y="250337"/>
                  </a:cubicBezTo>
                  <a:lnTo>
                    <a:pt x="431343" y="242332"/>
                  </a:lnTo>
                  <a:cubicBezTo>
                    <a:pt x="431343" y="236350"/>
                    <a:pt x="429192" y="230885"/>
                    <a:pt x="425620" y="226624"/>
                  </a:cubicBezTo>
                  <a:lnTo>
                    <a:pt x="425620" y="39722"/>
                  </a:lnTo>
                  <a:lnTo>
                    <a:pt x="438874" y="39722"/>
                  </a:lnTo>
                  <a:lnTo>
                    <a:pt x="438874" y="3267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6" name="Google Shape;3796;p55"/>
            <p:cNvSpPr/>
            <p:nvPr/>
          </p:nvSpPr>
          <p:spPr>
            <a:xfrm>
              <a:off x="4013637" y="5855446"/>
              <a:ext cx="54432" cy="8814"/>
            </a:xfrm>
            <a:custGeom>
              <a:rect b="b" l="l" r="r" t="t"/>
              <a:pathLst>
                <a:path extrusionOk="0" h="13254" w="81853">
                  <a:moveTo>
                    <a:pt x="6628" y="13255"/>
                  </a:moveTo>
                  <a:lnTo>
                    <a:pt x="75226" y="13255"/>
                  </a:lnTo>
                  <a:cubicBezTo>
                    <a:pt x="78884" y="13255"/>
                    <a:pt x="81853" y="10285"/>
                    <a:pt x="81853" y="6627"/>
                  </a:cubicBezTo>
                  <a:cubicBezTo>
                    <a:pt x="81853" y="2969"/>
                    <a:pt x="78884" y="0"/>
                    <a:pt x="75226"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7" name="Google Shape;3797;p55"/>
            <p:cNvSpPr/>
            <p:nvPr/>
          </p:nvSpPr>
          <p:spPr>
            <a:xfrm>
              <a:off x="4001645" y="5874537"/>
              <a:ext cx="90004" cy="8814"/>
            </a:xfrm>
            <a:custGeom>
              <a:rect b="b" l="l" r="r" t="t"/>
              <a:pathLst>
                <a:path extrusionOk="0" h="13254" w="135345">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8" name="Google Shape;3798;p55"/>
            <p:cNvSpPr/>
            <p:nvPr/>
          </p:nvSpPr>
          <p:spPr>
            <a:xfrm>
              <a:off x="4031325" y="5893627"/>
              <a:ext cx="60327" cy="8814"/>
            </a:xfrm>
            <a:custGeom>
              <a:rect b="b" l="l" r="r" t="t"/>
              <a:pathLst>
                <a:path extrusionOk="0" h="13254" w="90718">
                  <a:moveTo>
                    <a:pt x="84091" y="0"/>
                  </a:moveTo>
                  <a:lnTo>
                    <a:pt x="6627" y="0"/>
                  </a:lnTo>
                  <a:cubicBezTo>
                    <a:pt x="2969" y="0"/>
                    <a:pt x="0" y="2969"/>
                    <a:pt x="0" y="6627"/>
                  </a:cubicBezTo>
                  <a:cubicBezTo>
                    <a:pt x="0" y="10285"/>
                    <a:pt x="2969" y="13255"/>
                    <a:pt x="6627" y="13255"/>
                  </a:cubicBezTo>
                  <a:lnTo>
                    <a:pt x="84091" y="13255"/>
                  </a:lnTo>
                  <a:cubicBezTo>
                    <a:pt x="87749" y="13255"/>
                    <a:pt x="90718" y="10285"/>
                    <a:pt x="90718" y="6627"/>
                  </a:cubicBezTo>
                  <a:cubicBezTo>
                    <a:pt x="90718" y="2969"/>
                    <a:pt x="87749" y="0"/>
                    <a:pt x="8409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799" name="Google Shape;3799;p55"/>
            <p:cNvSpPr/>
            <p:nvPr/>
          </p:nvSpPr>
          <p:spPr>
            <a:xfrm>
              <a:off x="3989910" y="5893627"/>
              <a:ext cx="29648" cy="8814"/>
            </a:xfrm>
            <a:custGeom>
              <a:rect b="b" l="l" r="r" t="t"/>
              <a:pathLst>
                <a:path extrusionOk="0" h="13254" w="44584">
                  <a:moveTo>
                    <a:pt x="6627" y="13255"/>
                  </a:moveTo>
                  <a:lnTo>
                    <a:pt x="37957" y="13255"/>
                  </a:lnTo>
                  <a:cubicBezTo>
                    <a:pt x="41615" y="13255"/>
                    <a:pt x="44585" y="10285"/>
                    <a:pt x="44585" y="6627"/>
                  </a:cubicBezTo>
                  <a:cubicBezTo>
                    <a:pt x="44585" y="2969"/>
                    <a:pt x="41615" y="0"/>
                    <a:pt x="37957"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0" name="Google Shape;3800;p55"/>
            <p:cNvSpPr/>
            <p:nvPr/>
          </p:nvSpPr>
          <p:spPr>
            <a:xfrm>
              <a:off x="3989910" y="5912717"/>
              <a:ext cx="101738" cy="8814"/>
            </a:xfrm>
            <a:custGeom>
              <a:rect b="b" l="l" r="r" t="t"/>
              <a:pathLst>
                <a:path extrusionOk="0" h="13254" w="15299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1" name="Google Shape;3801;p55"/>
            <p:cNvSpPr/>
            <p:nvPr/>
          </p:nvSpPr>
          <p:spPr>
            <a:xfrm>
              <a:off x="4001645" y="5931807"/>
              <a:ext cx="90004" cy="8814"/>
            </a:xfrm>
            <a:custGeom>
              <a:rect b="b" l="l" r="r" t="t"/>
              <a:pathLst>
                <a:path extrusionOk="0" h="13254" w="135345">
                  <a:moveTo>
                    <a:pt x="128719" y="0"/>
                  </a:moveTo>
                  <a:lnTo>
                    <a:pt x="6627" y="0"/>
                  </a:lnTo>
                  <a:cubicBezTo>
                    <a:pt x="2969" y="0"/>
                    <a:pt x="0" y="2969"/>
                    <a:pt x="0" y="6627"/>
                  </a:cubicBezTo>
                  <a:cubicBezTo>
                    <a:pt x="0" y="10285"/>
                    <a:pt x="2969" y="13255"/>
                    <a:pt x="6627" y="13255"/>
                  </a:cubicBezTo>
                  <a:lnTo>
                    <a:pt x="128719" y="13255"/>
                  </a:lnTo>
                  <a:cubicBezTo>
                    <a:pt x="132376" y="13255"/>
                    <a:pt x="135346" y="10285"/>
                    <a:pt x="135346" y="6627"/>
                  </a:cubicBezTo>
                  <a:cubicBezTo>
                    <a:pt x="135346" y="2969"/>
                    <a:pt x="132376" y="0"/>
                    <a:pt x="1287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2" name="Google Shape;3802;p55"/>
            <p:cNvSpPr/>
            <p:nvPr/>
          </p:nvSpPr>
          <p:spPr>
            <a:xfrm>
              <a:off x="3989910" y="5950898"/>
              <a:ext cx="101738" cy="8814"/>
            </a:xfrm>
            <a:custGeom>
              <a:rect b="b" l="l" r="r" t="t"/>
              <a:pathLst>
                <a:path extrusionOk="0" h="13254" w="152990">
                  <a:moveTo>
                    <a:pt x="146363" y="0"/>
                  </a:moveTo>
                  <a:lnTo>
                    <a:pt x="6627" y="0"/>
                  </a:lnTo>
                  <a:cubicBezTo>
                    <a:pt x="2969" y="0"/>
                    <a:pt x="0" y="2969"/>
                    <a:pt x="0" y="6627"/>
                  </a:cubicBezTo>
                  <a:cubicBezTo>
                    <a:pt x="0" y="10285"/>
                    <a:pt x="2969" y="13255"/>
                    <a:pt x="6627" y="13255"/>
                  </a:cubicBezTo>
                  <a:lnTo>
                    <a:pt x="146363" y="13255"/>
                  </a:lnTo>
                  <a:cubicBezTo>
                    <a:pt x="150021" y="13255"/>
                    <a:pt x="152991" y="10285"/>
                    <a:pt x="152991" y="6627"/>
                  </a:cubicBezTo>
                  <a:cubicBezTo>
                    <a:pt x="152991" y="2969"/>
                    <a:pt x="150021" y="0"/>
                    <a:pt x="14636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3" name="Google Shape;3803;p55"/>
            <p:cNvSpPr/>
            <p:nvPr/>
          </p:nvSpPr>
          <p:spPr>
            <a:xfrm>
              <a:off x="4129980" y="5855446"/>
              <a:ext cx="90062" cy="8814"/>
            </a:xfrm>
            <a:custGeom>
              <a:rect b="b" l="l" r="r" t="t"/>
              <a:pathLst>
                <a:path extrusionOk="0" h="13254" w="135432">
                  <a:moveTo>
                    <a:pt x="128805" y="13255"/>
                  </a:moveTo>
                  <a:cubicBezTo>
                    <a:pt x="132463" y="13255"/>
                    <a:pt x="135432" y="10285"/>
                    <a:pt x="135432" y="6627"/>
                  </a:cubicBezTo>
                  <a:cubicBezTo>
                    <a:pt x="135432" y="2969"/>
                    <a:pt x="132463" y="0"/>
                    <a:pt x="128805" y="0"/>
                  </a:cubicBezTo>
                  <a:lnTo>
                    <a:pt x="6627" y="0"/>
                  </a:lnTo>
                  <a:cubicBezTo>
                    <a:pt x="2969" y="0"/>
                    <a:pt x="0" y="2969"/>
                    <a:pt x="0" y="6627"/>
                  </a:cubicBezTo>
                  <a:cubicBezTo>
                    <a:pt x="0" y="10285"/>
                    <a:pt x="2969" y="13255"/>
                    <a:pt x="6627" y="13255"/>
                  </a:cubicBezTo>
                  <a:lnTo>
                    <a:pt x="128805" y="13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4" name="Google Shape;3804;p55"/>
            <p:cNvSpPr/>
            <p:nvPr/>
          </p:nvSpPr>
          <p:spPr>
            <a:xfrm>
              <a:off x="4118303" y="5874537"/>
              <a:ext cx="101738" cy="8814"/>
            </a:xfrm>
            <a:custGeom>
              <a:rect b="b" l="l" r="r" t="t"/>
              <a:pathLst>
                <a:path extrusionOk="0" h="13254" w="152990">
                  <a:moveTo>
                    <a:pt x="0" y="6627"/>
                  </a:moveTo>
                  <a:cubicBezTo>
                    <a:pt x="0" y="10285"/>
                    <a:pt x="2969" y="13255"/>
                    <a:pt x="6628" y="13255"/>
                  </a:cubicBezTo>
                  <a:lnTo>
                    <a:pt x="146363" y="13255"/>
                  </a:lnTo>
                  <a:cubicBezTo>
                    <a:pt x="150021" y="13255"/>
                    <a:pt x="152991" y="10285"/>
                    <a:pt x="152991" y="6627"/>
                  </a:cubicBezTo>
                  <a:cubicBezTo>
                    <a:pt x="152991" y="2969"/>
                    <a:pt x="150021" y="0"/>
                    <a:pt x="146363" y="0"/>
                  </a:cubicBezTo>
                  <a:lnTo>
                    <a:pt x="6628" y="0"/>
                  </a:lnTo>
                  <a:cubicBezTo>
                    <a:pt x="2969" y="0"/>
                    <a:pt x="0" y="2969"/>
                    <a:pt x="0" y="66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5" name="Google Shape;3805;p55"/>
            <p:cNvSpPr/>
            <p:nvPr/>
          </p:nvSpPr>
          <p:spPr>
            <a:xfrm>
              <a:off x="4118303" y="5893627"/>
              <a:ext cx="101738" cy="8814"/>
            </a:xfrm>
            <a:custGeom>
              <a:rect b="b" l="l" r="r" t="t"/>
              <a:pathLst>
                <a:path extrusionOk="0" h="13254" w="152990">
                  <a:moveTo>
                    <a:pt x="6628" y="13255"/>
                  </a:moveTo>
                  <a:lnTo>
                    <a:pt x="146363" y="13255"/>
                  </a:lnTo>
                  <a:cubicBezTo>
                    <a:pt x="150021" y="13255"/>
                    <a:pt x="152991" y="10285"/>
                    <a:pt x="152991" y="6627"/>
                  </a:cubicBezTo>
                  <a:cubicBezTo>
                    <a:pt x="152991" y="2969"/>
                    <a:pt x="150021" y="0"/>
                    <a:pt x="146363" y="0"/>
                  </a:cubicBezTo>
                  <a:lnTo>
                    <a:pt x="6628" y="0"/>
                  </a:lnTo>
                  <a:cubicBezTo>
                    <a:pt x="2969" y="0"/>
                    <a:pt x="0" y="2969"/>
                    <a:pt x="0" y="6627"/>
                  </a:cubicBezTo>
                  <a:cubicBezTo>
                    <a:pt x="0" y="10285"/>
                    <a:pt x="2969" y="13255"/>
                    <a:pt x="6628"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6" name="Google Shape;3806;p55"/>
            <p:cNvSpPr/>
            <p:nvPr/>
          </p:nvSpPr>
          <p:spPr>
            <a:xfrm>
              <a:off x="3989910" y="5989050"/>
              <a:ext cx="101738" cy="8814"/>
            </a:xfrm>
            <a:custGeom>
              <a:rect b="b" l="l" r="r" t="t"/>
              <a:pathLst>
                <a:path extrusionOk="0" h="13254" w="152990">
                  <a:moveTo>
                    <a:pt x="152991" y="6627"/>
                  </a:moveTo>
                  <a:cubicBezTo>
                    <a:pt x="152991" y="2969"/>
                    <a:pt x="150021" y="0"/>
                    <a:pt x="146363" y="0"/>
                  </a:cubicBezTo>
                  <a:lnTo>
                    <a:pt x="6627" y="0"/>
                  </a:lnTo>
                  <a:cubicBezTo>
                    <a:pt x="2969" y="0"/>
                    <a:pt x="0" y="2969"/>
                    <a:pt x="0" y="6627"/>
                  </a:cubicBezTo>
                  <a:cubicBezTo>
                    <a:pt x="0" y="10285"/>
                    <a:pt x="2969" y="13255"/>
                    <a:pt x="6627" y="13255"/>
                  </a:cubicBezTo>
                  <a:lnTo>
                    <a:pt x="146363" y="13255"/>
                  </a:lnTo>
                  <a:cubicBezTo>
                    <a:pt x="150021" y="13255"/>
                    <a:pt x="152991" y="10285"/>
                    <a:pt x="152991" y="66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7" name="Google Shape;3807;p55"/>
            <p:cNvSpPr/>
            <p:nvPr/>
          </p:nvSpPr>
          <p:spPr>
            <a:xfrm>
              <a:off x="3989910" y="6008140"/>
              <a:ext cx="35200" cy="8814"/>
            </a:xfrm>
            <a:custGeom>
              <a:rect b="b" l="l" r="r" t="t"/>
              <a:pathLst>
                <a:path extrusionOk="0" h="13254" w="52933">
                  <a:moveTo>
                    <a:pt x="6627" y="0"/>
                  </a:moveTo>
                  <a:cubicBezTo>
                    <a:pt x="2969" y="0"/>
                    <a:pt x="0" y="2969"/>
                    <a:pt x="0" y="6627"/>
                  </a:cubicBezTo>
                  <a:cubicBezTo>
                    <a:pt x="0" y="10285"/>
                    <a:pt x="2969" y="13255"/>
                    <a:pt x="6627" y="13255"/>
                  </a:cubicBezTo>
                  <a:lnTo>
                    <a:pt x="46306" y="13255"/>
                  </a:lnTo>
                  <a:cubicBezTo>
                    <a:pt x="49964" y="13255"/>
                    <a:pt x="52933" y="10285"/>
                    <a:pt x="52933" y="6627"/>
                  </a:cubicBezTo>
                  <a:cubicBezTo>
                    <a:pt x="52933" y="2969"/>
                    <a:pt x="49964" y="0"/>
                    <a:pt x="46306" y="0"/>
                  </a:cubicBezTo>
                  <a:lnTo>
                    <a:pt x="662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8" name="Google Shape;3808;p55"/>
            <p:cNvSpPr/>
            <p:nvPr/>
          </p:nvSpPr>
          <p:spPr>
            <a:xfrm>
              <a:off x="4053763" y="5969960"/>
              <a:ext cx="37890" cy="8814"/>
            </a:xfrm>
            <a:custGeom>
              <a:rect b="b" l="l" r="r" t="t"/>
              <a:pathLst>
                <a:path extrusionOk="0" h="13254" w="56978">
                  <a:moveTo>
                    <a:pt x="50351" y="0"/>
                  </a:moveTo>
                  <a:lnTo>
                    <a:pt x="6628" y="0"/>
                  </a:lnTo>
                  <a:cubicBezTo>
                    <a:pt x="2969" y="0"/>
                    <a:pt x="0" y="2969"/>
                    <a:pt x="0" y="6627"/>
                  </a:cubicBezTo>
                  <a:cubicBezTo>
                    <a:pt x="0" y="10285"/>
                    <a:pt x="2969" y="13255"/>
                    <a:pt x="6628" y="13255"/>
                  </a:cubicBezTo>
                  <a:lnTo>
                    <a:pt x="50351" y="13255"/>
                  </a:lnTo>
                  <a:cubicBezTo>
                    <a:pt x="54009" y="13255"/>
                    <a:pt x="56979" y="10285"/>
                    <a:pt x="56979" y="6627"/>
                  </a:cubicBezTo>
                  <a:cubicBezTo>
                    <a:pt x="56979" y="2969"/>
                    <a:pt x="54009" y="0"/>
                    <a:pt x="503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09" name="Google Shape;3809;p55"/>
            <p:cNvSpPr/>
            <p:nvPr/>
          </p:nvSpPr>
          <p:spPr>
            <a:xfrm>
              <a:off x="3989910" y="5969960"/>
              <a:ext cx="52114" cy="8814"/>
            </a:xfrm>
            <a:custGeom>
              <a:rect b="b" l="l" r="r" t="t"/>
              <a:pathLst>
                <a:path extrusionOk="0" h="13254" w="78367">
                  <a:moveTo>
                    <a:pt x="6627" y="13255"/>
                  </a:moveTo>
                  <a:lnTo>
                    <a:pt x="71740" y="13255"/>
                  </a:lnTo>
                  <a:cubicBezTo>
                    <a:pt x="75398" y="13255"/>
                    <a:pt x="78367" y="10285"/>
                    <a:pt x="78367" y="6627"/>
                  </a:cubicBezTo>
                  <a:cubicBezTo>
                    <a:pt x="78367" y="2969"/>
                    <a:pt x="75398" y="0"/>
                    <a:pt x="71740" y="0"/>
                  </a:cubicBezTo>
                  <a:lnTo>
                    <a:pt x="6627" y="0"/>
                  </a:lnTo>
                  <a:cubicBezTo>
                    <a:pt x="2969" y="0"/>
                    <a:pt x="0" y="2969"/>
                    <a:pt x="0" y="6627"/>
                  </a:cubicBezTo>
                  <a:cubicBezTo>
                    <a:pt x="0" y="10285"/>
                    <a:pt x="2969" y="13255"/>
                    <a:pt x="6627" y="132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10" name="Google Shape;3810;p55"/>
          <p:cNvGrpSpPr/>
          <p:nvPr/>
        </p:nvGrpSpPr>
        <p:grpSpPr>
          <a:xfrm>
            <a:off x="746826" y="2884862"/>
            <a:ext cx="235158" cy="254819"/>
            <a:chOff x="4389370" y="5843741"/>
            <a:chExt cx="235158" cy="254819"/>
          </a:xfrm>
        </p:grpSpPr>
        <p:sp>
          <p:nvSpPr>
            <p:cNvPr id="3811" name="Google Shape;3811;p55"/>
            <p:cNvSpPr/>
            <p:nvPr/>
          </p:nvSpPr>
          <p:spPr>
            <a:xfrm>
              <a:off x="4389370" y="5843741"/>
              <a:ext cx="235158" cy="254819"/>
            </a:xfrm>
            <a:custGeom>
              <a:rect b="b" l="l" r="r" t="t"/>
              <a:pathLst>
                <a:path extrusionOk="0" h="383186" w="353621">
                  <a:moveTo>
                    <a:pt x="353621" y="81552"/>
                  </a:moveTo>
                  <a:lnTo>
                    <a:pt x="353621" y="53794"/>
                  </a:lnTo>
                  <a:cubicBezTo>
                    <a:pt x="353621" y="43078"/>
                    <a:pt x="344885" y="34342"/>
                    <a:pt x="334169" y="34342"/>
                  </a:cubicBezTo>
                  <a:lnTo>
                    <a:pt x="329823" y="34342"/>
                  </a:lnTo>
                  <a:lnTo>
                    <a:pt x="329823" y="32277"/>
                  </a:lnTo>
                  <a:cubicBezTo>
                    <a:pt x="329823" y="14503"/>
                    <a:pt x="315363" y="0"/>
                    <a:pt x="297546" y="0"/>
                  </a:cubicBezTo>
                  <a:lnTo>
                    <a:pt x="58012" y="0"/>
                  </a:lnTo>
                  <a:cubicBezTo>
                    <a:pt x="40238" y="0"/>
                    <a:pt x="25735" y="14460"/>
                    <a:pt x="25735" y="32277"/>
                  </a:cubicBezTo>
                  <a:lnTo>
                    <a:pt x="25735" y="47038"/>
                  </a:lnTo>
                  <a:lnTo>
                    <a:pt x="19839" y="47038"/>
                  </a:lnTo>
                  <a:cubicBezTo>
                    <a:pt x="8908" y="47038"/>
                    <a:pt x="0" y="55946"/>
                    <a:pt x="0" y="66877"/>
                  </a:cubicBezTo>
                  <a:cubicBezTo>
                    <a:pt x="0" y="77808"/>
                    <a:pt x="8908" y="86716"/>
                    <a:pt x="19839" y="86716"/>
                  </a:cubicBezTo>
                  <a:lnTo>
                    <a:pt x="25735" y="86716"/>
                  </a:lnTo>
                  <a:lnTo>
                    <a:pt x="25735" y="109396"/>
                  </a:lnTo>
                  <a:lnTo>
                    <a:pt x="19839" y="109396"/>
                  </a:lnTo>
                  <a:cubicBezTo>
                    <a:pt x="8908" y="109396"/>
                    <a:pt x="0" y="118304"/>
                    <a:pt x="0" y="129235"/>
                  </a:cubicBezTo>
                  <a:cubicBezTo>
                    <a:pt x="0" y="140166"/>
                    <a:pt x="8908" y="149074"/>
                    <a:pt x="19839" y="149074"/>
                  </a:cubicBezTo>
                  <a:lnTo>
                    <a:pt x="25735" y="149074"/>
                  </a:lnTo>
                  <a:lnTo>
                    <a:pt x="25735" y="171754"/>
                  </a:lnTo>
                  <a:lnTo>
                    <a:pt x="19839" y="171754"/>
                  </a:lnTo>
                  <a:cubicBezTo>
                    <a:pt x="8908" y="171754"/>
                    <a:pt x="0" y="180662"/>
                    <a:pt x="0" y="191593"/>
                  </a:cubicBezTo>
                  <a:cubicBezTo>
                    <a:pt x="0" y="202524"/>
                    <a:pt x="8908" y="211433"/>
                    <a:pt x="19839" y="211433"/>
                  </a:cubicBezTo>
                  <a:lnTo>
                    <a:pt x="25735" y="211433"/>
                  </a:lnTo>
                  <a:lnTo>
                    <a:pt x="25735" y="234112"/>
                  </a:lnTo>
                  <a:lnTo>
                    <a:pt x="19839" y="234112"/>
                  </a:lnTo>
                  <a:cubicBezTo>
                    <a:pt x="8908" y="234112"/>
                    <a:pt x="0" y="243021"/>
                    <a:pt x="0" y="253952"/>
                  </a:cubicBezTo>
                  <a:cubicBezTo>
                    <a:pt x="0" y="264882"/>
                    <a:pt x="8908" y="273791"/>
                    <a:pt x="19839" y="273791"/>
                  </a:cubicBezTo>
                  <a:lnTo>
                    <a:pt x="25735" y="273791"/>
                  </a:lnTo>
                  <a:lnTo>
                    <a:pt x="25735" y="296470"/>
                  </a:lnTo>
                  <a:lnTo>
                    <a:pt x="19839" y="296470"/>
                  </a:lnTo>
                  <a:cubicBezTo>
                    <a:pt x="8908" y="296470"/>
                    <a:pt x="0" y="305379"/>
                    <a:pt x="0" y="316310"/>
                  </a:cubicBezTo>
                  <a:cubicBezTo>
                    <a:pt x="0" y="327241"/>
                    <a:pt x="8908" y="336149"/>
                    <a:pt x="19839" y="336149"/>
                  </a:cubicBezTo>
                  <a:lnTo>
                    <a:pt x="25735" y="336149"/>
                  </a:lnTo>
                  <a:lnTo>
                    <a:pt x="25735" y="350910"/>
                  </a:lnTo>
                  <a:cubicBezTo>
                    <a:pt x="25735" y="368684"/>
                    <a:pt x="40195" y="383187"/>
                    <a:pt x="58012" y="383187"/>
                  </a:cubicBezTo>
                  <a:lnTo>
                    <a:pt x="297546" y="383187"/>
                  </a:lnTo>
                  <a:cubicBezTo>
                    <a:pt x="315320" y="383187"/>
                    <a:pt x="329823" y="368727"/>
                    <a:pt x="329823" y="350910"/>
                  </a:cubicBezTo>
                  <a:lnTo>
                    <a:pt x="329823" y="329435"/>
                  </a:lnTo>
                  <a:cubicBezTo>
                    <a:pt x="329823" y="326337"/>
                    <a:pt x="327327" y="323841"/>
                    <a:pt x="324228" y="323841"/>
                  </a:cubicBezTo>
                  <a:cubicBezTo>
                    <a:pt x="321130" y="323841"/>
                    <a:pt x="318634" y="326337"/>
                    <a:pt x="318634" y="329435"/>
                  </a:cubicBezTo>
                  <a:lnTo>
                    <a:pt x="318634" y="350910"/>
                  </a:lnTo>
                  <a:cubicBezTo>
                    <a:pt x="318634" y="362530"/>
                    <a:pt x="309209" y="371954"/>
                    <a:pt x="297589" y="371954"/>
                  </a:cubicBezTo>
                  <a:lnTo>
                    <a:pt x="58055" y="371954"/>
                  </a:lnTo>
                  <a:cubicBezTo>
                    <a:pt x="46435" y="371954"/>
                    <a:pt x="37010" y="362530"/>
                    <a:pt x="37010" y="350910"/>
                  </a:cubicBezTo>
                  <a:lnTo>
                    <a:pt x="37010" y="336149"/>
                  </a:lnTo>
                  <a:lnTo>
                    <a:pt x="42906" y="336149"/>
                  </a:lnTo>
                  <a:cubicBezTo>
                    <a:pt x="53837" y="336149"/>
                    <a:pt x="62745" y="327241"/>
                    <a:pt x="62745" y="316310"/>
                  </a:cubicBezTo>
                  <a:cubicBezTo>
                    <a:pt x="62745" y="305379"/>
                    <a:pt x="53837" y="296470"/>
                    <a:pt x="42906" y="296470"/>
                  </a:cubicBezTo>
                  <a:lnTo>
                    <a:pt x="37010" y="296470"/>
                  </a:lnTo>
                  <a:lnTo>
                    <a:pt x="37010" y="273791"/>
                  </a:lnTo>
                  <a:lnTo>
                    <a:pt x="42906" y="273791"/>
                  </a:lnTo>
                  <a:cubicBezTo>
                    <a:pt x="53837" y="273791"/>
                    <a:pt x="62745" y="264882"/>
                    <a:pt x="62745" y="253952"/>
                  </a:cubicBezTo>
                  <a:cubicBezTo>
                    <a:pt x="62745" y="243021"/>
                    <a:pt x="53837" y="234112"/>
                    <a:pt x="42906" y="234112"/>
                  </a:cubicBezTo>
                  <a:lnTo>
                    <a:pt x="37010" y="234112"/>
                  </a:lnTo>
                  <a:lnTo>
                    <a:pt x="37010" y="211433"/>
                  </a:lnTo>
                  <a:lnTo>
                    <a:pt x="42906" y="211433"/>
                  </a:lnTo>
                  <a:cubicBezTo>
                    <a:pt x="53837" y="211433"/>
                    <a:pt x="62745" y="202524"/>
                    <a:pt x="62745" y="191593"/>
                  </a:cubicBezTo>
                  <a:cubicBezTo>
                    <a:pt x="62745" y="180662"/>
                    <a:pt x="53837" y="171754"/>
                    <a:pt x="42906" y="171754"/>
                  </a:cubicBezTo>
                  <a:lnTo>
                    <a:pt x="37010" y="171754"/>
                  </a:lnTo>
                  <a:lnTo>
                    <a:pt x="37010" y="149074"/>
                  </a:lnTo>
                  <a:lnTo>
                    <a:pt x="42906" y="149074"/>
                  </a:lnTo>
                  <a:cubicBezTo>
                    <a:pt x="53837" y="149074"/>
                    <a:pt x="62745" y="140166"/>
                    <a:pt x="62745" y="129235"/>
                  </a:cubicBezTo>
                  <a:cubicBezTo>
                    <a:pt x="62745" y="118304"/>
                    <a:pt x="53837" y="109396"/>
                    <a:pt x="42906" y="109396"/>
                  </a:cubicBezTo>
                  <a:lnTo>
                    <a:pt x="37010" y="109396"/>
                  </a:lnTo>
                  <a:lnTo>
                    <a:pt x="37010" y="86716"/>
                  </a:lnTo>
                  <a:lnTo>
                    <a:pt x="42906" y="86716"/>
                  </a:lnTo>
                  <a:cubicBezTo>
                    <a:pt x="53837" y="86716"/>
                    <a:pt x="62745" y="77808"/>
                    <a:pt x="62745" y="66877"/>
                  </a:cubicBezTo>
                  <a:cubicBezTo>
                    <a:pt x="62745" y="55946"/>
                    <a:pt x="53837" y="47038"/>
                    <a:pt x="42906" y="47038"/>
                  </a:cubicBezTo>
                  <a:lnTo>
                    <a:pt x="37010" y="47038"/>
                  </a:lnTo>
                  <a:lnTo>
                    <a:pt x="37010" y="32277"/>
                  </a:lnTo>
                  <a:cubicBezTo>
                    <a:pt x="37010" y="20657"/>
                    <a:pt x="46435" y="11232"/>
                    <a:pt x="58055" y="11232"/>
                  </a:cubicBezTo>
                  <a:lnTo>
                    <a:pt x="297589" y="11232"/>
                  </a:lnTo>
                  <a:cubicBezTo>
                    <a:pt x="309209" y="11232"/>
                    <a:pt x="318634" y="20657"/>
                    <a:pt x="318634" y="32277"/>
                  </a:cubicBezTo>
                  <a:lnTo>
                    <a:pt x="318634" y="303184"/>
                  </a:lnTo>
                  <a:cubicBezTo>
                    <a:pt x="318634" y="306283"/>
                    <a:pt x="321130" y="308779"/>
                    <a:pt x="324228" y="308779"/>
                  </a:cubicBezTo>
                  <a:cubicBezTo>
                    <a:pt x="327327" y="308779"/>
                    <a:pt x="329823" y="306283"/>
                    <a:pt x="329823" y="303184"/>
                  </a:cubicBezTo>
                  <a:lnTo>
                    <a:pt x="329823" y="211820"/>
                  </a:lnTo>
                  <a:lnTo>
                    <a:pt x="334169" y="211820"/>
                  </a:lnTo>
                  <a:cubicBezTo>
                    <a:pt x="344885" y="211820"/>
                    <a:pt x="353621" y="203084"/>
                    <a:pt x="353621" y="192368"/>
                  </a:cubicBezTo>
                  <a:lnTo>
                    <a:pt x="353621" y="164610"/>
                  </a:lnTo>
                  <a:cubicBezTo>
                    <a:pt x="353621" y="159188"/>
                    <a:pt x="351384" y="154325"/>
                    <a:pt x="347854" y="150796"/>
                  </a:cubicBezTo>
                  <a:cubicBezTo>
                    <a:pt x="351427" y="147267"/>
                    <a:pt x="353621" y="142361"/>
                    <a:pt x="353621" y="136981"/>
                  </a:cubicBezTo>
                  <a:lnTo>
                    <a:pt x="353621" y="109224"/>
                  </a:lnTo>
                  <a:cubicBezTo>
                    <a:pt x="353621" y="103801"/>
                    <a:pt x="351384" y="98938"/>
                    <a:pt x="347854" y="95409"/>
                  </a:cubicBezTo>
                  <a:cubicBezTo>
                    <a:pt x="351427" y="91880"/>
                    <a:pt x="353621" y="86974"/>
                    <a:pt x="353621" y="81595"/>
                  </a:cubicBezTo>
                  <a:close/>
                  <a:moveTo>
                    <a:pt x="51556" y="316310"/>
                  </a:moveTo>
                  <a:cubicBezTo>
                    <a:pt x="51556" y="321044"/>
                    <a:pt x="47683" y="324917"/>
                    <a:pt x="42949" y="324917"/>
                  </a:cubicBezTo>
                  <a:lnTo>
                    <a:pt x="19925" y="324917"/>
                  </a:lnTo>
                  <a:cubicBezTo>
                    <a:pt x="15192" y="324917"/>
                    <a:pt x="11318" y="321044"/>
                    <a:pt x="11318" y="316310"/>
                  </a:cubicBezTo>
                  <a:cubicBezTo>
                    <a:pt x="11318" y="311576"/>
                    <a:pt x="15192" y="307703"/>
                    <a:pt x="19925" y="307703"/>
                  </a:cubicBezTo>
                  <a:lnTo>
                    <a:pt x="42949" y="307703"/>
                  </a:lnTo>
                  <a:cubicBezTo>
                    <a:pt x="47683" y="307703"/>
                    <a:pt x="51556" y="311576"/>
                    <a:pt x="51556" y="316310"/>
                  </a:cubicBezTo>
                  <a:close/>
                  <a:moveTo>
                    <a:pt x="51556" y="253952"/>
                  </a:moveTo>
                  <a:cubicBezTo>
                    <a:pt x="51556" y="258685"/>
                    <a:pt x="47683" y="262559"/>
                    <a:pt x="42949" y="262559"/>
                  </a:cubicBezTo>
                  <a:lnTo>
                    <a:pt x="19925" y="262559"/>
                  </a:lnTo>
                  <a:cubicBezTo>
                    <a:pt x="15192" y="262559"/>
                    <a:pt x="11318" y="258685"/>
                    <a:pt x="11318" y="253952"/>
                  </a:cubicBezTo>
                  <a:cubicBezTo>
                    <a:pt x="11318" y="249218"/>
                    <a:pt x="15192" y="245344"/>
                    <a:pt x="19925" y="245344"/>
                  </a:cubicBezTo>
                  <a:lnTo>
                    <a:pt x="42949" y="245344"/>
                  </a:lnTo>
                  <a:cubicBezTo>
                    <a:pt x="47683" y="245344"/>
                    <a:pt x="51556" y="249218"/>
                    <a:pt x="51556" y="253952"/>
                  </a:cubicBezTo>
                  <a:close/>
                  <a:moveTo>
                    <a:pt x="51556" y="191593"/>
                  </a:moveTo>
                  <a:cubicBezTo>
                    <a:pt x="51556" y="196327"/>
                    <a:pt x="47683" y="200200"/>
                    <a:pt x="42949" y="200200"/>
                  </a:cubicBezTo>
                  <a:lnTo>
                    <a:pt x="19925" y="200200"/>
                  </a:lnTo>
                  <a:cubicBezTo>
                    <a:pt x="15192" y="200200"/>
                    <a:pt x="11318" y="196327"/>
                    <a:pt x="11318" y="191593"/>
                  </a:cubicBezTo>
                  <a:cubicBezTo>
                    <a:pt x="11318" y="186859"/>
                    <a:pt x="15192" y="182986"/>
                    <a:pt x="19925" y="182986"/>
                  </a:cubicBezTo>
                  <a:lnTo>
                    <a:pt x="42949" y="182986"/>
                  </a:lnTo>
                  <a:cubicBezTo>
                    <a:pt x="47683" y="182986"/>
                    <a:pt x="51556" y="186859"/>
                    <a:pt x="51556" y="191593"/>
                  </a:cubicBezTo>
                  <a:close/>
                  <a:moveTo>
                    <a:pt x="51556" y="129235"/>
                  </a:moveTo>
                  <a:cubicBezTo>
                    <a:pt x="51556" y="133969"/>
                    <a:pt x="47683" y="137842"/>
                    <a:pt x="42949" y="137842"/>
                  </a:cubicBezTo>
                  <a:lnTo>
                    <a:pt x="19925" y="137842"/>
                  </a:lnTo>
                  <a:cubicBezTo>
                    <a:pt x="15192" y="137842"/>
                    <a:pt x="11318" y="133969"/>
                    <a:pt x="11318" y="129235"/>
                  </a:cubicBezTo>
                  <a:cubicBezTo>
                    <a:pt x="11318" y="124501"/>
                    <a:pt x="15192" y="120628"/>
                    <a:pt x="19925" y="120628"/>
                  </a:cubicBezTo>
                  <a:lnTo>
                    <a:pt x="42949" y="120628"/>
                  </a:lnTo>
                  <a:cubicBezTo>
                    <a:pt x="47683" y="120628"/>
                    <a:pt x="51556" y="124501"/>
                    <a:pt x="51556" y="129235"/>
                  </a:cubicBezTo>
                  <a:close/>
                  <a:moveTo>
                    <a:pt x="51556" y="66877"/>
                  </a:moveTo>
                  <a:cubicBezTo>
                    <a:pt x="51556" y="71611"/>
                    <a:pt x="47683" y="75484"/>
                    <a:pt x="42949" y="75484"/>
                  </a:cubicBezTo>
                  <a:lnTo>
                    <a:pt x="19925" y="75484"/>
                  </a:lnTo>
                  <a:cubicBezTo>
                    <a:pt x="15192" y="75484"/>
                    <a:pt x="11318" y="71611"/>
                    <a:pt x="11318" y="66877"/>
                  </a:cubicBezTo>
                  <a:cubicBezTo>
                    <a:pt x="11318" y="62143"/>
                    <a:pt x="15192" y="58270"/>
                    <a:pt x="19925" y="58270"/>
                  </a:cubicBezTo>
                  <a:lnTo>
                    <a:pt x="42949" y="58270"/>
                  </a:lnTo>
                  <a:cubicBezTo>
                    <a:pt x="47683" y="58270"/>
                    <a:pt x="51556" y="62143"/>
                    <a:pt x="51556" y="66877"/>
                  </a:cubicBezTo>
                  <a:close/>
                  <a:moveTo>
                    <a:pt x="342389" y="164610"/>
                  </a:moveTo>
                  <a:lnTo>
                    <a:pt x="342389" y="192368"/>
                  </a:lnTo>
                  <a:cubicBezTo>
                    <a:pt x="342389" y="196887"/>
                    <a:pt x="338688" y="200588"/>
                    <a:pt x="334169" y="200588"/>
                  </a:cubicBezTo>
                  <a:lnTo>
                    <a:pt x="329823" y="200588"/>
                  </a:lnTo>
                  <a:lnTo>
                    <a:pt x="329823" y="156390"/>
                  </a:lnTo>
                  <a:lnTo>
                    <a:pt x="334169" y="156390"/>
                  </a:lnTo>
                  <a:cubicBezTo>
                    <a:pt x="334169" y="156390"/>
                    <a:pt x="334169" y="156390"/>
                    <a:pt x="334169" y="156390"/>
                  </a:cubicBezTo>
                  <a:cubicBezTo>
                    <a:pt x="338688" y="156390"/>
                    <a:pt x="342389" y="160091"/>
                    <a:pt x="342389" y="164610"/>
                  </a:cubicBezTo>
                  <a:close/>
                  <a:moveTo>
                    <a:pt x="342389" y="109181"/>
                  </a:moveTo>
                  <a:lnTo>
                    <a:pt x="342389" y="136938"/>
                  </a:lnTo>
                  <a:cubicBezTo>
                    <a:pt x="342389" y="141457"/>
                    <a:pt x="338731" y="145158"/>
                    <a:pt x="334169" y="145158"/>
                  </a:cubicBezTo>
                  <a:cubicBezTo>
                    <a:pt x="334169" y="145158"/>
                    <a:pt x="334169" y="145158"/>
                    <a:pt x="334169" y="145158"/>
                  </a:cubicBezTo>
                  <a:cubicBezTo>
                    <a:pt x="334169" y="145158"/>
                    <a:pt x="334169" y="145158"/>
                    <a:pt x="334169" y="145158"/>
                  </a:cubicBezTo>
                  <a:lnTo>
                    <a:pt x="329823" y="145158"/>
                  </a:lnTo>
                  <a:lnTo>
                    <a:pt x="329823" y="100961"/>
                  </a:lnTo>
                  <a:lnTo>
                    <a:pt x="334169" y="100961"/>
                  </a:lnTo>
                  <a:cubicBezTo>
                    <a:pt x="334169" y="100961"/>
                    <a:pt x="334169" y="100961"/>
                    <a:pt x="334169" y="100961"/>
                  </a:cubicBezTo>
                  <a:cubicBezTo>
                    <a:pt x="334169" y="100961"/>
                    <a:pt x="334169" y="100961"/>
                    <a:pt x="334169" y="100961"/>
                  </a:cubicBezTo>
                  <a:cubicBezTo>
                    <a:pt x="338688" y="100961"/>
                    <a:pt x="342389" y="104662"/>
                    <a:pt x="342389" y="109181"/>
                  </a:cubicBezTo>
                  <a:close/>
                  <a:moveTo>
                    <a:pt x="334169" y="89729"/>
                  </a:moveTo>
                  <a:lnTo>
                    <a:pt x="329823" y="89729"/>
                  </a:lnTo>
                  <a:lnTo>
                    <a:pt x="329823" y="45531"/>
                  </a:lnTo>
                  <a:lnTo>
                    <a:pt x="334169" y="45531"/>
                  </a:lnTo>
                  <a:cubicBezTo>
                    <a:pt x="338688" y="45531"/>
                    <a:pt x="342389" y="49232"/>
                    <a:pt x="342389" y="53751"/>
                  </a:cubicBezTo>
                  <a:lnTo>
                    <a:pt x="342389" y="81509"/>
                  </a:lnTo>
                  <a:cubicBezTo>
                    <a:pt x="342389" y="86028"/>
                    <a:pt x="338688" y="89729"/>
                    <a:pt x="334169" y="89729"/>
                  </a:cubicBezTo>
                  <a:cubicBezTo>
                    <a:pt x="334169" y="89729"/>
                    <a:pt x="334169" y="89729"/>
                    <a:pt x="334169" y="897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2" name="Google Shape;3812;p55"/>
            <p:cNvSpPr/>
            <p:nvPr/>
          </p:nvSpPr>
          <p:spPr>
            <a:xfrm>
              <a:off x="4444048" y="5900555"/>
              <a:ext cx="141189" cy="141201"/>
            </a:xfrm>
            <a:custGeom>
              <a:rect b="b" l="l" r="r" t="t"/>
              <a:pathLst>
                <a:path extrusionOk="0" h="212332" w="212314">
                  <a:moveTo>
                    <a:pt x="66342" y="79999"/>
                  </a:moveTo>
                  <a:lnTo>
                    <a:pt x="79468" y="71823"/>
                  </a:lnTo>
                  <a:cubicBezTo>
                    <a:pt x="89065" y="65841"/>
                    <a:pt x="92250" y="53446"/>
                    <a:pt x="86698" y="43591"/>
                  </a:cubicBezTo>
                  <a:lnTo>
                    <a:pt x="68236" y="10755"/>
                  </a:lnTo>
                  <a:cubicBezTo>
                    <a:pt x="62727" y="943"/>
                    <a:pt x="50505" y="-2801"/>
                    <a:pt x="40435" y="2234"/>
                  </a:cubicBezTo>
                  <a:lnTo>
                    <a:pt x="29203" y="7872"/>
                  </a:lnTo>
                  <a:cubicBezTo>
                    <a:pt x="29203" y="7872"/>
                    <a:pt x="29073" y="7915"/>
                    <a:pt x="29030" y="7958"/>
                  </a:cubicBezTo>
                  <a:cubicBezTo>
                    <a:pt x="21628" y="12003"/>
                    <a:pt x="3984" y="23967"/>
                    <a:pt x="584" y="47594"/>
                  </a:cubicBezTo>
                  <a:cubicBezTo>
                    <a:pt x="-3676" y="77159"/>
                    <a:pt x="15389" y="113309"/>
                    <a:pt x="57176" y="155139"/>
                  </a:cubicBezTo>
                  <a:cubicBezTo>
                    <a:pt x="95176" y="193139"/>
                    <a:pt x="128528" y="212333"/>
                    <a:pt x="156458" y="212333"/>
                  </a:cubicBezTo>
                  <a:cubicBezTo>
                    <a:pt x="159255" y="212333"/>
                    <a:pt x="162010" y="212118"/>
                    <a:pt x="164721" y="211730"/>
                  </a:cubicBezTo>
                  <a:cubicBezTo>
                    <a:pt x="188347" y="208331"/>
                    <a:pt x="200311" y="190686"/>
                    <a:pt x="204356" y="183284"/>
                  </a:cubicBezTo>
                  <a:cubicBezTo>
                    <a:pt x="204356" y="183241"/>
                    <a:pt x="204399" y="183155"/>
                    <a:pt x="204442" y="183112"/>
                  </a:cubicBezTo>
                  <a:lnTo>
                    <a:pt x="210080" y="171880"/>
                  </a:lnTo>
                  <a:cubicBezTo>
                    <a:pt x="215115" y="161809"/>
                    <a:pt x="211371" y="149587"/>
                    <a:pt x="201559" y="144079"/>
                  </a:cubicBezTo>
                  <a:lnTo>
                    <a:pt x="168723" y="125617"/>
                  </a:lnTo>
                  <a:cubicBezTo>
                    <a:pt x="158868" y="120065"/>
                    <a:pt x="146474" y="123250"/>
                    <a:pt x="140492" y="132847"/>
                  </a:cubicBezTo>
                  <a:lnTo>
                    <a:pt x="132315" y="146016"/>
                  </a:lnTo>
                  <a:cubicBezTo>
                    <a:pt x="131541" y="147264"/>
                    <a:pt x="130293" y="148038"/>
                    <a:pt x="128830" y="148210"/>
                  </a:cubicBezTo>
                  <a:cubicBezTo>
                    <a:pt x="127366" y="148382"/>
                    <a:pt x="125989" y="147909"/>
                    <a:pt x="124956" y="146876"/>
                  </a:cubicBezTo>
                  <a:lnTo>
                    <a:pt x="65439" y="87358"/>
                  </a:lnTo>
                  <a:cubicBezTo>
                    <a:pt x="64405" y="86325"/>
                    <a:pt x="63932" y="84905"/>
                    <a:pt x="64104" y="83485"/>
                  </a:cubicBezTo>
                  <a:cubicBezTo>
                    <a:pt x="64277" y="82022"/>
                    <a:pt x="65094" y="80774"/>
                    <a:pt x="66342" y="79999"/>
                  </a:cubicBezTo>
                  <a:close/>
                  <a:moveTo>
                    <a:pt x="163215" y="135386"/>
                  </a:moveTo>
                  <a:lnTo>
                    <a:pt x="196051" y="153848"/>
                  </a:lnTo>
                  <a:cubicBezTo>
                    <a:pt x="200655" y="156430"/>
                    <a:pt x="202377" y="162154"/>
                    <a:pt x="200053" y="166845"/>
                  </a:cubicBezTo>
                  <a:lnTo>
                    <a:pt x="197170" y="172568"/>
                  </a:lnTo>
                  <a:lnTo>
                    <a:pt x="146646" y="144165"/>
                  </a:lnTo>
                  <a:lnTo>
                    <a:pt x="150003" y="138743"/>
                  </a:lnTo>
                  <a:cubicBezTo>
                    <a:pt x="152800" y="134267"/>
                    <a:pt x="158610" y="132761"/>
                    <a:pt x="163215" y="135343"/>
                  </a:cubicBezTo>
                  <a:close/>
                  <a:moveTo>
                    <a:pt x="87214" y="125014"/>
                  </a:moveTo>
                  <a:lnTo>
                    <a:pt x="87214" y="125014"/>
                  </a:lnTo>
                  <a:cubicBezTo>
                    <a:pt x="87214" y="125014"/>
                    <a:pt x="87257" y="125100"/>
                    <a:pt x="87257" y="125100"/>
                  </a:cubicBezTo>
                  <a:lnTo>
                    <a:pt x="116952" y="154795"/>
                  </a:lnTo>
                  <a:cubicBezTo>
                    <a:pt x="120437" y="158281"/>
                    <a:pt x="125214" y="159916"/>
                    <a:pt x="130077" y="159356"/>
                  </a:cubicBezTo>
                  <a:cubicBezTo>
                    <a:pt x="134252" y="158883"/>
                    <a:pt x="137953" y="156817"/>
                    <a:pt x="140535" y="153633"/>
                  </a:cubicBezTo>
                  <a:lnTo>
                    <a:pt x="191661" y="182380"/>
                  </a:lnTo>
                  <a:cubicBezTo>
                    <a:pt x="186669" y="189567"/>
                    <a:pt x="177718" y="198476"/>
                    <a:pt x="163042" y="200584"/>
                  </a:cubicBezTo>
                  <a:cubicBezTo>
                    <a:pt x="137565" y="204242"/>
                    <a:pt x="103654" y="185780"/>
                    <a:pt x="65051" y="147134"/>
                  </a:cubicBezTo>
                  <a:cubicBezTo>
                    <a:pt x="26405" y="108489"/>
                    <a:pt x="7943" y="74620"/>
                    <a:pt x="11601" y="49143"/>
                  </a:cubicBezTo>
                  <a:cubicBezTo>
                    <a:pt x="13710" y="34468"/>
                    <a:pt x="22618" y="25517"/>
                    <a:pt x="29848" y="20524"/>
                  </a:cubicBezTo>
                  <a:lnTo>
                    <a:pt x="33936" y="27754"/>
                  </a:lnTo>
                  <a:lnTo>
                    <a:pt x="43706" y="22246"/>
                  </a:lnTo>
                  <a:lnTo>
                    <a:pt x="39660" y="15059"/>
                  </a:lnTo>
                  <a:lnTo>
                    <a:pt x="45384" y="12176"/>
                  </a:lnTo>
                  <a:cubicBezTo>
                    <a:pt x="50075" y="9809"/>
                    <a:pt x="55798" y="11573"/>
                    <a:pt x="58381" y="16178"/>
                  </a:cubicBezTo>
                  <a:lnTo>
                    <a:pt x="76843" y="49014"/>
                  </a:lnTo>
                  <a:cubicBezTo>
                    <a:pt x="79425" y="53619"/>
                    <a:pt x="77962" y="59428"/>
                    <a:pt x="73443" y="62226"/>
                  </a:cubicBezTo>
                  <a:lnTo>
                    <a:pt x="68021" y="65582"/>
                  </a:lnTo>
                  <a:lnTo>
                    <a:pt x="56530" y="45141"/>
                  </a:lnTo>
                  <a:cubicBezTo>
                    <a:pt x="55024" y="42429"/>
                    <a:pt x="51581" y="41483"/>
                    <a:pt x="48870" y="42989"/>
                  </a:cubicBezTo>
                  <a:cubicBezTo>
                    <a:pt x="46158" y="44495"/>
                    <a:pt x="45212" y="47938"/>
                    <a:pt x="46718" y="50649"/>
                  </a:cubicBezTo>
                  <a:lnTo>
                    <a:pt x="58509" y="71650"/>
                  </a:lnTo>
                  <a:cubicBezTo>
                    <a:pt x="55325" y="74233"/>
                    <a:pt x="53302" y="77934"/>
                    <a:pt x="52786" y="82108"/>
                  </a:cubicBezTo>
                  <a:cubicBezTo>
                    <a:pt x="52226" y="86971"/>
                    <a:pt x="53862" y="91791"/>
                    <a:pt x="57348" y="95234"/>
                  </a:cubicBezTo>
                  <a:lnTo>
                    <a:pt x="87042" y="1249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813" name="Google Shape;3813;p55"/>
          <p:cNvSpPr/>
          <p:nvPr/>
        </p:nvSpPr>
        <p:spPr>
          <a:xfrm>
            <a:off x="1592915" y="2876342"/>
            <a:ext cx="275998" cy="271860"/>
          </a:xfrm>
          <a:custGeom>
            <a:rect b="b" l="l" r="r" t="t"/>
            <a:pathLst>
              <a:path extrusionOk="0" h="460779" w="467793">
                <a:moveTo>
                  <a:pt x="91450" y="37570"/>
                </a:moveTo>
                <a:lnTo>
                  <a:pt x="141371" y="37570"/>
                </a:lnTo>
                <a:lnTo>
                  <a:pt x="141371" y="22723"/>
                </a:lnTo>
                <a:cubicBezTo>
                  <a:pt x="141371" y="16483"/>
                  <a:pt x="143910" y="10802"/>
                  <a:pt x="148042" y="6670"/>
                </a:cubicBezTo>
                <a:cubicBezTo>
                  <a:pt x="152130" y="2582"/>
                  <a:pt x="157811" y="0"/>
                  <a:pt x="164094" y="0"/>
                </a:cubicBezTo>
                <a:cubicBezTo>
                  <a:pt x="170377" y="0"/>
                  <a:pt x="176015" y="2582"/>
                  <a:pt x="180103" y="6670"/>
                </a:cubicBezTo>
                <a:cubicBezTo>
                  <a:pt x="184234" y="10802"/>
                  <a:pt x="186773" y="16440"/>
                  <a:pt x="186773" y="22723"/>
                </a:cubicBezTo>
                <a:lnTo>
                  <a:pt x="186773" y="37570"/>
                </a:lnTo>
                <a:lnTo>
                  <a:pt x="236694" y="37570"/>
                </a:lnTo>
                <a:lnTo>
                  <a:pt x="236694" y="22723"/>
                </a:lnTo>
                <a:cubicBezTo>
                  <a:pt x="236694" y="16483"/>
                  <a:pt x="239276" y="10802"/>
                  <a:pt x="243365" y="6670"/>
                </a:cubicBezTo>
                <a:cubicBezTo>
                  <a:pt x="247496" y="2582"/>
                  <a:pt x="253134" y="0"/>
                  <a:pt x="259374" y="0"/>
                </a:cubicBezTo>
                <a:cubicBezTo>
                  <a:pt x="265614" y="0"/>
                  <a:pt x="271295" y="2582"/>
                  <a:pt x="275426" y="6670"/>
                </a:cubicBezTo>
                <a:cubicBezTo>
                  <a:pt x="279557" y="10802"/>
                  <a:pt x="282097" y="16440"/>
                  <a:pt x="282097" y="22723"/>
                </a:cubicBezTo>
                <a:lnTo>
                  <a:pt x="282097" y="37570"/>
                </a:lnTo>
                <a:lnTo>
                  <a:pt x="332018" y="37570"/>
                </a:lnTo>
                <a:lnTo>
                  <a:pt x="332018" y="22895"/>
                </a:lnTo>
                <a:cubicBezTo>
                  <a:pt x="332018" y="16655"/>
                  <a:pt x="334557" y="10974"/>
                  <a:pt x="338688" y="6843"/>
                </a:cubicBezTo>
                <a:cubicBezTo>
                  <a:pt x="342777" y="2754"/>
                  <a:pt x="348457" y="172"/>
                  <a:pt x="354740" y="172"/>
                </a:cubicBezTo>
                <a:cubicBezTo>
                  <a:pt x="361023" y="172"/>
                  <a:pt x="366661" y="2754"/>
                  <a:pt x="370749" y="6843"/>
                </a:cubicBezTo>
                <a:cubicBezTo>
                  <a:pt x="374881" y="10974"/>
                  <a:pt x="377420" y="16612"/>
                  <a:pt x="377420" y="22895"/>
                </a:cubicBezTo>
                <a:lnTo>
                  <a:pt x="377420" y="37570"/>
                </a:lnTo>
                <a:lnTo>
                  <a:pt x="384951" y="37570"/>
                </a:lnTo>
                <a:cubicBezTo>
                  <a:pt x="395538" y="37570"/>
                  <a:pt x="405135" y="41873"/>
                  <a:pt x="412106" y="48845"/>
                </a:cubicBezTo>
                <a:cubicBezTo>
                  <a:pt x="419078" y="55817"/>
                  <a:pt x="423382" y="65414"/>
                  <a:pt x="423382" y="76000"/>
                </a:cubicBezTo>
                <a:lnTo>
                  <a:pt x="423382" y="147396"/>
                </a:lnTo>
                <a:cubicBezTo>
                  <a:pt x="423382" y="151183"/>
                  <a:pt x="420283" y="154239"/>
                  <a:pt x="416539" y="154239"/>
                </a:cubicBezTo>
                <a:cubicBezTo>
                  <a:pt x="412795" y="154239"/>
                  <a:pt x="409696" y="151140"/>
                  <a:pt x="409696" y="147396"/>
                </a:cubicBezTo>
                <a:lnTo>
                  <a:pt x="409696" y="127643"/>
                </a:lnTo>
                <a:lnTo>
                  <a:pt x="227355" y="127643"/>
                </a:lnTo>
                <a:cubicBezTo>
                  <a:pt x="223568" y="127643"/>
                  <a:pt x="220513" y="124587"/>
                  <a:pt x="220513" y="120800"/>
                </a:cubicBezTo>
                <a:cubicBezTo>
                  <a:pt x="220513" y="117013"/>
                  <a:pt x="223568" y="113958"/>
                  <a:pt x="227355" y="113958"/>
                </a:cubicBezTo>
                <a:lnTo>
                  <a:pt x="409696" y="113958"/>
                </a:lnTo>
                <a:lnTo>
                  <a:pt x="409696" y="76000"/>
                </a:lnTo>
                <a:cubicBezTo>
                  <a:pt x="409696" y="69201"/>
                  <a:pt x="406942" y="63047"/>
                  <a:pt x="402423" y="58528"/>
                </a:cubicBezTo>
                <a:cubicBezTo>
                  <a:pt x="397904" y="54009"/>
                  <a:pt x="391751" y="51255"/>
                  <a:pt x="384951" y="51255"/>
                </a:cubicBezTo>
                <a:lnTo>
                  <a:pt x="377420" y="51255"/>
                </a:lnTo>
                <a:lnTo>
                  <a:pt x="377420" y="65930"/>
                </a:lnTo>
                <a:cubicBezTo>
                  <a:pt x="377420" y="72170"/>
                  <a:pt x="374838" y="77851"/>
                  <a:pt x="370749" y="81939"/>
                </a:cubicBezTo>
                <a:cubicBezTo>
                  <a:pt x="366661" y="86071"/>
                  <a:pt x="360980" y="88610"/>
                  <a:pt x="354740" y="88610"/>
                </a:cubicBezTo>
                <a:cubicBezTo>
                  <a:pt x="348500" y="88610"/>
                  <a:pt x="342820" y="86071"/>
                  <a:pt x="338688" y="81939"/>
                </a:cubicBezTo>
                <a:cubicBezTo>
                  <a:pt x="334557" y="77808"/>
                  <a:pt x="332018" y="72170"/>
                  <a:pt x="332018" y="65930"/>
                </a:cubicBezTo>
                <a:lnTo>
                  <a:pt x="332018" y="51255"/>
                </a:lnTo>
                <a:lnTo>
                  <a:pt x="282097" y="51255"/>
                </a:lnTo>
                <a:lnTo>
                  <a:pt x="282097" y="65715"/>
                </a:lnTo>
                <a:cubicBezTo>
                  <a:pt x="282097" y="71955"/>
                  <a:pt x="279557" y="77636"/>
                  <a:pt x="275426" y="81767"/>
                </a:cubicBezTo>
                <a:cubicBezTo>
                  <a:pt x="271295" y="85855"/>
                  <a:pt x="265657" y="88438"/>
                  <a:pt x="259374" y="88438"/>
                </a:cubicBezTo>
                <a:cubicBezTo>
                  <a:pt x="253091" y="88438"/>
                  <a:pt x="247453" y="85855"/>
                  <a:pt x="243365" y="81767"/>
                </a:cubicBezTo>
                <a:cubicBezTo>
                  <a:pt x="239276" y="77636"/>
                  <a:pt x="236694" y="71998"/>
                  <a:pt x="236694" y="65715"/>
                </a:cubicBezTo>
                <a:lnTo>
                  <a:pt x="236694" y="51255"/>
                </a:lnTo>
                <a:lnTo>
                  <a:pt x="186773" y="51255"/>
                </a:lnTo>
                <a:lnTo>
                  <a:pt x="186773" y="65715"/>
                </a:lnTo>
                <a:cubicBezTo>
                  <a:pt x="186773" y="71955"/>
                  <a:pt x="184191" y="77636"/>
                  <a:pt x="180103" y="81767"/>
                </a:cubicBezTo>
                <a:cubicBezTo>
                  <a:pt x="176015" y="85855"/>
                  <a:pt x="170334" y="88438"/>
                  <a:pt x="164094" y="88438"/>
                </a:cubicBezTo>
                <a:cubicBezTo>
                  <a:pt x="157854" y="88438"/>
                  <a:pt x="152173" y="85855"/>
                  <a:pt x="148042" y="81767"/>
                </a:cubicBezTo>
                <a:cubicBezTo>
                  <a:pt x="143910" y="77636"/>
                  <a:pt x="141371" y="71998"/>
                  <a:pt x="141371" y="65715"/>
                </a:cubicBezTo>
                <a:lnTo>
                  <a:pt x="141371" y="51255"/>
                </a:lnTo>
                <a:lnTo>
                  <a:pt x="91450" y="51255"/>
                </a:lnTo>
                <a:lnTo>
                  <a:pt x="91450" y="65715"/>
                </a:lnTo>
                <a:cubicBezTo>
                  <a:pt x="91450" y="71955"/>
                  <a:pt x="88868" y="77636"/>
                  <a:pt x="84779" y="81767"/>
                </a:cubicBezTo>
                <a:cubicBezTo>
                  <a:pt x="80648" y="85855"/>
                  <a:pt x="75011" y="88438"/>
                  <a:pt x="68727" y="88438"/>
                </a:cubicBezTo>
                <a:cubicBezTo>
                  <a:pt x="62444" y="88438"/>
                  <a:pt x="56806" y="85855"/>
                  <a:pt x="52675" y="81767"/>
                </a:cubicBezTo>
                <a:cubicBezTo>
                  <a:pt x="48587" y="77636"/>
                  <a:pt x="46005" y="71998"/>
                  <a:pt x="46005" y="65715"/>
                </a:cubicBezTo>
                <a:lnTo>
                  <a:pt x="46005" y="51255"/>
                </a:lnTo>
                <a:lnTo>
                  <a:pt x="38474" y="51255"/>
                </a:lnTo>
                <a:cubicBezTo>
                  <a:pt x="31674" y="51255"/>
                  <a:pt x="25520" y="54009"/>
                  <a:pt x="21001" y="58528"/>
                </a:cubicBezTo>
                <a:cubicBezTo>
                  <a:pt x="16525" y="63004"/>
                  <a:pt x="13729" y="69158"/>
                  <a:pt x="13729" y="76000"/>
                </a:cubicBezTo>
                <a:lnTo>
                  <a:pt x="13729" y="113958"/>
                </a:lnTo>
                <a:lnTo>
                  <a:pt x="196112" y="113958"/>
                </a:lnTo>
                <a:cubicBezTo>
                  <a:pt x="199899" y="113958"/>
                  <a:pt x="202955" y="117013"/>
                  <a:pt x="202955" y="120800"/>
                </a:cubicBezTo>
                <a:cubicBezTo>
                  <a:pt x="202955" y="124587"/>
                  <a:pt x="199856" y="127643"/>
                  <a:pt x="196112" y="127643"/>
                </a:cubicBezTo>
                <a:lnTo>
                  <a:pt x="13729" y="127643"/>
                </a:lnTo>
                <a:lnTo>
                  <a:pt x="13729" y="329995"/>
                </a:lnTo>
                <a:cubicBezTo>
                  <a:pt x="13729" y="333782"/>
                  <a:pt x="10673" y="336838"/>
                  <a:pt x="6886" y="336838"/>
                </a:cubicBezTo>
                <a:cubicBezTo>
                  <a:pt x="3098" y="336838"/>
                  <a:pt x="43" y="333782"/>
                  <a:pt x="43" y="329995"/>
                </a:cubicBezTo>
                <a:lnTo>
                  <a:pt x="43" y="76000"/>
                </a:lnTo>
                <a:cubicBezTo>
                  <a:pt x="43" y="65414"/>
                  <a:pt x="4347" y="55817"/>
                  <a:pt x="11318" y="48845"/>
                </a:cubicBezTo>
                <a:cubicBezTo>
                  <a:pt x="18290" y="41916"/>
                  <a:pt x="27887" y="37570"/>
                  <a:pt x="38474" y="37570"/>
                </a:cubicBezTo>
                <a:lnTo>
                  <a:pt x="46005" y="37570"/>
                </a:lnTo>
                <a:lnTo>
                  <a:pt x="46005" y="22723"/>
                </a:lnTo>
                <a:cubicBezTo>
                  <a:pt x="46005" y="16483"/>
                  <a:pt x="48544" y="10802"/>
                  <a:pt x="52675" y="6670"/>
                </a:cubicBezTo>
                <a:cubicBezTo>
                  <a:pt x="56806" y="2582"/>
                  <a:pt x="62444" y="0"/>
                  <a:pt x="68727" y="0"/>
                </a:cubicBezTo>
                <a:cubicBezTo>
                  <a:pt x="75011" y="0"/>
                  <a:pt x="80648" y="2582"/>
                  <a:pt x="84779" y="6670"/>
                </a:cubicBezTo>
                <a:cubicBezTo>
                  <a:pt x="88868" y="10802"/>
                  <a:pt x="91450" y="16440"/>
                  <a:pt x="91450" y="22723"/>
                </a:cubicBezTo>
                <a:lnTo>
                  <a:pt x="91450" y="37570"/>
                </a:lnTo>
                <a:close/>
                <a:moveTo>
                  <a:pt x="364509" y="303916"/>
                </a:moveTo>
                <a:cubicBezTo>
                  <a:pt x="364509" y="300128"/>
                  <a:pt x="367565" y="297073"/>
                  <a:pt x="371352" y="297073"/>
                </a:cubicBezTo>
                <a:cubicBezTo>
                  <a:pt x="375139" y="297073"/>
                  <a:pt x="378194" y="300128"/>
                  <a:pt x="378194" y="303916"/>
                </a:cubicBezTo>
                <a:lnTo>
                  <a:pt x="378194" y="364251"/>
                </a:lnTo>
                <a:cubicBezTo>
                  <a:pt x="378194" y="366102"/>
                  <a:pt x="377463" y="367780"/>
                  <a:pt x="376258" y="369028"/>
                </a:cubicBezTo>
                <a:lnTo>
                  <a:pt x="334384" y="418303"/>
                </a:lnTo>
                <a:cubicBezTo>
                  <a:pt x="331932" y="421187"/>
                  <a:pt x="327671" y="421574"/>
                  <a:pt x="324744" y="419121"/>
                </a:cubicBezTo>
                <a:cubicBezTo>
                  <a:pt x="321861" y="416668"/>
                  <a:pt x="321517" y="412408"/>
                  <a:pt x="323927" y="409481"/>
                </a:cubicBezTo>
                <a:lnTo>
                  <a:pt x="364466" y="361798"/>
                </a:lnTo>
                <a:lnTo>
                  <a:pt x="364466" y="303959"/>
                </a:lnTo>
                <a:close/>
                <a:moveTo>
                  <a:pt x="322722" y="297202"/>
                </a:moveTo>
                <a:cubicBezTo>
                  <a:pt x="319623" y="299440"/>
                  <a:pt x="315363" y="298751"/>
                  <a:pt x="313168" y="295696"/>
                </a:cubicBezTo>
                <a:cubicBezTo>
                  <a:pt x="310930" y="292640"/>
                  <a:pt x="311619" y="288380"/>
                  <a:pt x="314674" y="286142"/>
                </a:cubicBezTo>
                <a:cubicBezTo>
                  <a:pt x="322765" y="280246"/>
                  <a:pt x="331802" y="275641"/>
                  <a:pt x="341528" y="272457"/>
                </a:cubicBezTo>
                <a:cubicBezTo>
                  <a:pt x="350910" y="269401"/>
                  <a:pt x="360937" y="267723"/>
                  <a:pt x="371309" y="267723"/>
                </a:cubicBezTo>
                <a:cubicBezTo>
                  <a:pt x="384908" y="267723"/>
                  <a:pt x="397819" y="270520"/>
                  <a:pt x="409524" y="275598"/>
                </a:cubicBezTo>
                <a:lnTo>
                  <a:pt x="409524" y="178425"/>
                </a:lnTo>
                <a:cubicBezTo>
                  <a:pt x="409524" y="174637"/>
                  <a:pt x="412623" y="171582"/>
                  <a:pt x="416367" y="171582"/>
                </a:cubicBezTo>
                <a:cubicBezTo>
                  <a:pt x="420111" y="171582"/>
                  <a:pt x="423209" y="174637"/>
                  <a:pt x="423209" y="178425"/>
                </a:cubicBezTo>
                <a:lnTo>
                  <a:pt x="423209" y="282871"/>
                </a:lnTo>
                <a:cubicBezTo>
                  <a:pt x="429105" y="286658"/>
                  <a:pt x="434571" y="291048"/>
                  <a:pt x="439520" y="295997"/>
                </a:cubicBezTo>
                <a:cubicBezTo>
                  <a:pt x="456992" y="313469"/>
                  <a:pt x="467794" y="337569"/>
                  <a:pt x="467794" y="364251"/>
                </a:cubicBezTo>
                <a:cubicBezTo>
                  <a:pt x="467794" y="390933"/>
                  <a:pt x="456992" y="415033"/>
                  <a:pt x="439520" y="432505"/>
                </a:cubicBezTo>
                <a:cubicBezTo>
                  <a:pt x="422047" y="449977"/>
                  <a:pt x="397948" y="460779"/>
                  <a:pt x="371266" y="460779"/>
                </a:cubicBezTo>
                <a:cubicBezTo>
                  <a:pt x="344584" y="460779"/>
                  <a:pt x="320527" y="449977"/>
                  <a:pt x="303012" y="432505"/>
                </a:cubicBezTo>
                <a:cubicBezTo>
                  <a:pt x="296384" y="425878"/>
                  <a:pt x="290704" y="418303"/>
                  <a:pt x="286228" y="409955"/>
                </a:cubicBezTo>
                <a:lnTo>
                  <a:pt x="35633" y="409955"/>
                </a:lnTo>
                <a:cubicBezTo>
                  <a:pt x="25821" y="409955"/>
                  <a:pt x="16913" y="405952"/>
                  <a:pt x="10458" y="399497"/>
                </a:cubicBezTo>
                <a:cubicBezTo>
                  <a:pt x="4003" y="393042"/>
                  <a:pt x="0" y="384133"/>
                  <a:pt x="0" y="374321"/>
                </a:cubicBezTo>
                <a:lnTo>
                  <a:pt x="0" y="361023"/>
                </a:lnTo>
                <a:cubicBezTo>
                  <a:pt x="0" y="357236"/>
                  <a:pt x="3098" y="354181"/>
                  <a:pt x="6842" y="354181"/>
                </a:cubicBezTo>
                <a:cubicBezTo>
                  <a:pt x="10587" y="354181"/>
                  <a:pt x="13685" y="357236"/>
                  <a:pt x="13685" y="361023"/>
                </a:cubicBezTo>
                <a:lnTo>
                  <a:pt x="13685" y="374321"/>
                </a:lnTo>
                <a:cubicBezTo>
                  <a:pt x="13685" y="380346"/>
                  <a:pt x="16181" y="385812"/>
                  <a:pt x="20141" y="389771"/>
                </a:cubicBezTo>
                <a:cubicBezTo>
                  <a:pt x="24143" y="393773"/>
                  <a:pt x="29608" y="396226"/>
                  <a:pt x="35633" y="396226"/>
                </a:cubicBezTo>
                <a:lnTo>
                  <a:pt x="280160" y="396226"/>
                </a:lnTo>
                <a:cubicBezTo>
                  <a:pt x="276631" y="386242"/>
                  <a:pt x="274737" y="375440"/>
                  <a:pt x="274737" y="364251"/>
                </a:cubicBezTo>
                <a:cubicBezTo>
                  <a:pt x="274737" y="354396"/>
                  <a:pt x="276244" y="344885"/>
                  <a:pt x="278998" y="335848"/>
                </a:cubicBezTo>
                <a:cubicBezTo>
                  <a:pt x="281881" y="326552"/>
                  <a:pt x="286099" y="317859"/>
                  <a:pt x="291435" y="309984"/>
                </a:cubicBezTo>
                <a:cubicBezTo>
                  <a:pt x="293544" y="306842"/>
                  <a:pt x="297847" y="306067"/>
                  <a:pt x="300946" y="308176"/>
                </a:cubicBezTo>
                <a:cubicBezTo>
                  <a:pt x="304045" y="310285"/>
                  <a:pt x="304862" y="314588"/>
                  <a:pt x="302753" y="317687"/>
                </a:cubicBezTo>
                <a:cubicBezTo>
                  <a:pt x="298149" y="324443"/>
                  <a:pt x="294534" y="331889"/>
                  <a:pt x="292081" y="339850"/>
                </a:cubicBezTo>
                <a:cubicBezTo>
                  <a:pt x="289757" y="347510"/>
                  <a:pt x="288466" y="355687"/>
                  <a:pt x="288466" y="364208"/>
                </a:cubicBezTo>
                <a:cubicBezTo>
                  <a:pt x="288466" y="387060"/>
                  <a:pt x="297719" y="407803"/>
                  <a:pt x="312695" y="422779"/>
                </a:cubicBezTo>
                <a:cubicBezTo>
                  <a:pt x="327671" y="437755"/>
                  <a:pt x="348371" y="447051"/>
                  <a:pt x="371266" y="447051"/>
                </a:cubicBezTo>
                <a:cubicBezTo>
                  <a:pt x="394160" y="447051"/>
                  <a:pt x="414861" y="437798"/>
                  <a:pt x="429837" y="422779"/>
                </a:cubicBezTo>
                <a:cubicBezTo>
                  <a:pt x="444813" y="407803"/>
                  <a:pt x="454066" y="387103"/>
                  <a:pt x="454066" y="364208"/>
                </a:cubicBezTo>
                <a:cubicBezTo>
                  <a:pt x="454066" y="341313"/>
                  <a:pt x="444813" y="320613"/>
                  <a:pt x="429837" y="305637"/>
                </a:cubicBezTo>
                <a:cubicBezTo>
                  <a:pt x="414861" y="290661"/>
                  <a:pt x="394117" y="281365"/>
                  <a:pt x="371266" y="281365"/>
                </a:cubicBezTo>
                <a:cubicBezTo>
                  <a:pt x="362315" y="281365"/>
                  <a:pt x="353750" y="282785"/>
                  <a:pt x="345703" y="285367"/>
                </a:cubicBezTo>
                <a:cubicBezTo>
                  <a:pt x="337354" y="288079"/>
                  <a:pt x="329607" y="292081"/>
                  <a:pt x="322636" y="297116"/>
                </a:cubicBezTo>
                <a:close/>
                <a:moveTo>
                  <a:pt x="292726" y="156735"/>
                </a:moveTo>
                <a:lnTo>
                  <a:pt x="373632" y="156735"/>
                </a:lnTo>
                <a:cubicBezTo>
                  <a:pt x="377420" y="156735"/>
                  <a:pt x="380475" y="159790"/>
                  <a:pt x="380475" y="163577"/>
                </a:cubicBezTo>
                <a:lnTo>
                  <a:pt x="380475" y="244484"/>
                </a:lnTo>
                <a:cubicBezTo>
                  <a:pt x="380475" y="248271"/>
                  <a:pt x="377377" y="251326"/>
                  <a:pt x="373632" y="251326"/>
                </a:cubicBezTo>
                <a:lnTo>
                  <a:pt x="292726" y="251326"/>
                </a:lnTo>
                <a:cubicBezTo>
                  <a:pt x="288939" y="251326"/>
                  <a:pt x="285884" y="248271"/>
                  <a:pt x="285884" y="244484"/>
                </a:cubicBezTo>
                <a:lnTo>
                  <a:pt x="285884" y="163577"/>
                </a:lnTo>
                <a:cubicBezTo>
                  <a:pt x="285884" y="159790"/>
                  <a:pt x="288982" y="156735"/>
                  <a:pt x="292726" y="156735"/>
                </a:cubicBezTo>
                <a:lnTo>
                  <a:pt x="292726" y="156735"/>
                </a:lnTo>
                <a:close/>
                <a:moveTo>
                  <a:pt x="366790" y="170420"/>
                </a:moveTo>
                <a:lnTo>
                  <a:pt x="299569" y="170420"/>
                </a:lnTo>
                <a:lnTo>
                  <a:pt x="299569" y="237641"/>
                </a:lnTo>
                <a:lnTo>
                  <a:pt x="366790" y="237641"/>
                </a:lnTo>
                <a:lnTo>
                  <a:pt x="366790" y="170420"/>
                </a:lnTo>
                <a:close/>
                <a:moveTo>
                  <a:pt x="171195" y="272543"/>
                </a:moveTo>
                <a:lnTo>
                  <a:pt x="252101" y="272543"/>
                </a:lnTo>
                <a:cubicBezTo>
                  <a:pt x="255888" y="272543"/>
                  <a:pt x="258944" y="275641"/>
                  <a:pt x="258944" y="279385"/>
                </a:cubicBezTo>
                <a:lnTo>
                  <a:pt x="258944" y="360292"/>
                </a:lnTo>
                <a:cubicBezTo>
                  <a:pt x="258944" y="364079"/>
                  <a:pt x="255888" y="367134"/>
                  <a:pt x="252101" y="367134"/>
                </a:cubicBezTo>
                <a:lnTo>
                  <a:pt x="171195" y="367134"/>
                </a:lnTo>
                <a:cubicBezTo>
                  <a:pt x="167408" y="367134"/>
                  <a:pt x="164352" y="364036"/>
                  <a:pt x="164352" y="360292"/>
                </a:cubicBezTo>
                <a:lnTo>
                  <a:pt x="164352" y="279385"/>
                </a:lnTo>
                <a:cubicBezTo>
                  <a:pt x="164352" y="275598"/>
                  <a:pt x="167408" y="272543"/>
                  <a:pt x="171195" y="272543"/>
                </a:cubicBezTo>
                <a:lnTo>
                  <a:pt x="171195" y="272543"/>
                </a:lnTo>
                <a:close/>
                <a:moveTo>
                  <a:pt x="245258" y="286271"/>
                </a:moveTo>
                <a:lnTo>
                  <a:pt x="178037" y="286271"/>
                </a:lnTo>
                <a:lnTo>
                  <a:pt x="178037" y="353492"/>
                </a:lnTo>
                <a:lnTo>
                  <a:pt x="245258" y="353492"/>
                </a:lnTo>
                <a:lnTo>
                  <a:pt x="245258" y="286271"/>
                </a:lnTo>
                <a:close/>
                <a:moveTo>
                  <a:pt x="171195" y="156735"/>
                </a:moveTo>
                <a:lnTo>
                  <a:pt x="252101" y="156735"/>
                </a:lnTo>
                <a:cubicBezTo>
                  <a:pt x="255888" y="156735"/>
                  <a:pt x="258944" y="159790"/>
                  <a:pt x="258944" y="163577"/>
                </a:cubicBezTo>
                <a:lnTo>
                  <a:pt x="258944" y="244484"/>
                </a:lnTo>
                <a:cubicBezTo>
                  <a:pt x="258944" y="248271"/>
                  <a:pt x="255888" y="251326"/>
                  <a:pt x="252101" y="251326"/>
                </a:cubicBezTo>
                <a:lnTo>
                  <a:pt x="171195" y="251326"/>
                </a:lnTo>
                <a:cubicBezTo>
                  <a:pt x="167408" y="251326"/>
                  <a:pt x="164352" y="248271"/>
                  <a:pt x="164352" y="244484"/>
                </a:cubicBezTo>
                <a:lnTo>
                  <a:pt x="164352" y="163577"/>
                </a:lnTo>
                <a:cubicBezTo>
                  <a:pt x="164352" y="159790"/>
                  <a:pt x="167408" y="156735"/>
                  <a:pt x="171195" y="156735"/>
                </a:cubicBezTo>
                <a:lnTo>
                  <a:pt x="171195" y="156735"/>
                </a:lnTo>
                <a:close/>
                <a:moveTo>
                  <a:pt x="245258" y="170420"/>
                </a:moveTo>
                <a:lnTo>
                  <a:pt x="178037" y="170420"/>
                </a:lnTo>
                <a:lnTo>
                  <a:pt x="178037" y="237641"/>
                </a:lnTo>
                <a:lnTo>
                  <a:pt x="245258" y="237641"/>
                </a:lnTo>
                <a:lnTo>
                  <a:pt x="245258" y="170420"/>
                </a:lnTo>
                <a:close/>
                <a:moveTo>
                  <a:pt x="49663" y="272543"/>
                </a:moveTo>
                <a:lnTo>
                  <a:pt x="130612" y="272543"/>
                </a:lnTo>
                <a:cubicBezTo>
                  <a:pt x="134399" y="272543"/>
                  <a:pt x="137455" y="275641"/>
                  <a:pt x="137455" y="279385"/>
                </a:cubicBezTo>
                <a:lnTo>
                  <a:pt x="137455" y="360292"/>
                </a:lnTo>
                <a:cubicBezTo>
                  <a:pt x="137455" y="364079"/>
                  <a:pt x="134399" y="367134"/>
                  <a:pt x="130612" y="367134"/>
                </a:cubicBezTo>
                <a:lnTo>
                  <a:pt x="49663" y="367134"/>
                </a:lnTo>
                <a:cubicBezTo>
                  <a:pt x="45876" y="367134"/>
                  <a:pt x="42820" y="364036"/>
                  <a:pt x="42820" y="360292"/>
                </a:cubicBezTo>
                <a:lnTo>
                  <a:pt x="42820" y="279385"/>
                </a:lnTo>
                <a:cubicBezTo>
                  <a:pt x="42820" y="275598"/>
                  <a:pt x="45876" y="272543"/>
                  <a:pt x="49663" y="272543"/>
                </a:cubicBezTo>
                <a:close/>
                <a:moveTo>
                  <a:pt x="123727" y="286271"/>
                </a:moveTo>
                <a:lnTo>
                  <a:pt x="56505" y="286271"/>
                </a:lnTo>
                <a:lnTo>
                  <a:pt x="56505" y="353492"/>
                </a:lnTo>
                <a:lnTo>
                  <a:pt x="123727" y="353492"/>
                </a:lnTo>
                <a:lnTo>
                  <a:pt x="123727" y="286271"/>
                </a:lnTo>
                <a:close/>
                <a:moveTo>
                  <a:pt x="49663" y="156735"/>
                </a:moveTo>
                <a:lnTo>
                  <a:pt x="130612" y="156735"/>
                </a:lnTo>
                <a:cubicBezTo>
                  <a:pt x="134399" y="156735"/>
                  <a:pt x="137455" y="159790"/>
                  <a:pt x="137455" y="163577"/>
                </a:cubicBezTo>
                <a:lnTo>
                  <a:pt x="137455" y="244484"/>
                </a:lnTo>
                <a:cubicBezTo>
                  <a:pt x="137455" y="248271"/>
                  <a:pt x="134399" y="251326"/>
                  <a:pt x="130612" y="251326"/>
                </a:cubicBezTo>
                <a:lnTo>
                  <a:pt x="49663" y="251326"/>
                </a:lnTo>
                <a:cubicBezTo>
                  <a:pt x="45876" y="251326"/>
                  <a:pt x="42820" y="248271"/>
                  <a:pt x="42820" y="244484"/>
                </a:cubicBezTo>
                <a:lnTo>
                  <a:pt x="42820" y="163577"/>
                </a:lnTo>
                <a:cubicBezTo>
                  <a:pt x="42820" y="159790"/>
                  <a:pt x="45876" y="156735"/>
                  <a:pt x="49663" y="156735"/>
                </a:cubicBezTo>
                <a:lnTo>
                  <a:pt x="49663" y="156735"/>
                </a:lnTo>
                <a:close/>
                <a:moveTo>
                  <a:pt x="123727" y="170420"/>
                </a:moveTo>
                <a:lnTo>
                  <a:pt x="56505" y="170420"/>
                </a:lnTo>
                <a:lnTo>
                  <a:pt x="56505" y="237641"/>
                </a:lnTo>
                <a:lnTo>
                  <a:pt x="123727" y="237641"/>
                </a:lnTo>
                <a:lnTo>
                  <a:pt x="123727" y="170420"/>
                </a:lnTo>
                <a:close/>
                <a:moveTo>
                  <a:pt x="354568" y="13900"/>
                </a:moveTo>
                <a:cubicBezTo>
                  <a:pt x="352115" y="13900"/>
                  <a:pt x="349834" y="14890"/>
                  <a:pt x="348242" y="16526"/>
                </a:cubicBezTo>
                <a:cubicBezTo>
                  <a:pt x="346607" y="18161"/>
                  <a:pt x="345617" y="20399"/>
                  <a:pt x="345617" y="22852"/>
                </a:cubicBezTo>
                <a:lnTo>
                  <a:pt x="345617" y="65887"/>
                </a:lnTo>
                <a:cubicBezTo>
                  <a:pt x="345617" y="68340"/>
                  <a:pt x="346607" y="70578"/>
                  <a:pt x="348242" y="72213"/>
                </a:cubicBezTo>
                <a:cubicBezTo>
                  <a:pt x="349877" y="73849"/>
                  <a:pt x="352115" y="74838"/>
                  <a:pt x="354568" y="74838"/>
                </a:cubicBezTo>
                <a:cubicBezTo>
                  <a:pt x="357021" y="74838"/>
                  <a:pt x="359259" y="73849"/>
                  <a:pt x="360894" y="72213"/>
                </a:cubicBezTo>
                <a:cubicBezTo>
                  <a:pt x="362530" y="70578"/>
                  <a:pt x="363519" y="68340"/>
                  <a:pt x="363519" y="65887"/>
                </a:cubicBezTo>
                <a:lnTo>
                  <a:pt x="363519" y="22852"/>
                </a:lnTo>
                <a:cubicBezTo>
                  <a:pt x="363519" y="20399"/>
                  <a:pt x="362530" y="18161"/>
                  <a:pt x="360894" y="16526"/>
                </a:cubicBezTo>
                <a:cubicBezTo>
                  <a:pt x="359259" y="14890"/>
                  <a:pt x="357021" y="13900"/>
                  <a:pt x="354568" y="13900"/>
                </a:cubicBezTo>
                <a:close/>
                <a:moveTo>
                  <a:pt x="75011" y="16353"/>
                </a:moveTo>
                <a:cubicBezTo>
                  <a:pt x="73375" y="14718"/>
                  <a:pt x="71138" y="13728"/>
                  <a:pt x="68684" y="13728"/>
                </a:cubicBezTo>
                <a:cubicBezTo>
                  <a:pt x="66231" y="13728"/>
                  <a:pt x="63950" y="14718"/>
                  <a:pt x="62358" y="16353"/>
                </a:cubicBezTo>
                <a:cubicBezTo>
                  <a:pt x="60766" y="17989"/>
                  <a:pt x="59733" y="20227"/>
                  <a:pt x="59733" y="22680"/>
                </a:cubicBezTo>
                <a:lnTo>
                  <a:pt x="59733" y="65715"/>
                </a:lnTo>
                <a:cubicBezTo>
                  <a:pt x="59733" y="68168"/>
                  <a:pt x="60723" y="70449"/>
                  <a:pt x="62358" y="72041"/>
                </a:cubicBezTo>
                <a:cubicBezTo>
                  <a:pt x="63994" y="73676"/>
                  <a:pt x="66231" y="74666"/>
                  <a:pt x="68684" y="74666"/>
                </a:cubicBezTo>
                <a:cubicBezTo>
                  <a:pt x="71138" y="74666"/>
                  <a:pt x="73419" y="73676"/>
                  <a:pt x="75011" y="72041"/>
                </a:cubicBezTo>
                <a:cubicBezTo>
                  <a:pt x="76603" y="70406"/>
                  <a:pt x="77636" y="68168"/>
                  <a:pt x="77636" y="65715"/>
                </a:cubicBezTo>
                <a:lnTo>
                  <a:pt x="77636" y="22680"/>
                </a:lnTo>
                <a:cubicBezTo>
                  <a:pt x="77636" y="20227"/>
                  <a:pt x="76646" y="17946"/>
                  <a:pt x="75011" y="16353"/>
                </a:cubicBezTo>
                <a:close/>
                <a:moveTo>
                  <a:pt x="163964" y="13728"/>
                </a:moveTo>
                <a:cubicBezTo>
                  <a:pt x="161469" y="13728"/>
                  <a:pt x="159231" y="14718"/>
                  <a:pt x="157638" y="16353"/>
                </a:cubicBezTo>
                <a:cubicBezTo>
                  <a:pt x="156046" y="17989"/>
                  <a:pt x="155013" y="20227"/>
                  <a:pt x="155013" y="22680"/>
                </a:cubicBezTo>
                <a:lnTo>
                  <a:pt x="155013" y="65715"/>
                </a:lnTo>
                <a:cubicBezTo>
                  <a:pt x="155013" y="68168"/>
                  <a:pt x="156003" y="70449"/>
                  <a:pt x="157638" y="72041"/>
                </a:cubicBezTo>
                <a:cubicBezTo>
                  <a:pt x="159274" y="73676"/>
                  <a:pt x="161512" y="74666"/>
                  <a:pt x="163964" y="74666"/>
                </a:cubicBezTo>
                <a:cubicBezTo>
                  <a:pt x="166418" y="74666"/>
                  <a:pt x="168656" y="73676"/>
                  <a:pt x="170291" y="72041"/>
                </a:cubicBezTo>
                <a:cubicBezTo>
                  <a:pt x="171926" y="70406"/>
                  <a:pt x="172916" y="68168"/>
                  <a:pt x="172916" y="65715"/>
                </a:cubicBezTo>
                <a:lnTo>
                  <a:pt x="172916" y="22680"/>
                </a:lnTo>
                <a:cubicBezTo>
                  <a:pt x="172916" y="20227"/>
                  <a:pt x="171926" y="17946"/>
                  <a:pt x="170291" y="16353"/>
                </a:cubicBezTo>
                <a:cubicBezTo>
                  <a:pt x="168656" y="14718"/>
                  <a:pt x="166418" y="13728"/>
                  <a:pt x="163964" y="13728"/>
                </a:cubicBezTo>
                <a:close/>
                <a:moveTo>
                  <a:pt x="259245" y="13728"/>
                </a:moveTo>
                <a:cubicBezTo>
                  <a:pt x="256792" y="13728"/>
                  <a:pt x="254511" y="14718"/>
                  <a:pt x="252919" y="16353"/>
                </a:cubicBezTo>
                <a:cubicBezTo>
                  <a:pt x="251283" y="17989"/>
                  <a:pt x="250294" y="20227"/>
                  <a:pt x="250294" y="22680"/>
                </a:cubicBezTo>
                <a:lnTo>
                  <a:pt x="250294" y="65715"/>
                </a:lnTo>
                <a:cubicBezTo>
                  <a:pt x="250294" y="68168"/>
                  <a:pt x="251283" y="70449"/>
                  <a:pt x="252919" y="72041"/>
                </a:cubicBezTo>
                <a:cubicBezTo>
                  <a:pt x="254554" y="73676"/>
                  <a:pt x="256792" y="74666"/>
                  <a:pt x="259245" y="74666"/>
                </a:cubicBezTo>
                <a:cubicBezTo>
                  <a:pt x="261698" y="74666"/>
                  <a:pt x="263979" y="73676"/>
                  <a:pt x="265571" y="72041"/>
                </a:cubicBezTo>
                <a:cubicBezTo>
                  <a:pt x="267163" y="70406"/>
                  <a:pt x="268196" y="68168"/>
                  <a:pt x="268196" y="65715"/>
                </a:cubicBezTo>
                <a:lnTo>
                  <a:pt x="268196" y="22680"/>
                </a:lnTo>
                <a:cubicBezTo>
                  <a:pt x="268196" y="20227"/>
                  <a:pt x="267206" y="17946"/>
                  <a:pt x="265571" y="16353"/>
                </a:cubicBezTo>
                <a:cubicBezTo>
                  <a:pt x="263935" y="14718"/>
                  <a:pt x="261698" y="13728"/>
                  <a:pt x="259245" y="137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814" name="Google Shape;3814;p55"/>
          <p:cNvGrpSpPr/>
          <p:nvPr/>
        </p:nvGrpSpPr>
        <p:grpSpPr>
          <a:xfrm>
            <a:off x="2032785" y="2864028"/>
            <a:ext cx="276426" cy="296488"/>
            <a:chOff x="5091839" y="5784638"/>
            <a:chExt cx="276426" cy="296488"/>
          </a:xfrm>
        </p:grpSpPr>
        <p:sp>
          <p:nvSpPr>
            <p:cNvPr id="3815" name="Google Shape;3815;p55"/>
            <p:cNvSpPr/>
            <p:nvPr/>
          </p:nvSpPr>
          <p:spPr>
            <a:xfrm>
              <a:off x="5091839" y="5784638"/>
              <a:ext cx="276426" cy="296488"/>
            </a:xfrm>
            <a:custGeom>
              <a:rect b="b" l="l" r="r" t="t"/>
              <a:pathLst>
                <a:path extrusionOk="0" h="445846" w="415678">
                  <a:moveTo>
                    <a:pt x="409137" y="374106"/>
                  </a:moveTo>
                  <a:cubicBezTo>
                    <a:pt x="412752" y="374106"/>
                    <a:pt x="415679" y="371180"/>
                    <a:pt x="415679" y="367565"/>
                  </a:cubicBezTo>
                  <a:lnTo>
                    <a:pt x="415679" y="343981"/>
                  </a:lnTo>
                  <a:cubicBezTo>
                    <a:pt x="415679" y="330641"/>
                    <a:pt x="404834" y="319839"/>
                    <a:pt x="391536" y="319839"/>
                  </a:cubicBezTo>
                  <a:lnTo>
                    <a:pt x="370448" y="319839"/>
                  </a:lnTo>
                  <a:cubicBezTo>
                    <a:pt x="357796" y="281537"/>
                    <a:pt x="326294" y="252144"/>
                    <a:pt x="287003" y="242332"/>
                  </a:cubicBezTo>
                  <a:lnTo>
                    <a:pt x="270692" y="232348"/>
                  </a:lnTo>
                  <a:cubicBezTo>
                    <a:pt x="265399" y="229077"/>
                    <a:pt x="258557" y="229163"/>
                    <a:pt x="253306" y="232477"/>
                  </a:cubicBezTo>
                  <a:lnTo>
                    <a:pt x="253177" y="232563"/>
                  </a:lnTo>
                  <a:cubicBezTo>
                    <a:pt x="251499" y="230411"/>
                    <a:pt x="250509" y="227743"/>
                    <a:pt x="250509" y="224903"/>
                  </a:cubicBezTo>
                  <a:lnTo>
                    <a:pt x="250509" y="216296"/>
                  </a:lnTo>
                  <a:cubicBezTo>
                    <a:pt x="254597" y="213757"/>
                    <a:pt x="258557" y="210787"/>
                    <a:pt x="262344" y="207473"/>
                  </a:cubicBezTo>
                  <a:cubicBezTo>
                    <a:pt x="268067" y="202438"/>
                    <a:pt x="272930" y="196499"/>
                    <a:pt x="276804" y="189915"/>
                  </a:cubicBezTo>
                  <a:lnTo>
                    <a:pt x="289843" y="189915"/>
                  </a:lnTo>
                  <a:cubicBezTo>
                    <a:pt x="304733" y="189915"/>
                    <a:pt x="316827" y="177822"/>
                    <a:pt x="316827" y="162932"/>
                  </a:cubicBezTo>
                  <a:lnTo>
                    <a:pt x="316827" y="143093"/>
                  </a:lnTo>
                  <a:cubicBezTo>
                    <a:pt x="316827" y="142533"/>
                    <a:pt x="316740" y="141974"/>
                    <a:pt x="316611" y="141457"/>
                  </a:cubicBezTo>
                  <a:cubicBezTo>
                    <a:pt x="316740" y="140467"/>
                    <a:pt x="316827" y="139435"/>
                    <a:pt x="316827" y="138402"/>
                  </a:cubicBezTo>
                  <a:lnTo>
                    <a:pt x="316827" y="113011"/>
                  </a:lnTo>
                  <a:cubicBezTo>
                    <a:pt x="316827" y="105221"/>
                    <a:pt x="312566" y="98164"/>
                    <a:pt x="306025" y="94420"/>
                  </a:cubicBezTo>
                  <a:lnTo>
                    <a:pt x="306025" y="78238"/>
                  </a:lnTo>
                  <a:cubicBezTo>
                    <a:pt x="306025" y="72170"/>
                    <a:pt x="303614" y="66360"/>
                    <a:pt x="299268" y="61928"/>
                  </a:cubicBezTo>
                  <a:cubicBezTo>
                    <a:pt x="299268" y="50136"/>
                    <a:pt x="291780" y="39679"/>
                    <a:pt x="280160" y="35289"/>
                  </a:cubicBezTo>
                  <a:cubicBezTo>
                    <a:pt x="279816" y="35160"/>
                    <a:pt x="279558" y="34902"/>
                    <a:pt x="279472" y="34600"/>
                  </a:cubicBezTo>
                  <a:cubicBezTo>
                    <a:pt x="276760" y="24874"/>
                    <a:pt x="267809" y="17774"/>
                    <a:pt x="257222" y="16956"/>
                  </a:cubicBezTo>
                  <a:cubicBezTo>
                    <a:pt x="252532" y="10501"/>
                    <a:pt x="244785" y="6627"/>
                    <a:pt x="236523" y="6627"/>
                  </a:cubicBezTo>
                  <a:cubicBezTo>
                    <a:pt x="234242" y="6627"/>
                    <a:pt x="231961" y="6929"/>
                    <a:pt x="229766" y="7488"/>
                  </a:cubicBezTo>
                  <a:cubicBezTo>
                    <a:pt x="229292" y="7617"/>
                    <a:pt x="228862" y="7488"/>
                    <a:pt x="228690" y="7316"/>
                  </a:cubicBezTo>
                  <a:cubicBezTo>
                    <a:pt x="221288" y="0"/>
                    <a:pt x="212896" y="0"/>
                    <a:pt x="207861" y="0"/>
                  </a:cubicBezTo>
                  <a:cubicBezTo>
                    <a:pt x="202525" y="0"/>
                    <a:pt x="194477" y="0"/>
                    <a:pt x="187032" y="7316"/>
                  </a:cubicBezTo>
                  <a:cubicBezTo>
                    <a:pt x="186860" y="7488"/>
                    <a:pt x="186429" y="7617"/>
                    <a:pt x="185956" y="7531"/>
                  </a:cubicBezTo>
                  <a:cubicBezTo>
                    <a:pt x="183761" y="6929"/>
                    <a:pt x="181480" y="6670"/>
                    <a:pt x="179199" y="6670"/>
                  </a:cubicBezTo>
                  <a:cubicBezTo>
                    <a:pt x="170937" y="6670"/>
                    <a:pt x="163190" y="10544"/>
                    <a:pt x="158499" y="16999"/>
                  </a:cubicBezTo>
                  <a:cubicBezTo>
                    <a:pt x="147913" y="17817"/>
                    <a:pt x="139004" y="24874"/>
                    <a:pt x="136250" y="34643"/>
                  </a:cubicBezTo>
                  <a:cubicBezTo>
                    <a:pt x="136164" y="34945"/>
                    <a:pt x="135906" y="35203"/>
                    <a:pt x="135561" y="35332"/>
                  </a:cubicBezTo>
                  <a:cubicBezTo>
                    <a:pt x="123985" y="39722"/>
                    <a:pt x="116497" y="50179"/>
                    <a:pt x="116454" y="61971"/>
                  </a:cubicBezTo>
                  <a:cubicBezTo>
                    <a:pt x="112107" y="66404"/>
                    <a:pt x="109698" y="72213"/>
                    <a:pt x="109698" y="78281"/>
                  </a:cubicBezTo>
                  <a:lnTo>
                    <a:pt x="109698" y="94463"/>
                  </a:lnTo>
                  <a:cubicBezTo>
                    <a:pt x="103156" y="98207"/>
                    <a:pt x="98896" y="105221"/>
                    <a:pt x="98896" y="113054"/>
                  </a:cubicBezTo>
                  <a:lnTo>
                    <a:pt x="98896" y="138445"/>
                  </a:lnTo>
                  <a:cubicBezTo>
                    <a:pt x="98896" y="150236"/>
                    <a:pt x="108492" y="159833"/>
                    <a:pt x="120284" y="159833"/>
                  </a:cubicBezTo>
                  <a:lnTo>
                    <a:pt x="129020" y="159833"/>
                  </a:lnTo>
                  <a:cubicBezTo>
                    <a:pt x="131215" y="178726"/>
                    <a:pt x="140080" y="195983"/>
                    <a:pt x="153981" y="207990"/>
                  </a:cubicBezTo>
                  <a:cubicBezTo>
                    <a:pt x="157596" y="211088"/>
                    <a:pt x="161340" y="213886"/>
                    <a:pt x="165170" y="216296"/>
                  </a:cubicBezTo>
                  <a:lnTo>
                    <a:pt x="165170" y="224946"/>
                  </a:lnTo>
                  <a:cubicBezTo>
                    <a:pt x="165170" y="227786"/>
                    <a:pt x="164223" y="230454"/>
                    <a:pt x="162501" y="232606"/>
                  </a:cubicBezTo>
                  <a:lnTo>
                    <a:pt x="162373" y="232520"/>
                  </a:lnTo>
                  <a:cubicBezTo>
                    <a:pt x="157122" y="229206"/>
                    <a:pt x="150280" y="229120"/>
                    <a:pt x="144986" y="232391"/>
                  </a:cubicBezTo>
                  <a:lnTo>
                    <a:pt x="128676" y="242375"/>
                  </a:lnTo>
                  <a:cubicBezTo>
                    <a:pt x="122307" y="243967"/>
                    <a:pt x="116024" y="246119"/>
                    <a:pt x="109999" y="248744"/>
                  </a:cubicBezTo>
                  <a:cubicBezTo>
                    <a:pt x="106685" y="250207"/>
                    <a:pt x="105179" y="254038"/>
                    <a:pt x="106642" y="257351"/>
                  </a:cubicBezTo>
                  <a:cubicBezTo>
                    <a:pt x="107718" y="259804"/>
                    <a:pt x="110128" y="261268"/>
                    <a:pt x="112624" y="261268"/>
                  </a:cubicBezTo>
                  <a:cubicBezTo>
                    <a:pt x="113485" y="261268"/>
                    <a:pt x="114388" y="261095"/>
                    <a:pt x="115249" y="260708"/>
                  </a:cubicBezTo>
                  <a:cubicBezTo>
                    <a:pt x="119811" y="258728"/>
                    <a:pt x="124501" y="257050"/>
                    <a:pt x="129321" y="255716"/>
                  </a:cubicBezTo>
                  <a:lnTo>
                    <a:pt x="166160" y="292640"/>
                  </a:lnTo>
                  <a:cubicBezTo>
                    <a:pt x="166160" y="292640"/>
                    <a:pt x="166203" y="292683"/>
                    <a:pt x="166245" y="292726"/>
                  </a:cubicBezTo>
                  <a:cubicBezTo>
                    <a:pt x="169516" y="295911"/>
                    <a:pt x="173734" y="297503"/>
                    <a:pt x="177952" y="297503"/>
                  </a:cubicBezTo>
                  <a:cubicBezTo>
                    <a:pt x="181739" y="297503"/>
                    <a:pt x="185569" y="296212"/>
                    <a:pt x="188710" y="293587"/>
                  </a:cubicBezTo>
                  <a:lnTo>
                    <a:pt x="207818" y="277621"/>
                  </a:lnTo>
                  <a:lnTo>
                    <a:pt x="226926" y="293587"/>
                  </a:lnTo>
                  <a:cubicBezTo>
                    <a:pt x="230067" y="296212"/>
                    <a:pt x="233897" y="297503"/>
                    <a:pt x="237685" y="297503"/>
                  </a:cubicBezTo>
                  <a:cubicBezTo>
                    <a:pt x="241902" y="297503"/>
                    <a:pt x="246119" y="295911"/>
                    <a:pt x="249390" y="292726"/>
                  </a:cubicBezTo>
                  <a:cubicBezTo>
                    <a:pt x="249390" y="292726"/>
                    <a:pt x="249433" y="292683"/>
                    <a:pt x="249476" y="292640"/>
                  </a:cubicBezTo>
                  <a:lnTo>
                    <a:pt x="286357" y="255716"/>
                  </a:lnTo>
                  <a:cubicBezTo>
                    <a:pt x="318720" y="264667"/>
                    <a:pt x="344800" y="288681"/>
                    <a:pt x="356591" y="319925"/>
                  </a:cubicBezTo>
                  <a:lnTo>
                    <a:pt x="59131" y="319925"/>
                  </a:lnTo>
                  <a:cubicBezTo>
                    <a:pt x="65586" y="302711"/>
                    <a:pt x="76431" y="287519"/>
                    <a:pt x="90805" y="275727"/>
                  </a:cubicBezTo>
                  <a:cubicBezTo>
                    <a:pt x="93602" y="273447"/>
                    <a:pt x="93990" y="269315"/>
                    <a:pt x="91709" y="266518"/>
                  </a:cubicBezTo>
                  <a:cubicBezTo>
                    <a:pt x="89428" y="263721"/>
                    <a:pt x="85296" y="263333"/>
                    <a:pt x="82499" y="265614"/>
                  </a:cubicBezTo>
                  <a:cubicBezTo>
                    <a:pt x="65070" y="279945"/>
                    <a:pt x="52245" y="298622"/>
                    <a:pt x="45230" y="319882"/>
                  </a:cubicBezTo>
                  <a:lnTo>
                    <a:pt x="24143" y="319882"/>
                  </a:lnTo>
                  <a:cubicBezTo>
                    <a:pt x="10802" y="319882"/>
                    <a:pt x="0" y="330727"/>
                    <a:pt x="0" y="344025"/>
                  </a:cubicBezTo>
                  <a:lnTo>
                    <a:pt x="0" y="421703"/>
                  </a:lnTo>
                  <a:cubicBezTo>
                    <a:pt x="0" y="435044"/>
                    <a:pt x="10845" y="445846"/>
                    <a:pt x="24143" y="445846"/>
                  </a:cubicBezTo>
                  <a:lnTo>
                    <a:pt x="391493" y="445846"/>
                  </a:lnTo>
                  <a:cubicBezTo>
                    <a:pt x="404834" y="445846"/>
                    <a:pt x="415636" y="435001"/>
                    <a:pt x="415636" y="421703"/>
                  </a:cubicBezTo>
                  <a:lnTo>
                    <a:pt x="415636" y="398120"/>
                  </a:lnTo>
                  <a:cubicBezTo>
                    <a:pt x="415636" y="394505"/>
                    <a:pt x="412709" y="391579"/>
                    <a:pt x="409094" y="391579"/>
                  </a:cubicBezTo>
                  <a:cubicBezTo>
                    <a:pt x="405479" y="391579"/>
                    <a:pt x="402553" y="394505"/>
                    <a:pt x="402553" y="398120"/>
                  </a:cubicBezTo>
                  <a:lnTo>
                    <a:pt x="402553" y="421703"/>
                  </a:lnTo>
                  <a:cubicBezTo>
                    <a:pt x="402553" y="427814"/>
                    <a:pt x="397560" y="432806"/>
                    <a:pt x="391450" y="432806"/>
                  </a:cubicBezTo>
                  <a:lnTo>
                    <a:pt x="24100" y="432806"/>
                  </a:lnTo>
                  <a:cubicBezTo>
                    <a:pt x="17989" y="432806"/>
                    <a:pt x="12997" y="427814"/>
                    <a:pt x="12997" y="421703"/>
                  </a:cubicBezTo>
                  <a:lnTo>
                    <a:pt x="12997" y="344025"/>
                  </a:lnTo>
                  <a:cubicBezTo>
                    <a:pt x="12997" y="337914"/>
                    <a:pt x="17989" y="332921"/>
                    <a:pt x="24100" y="332921"/>
                  </a:cubicBezTo>
                  <a:lnTo>
                    <a:pt x="49964" y="332921"/>
                  </a:lnTo>
                  <a:cubicBezTo>
                    <a:pt x="49964" y="332921"/>
                    <a:pt x="49964" y="332921"/>
                    <a:pt x="49964" y="332921"/>
                  </a:cubicBezTo>
                  <a:cubicBezTo>
                    <a:pt x="49964" y="332921"/>
                    <a:pt x="49964" y="332921"/>
                    <a:pt x="50008" y="332921"/>
                  </a:cubicBezTo>
                  <a:lnTo>
                    <a:pt x="365456" y="332921"/>
                  </a:lnTo>
                  <a:cubicBezTo>
                    <a:pt x="365456" y="332921"/>
                    <a:pt x="365456" y="332921"/>
                    <a:pt x="365499" y="332921"/>
                  </a:cubicBezTo>
                  <a:cubicBezTo>
                    <a:pt x="365499" y="332921"/>
                    <a:pt x="365499" y="332921"/>
                    <a:pt x="365499" y="332921"/>
                  </a:cubicBezTo>
                  <a:lnTo>
                    <a:pt x="391364" y="332921"/>
                  </a:lnTo>
                  <a:cubicBezTo>
                    <a:pt x="397475" y="332921"/>
                    <a:pt x="402466" y="337914"/>
                    <a:pt x="402466" y="344025"/>
                  </a:cubicBezTo>
                  <a:lnTo>
                    <a:pt x="402466" y="367608"/>
                  </a:lnTo>
                  <a:cubicBezTo>
                    <a:pt x="402466" y="371223"/>
                    <a:pt x="405393" y="374149"/>
                    <a:pt x="409008" y="374149"/>
                  </a:cubicBezTo>
                  <a:close/>
                  <a:moveTo>
                    <a:pt x="301721" y="107631"/>
                  </a:moveTo>
                  <a:cubicBezTo>
                    <a:pt x="302969" y="109095"/>
                    <a:pt x="303701" y="110988"/>
                    <a:pt x="303701" y="113011"/>
                  </a:cubicBezTo>
                  <a:lnTo>
                    <a:pt x="303701" y="138402"/>
                  </a:lnTo>
                  <a:cubicBezTo>
                    <a:pt x="303701" y="143006"/>
                    <a:pt x="299957" y="146707"/>
                    <a:pt x="295395" y="146707"/>
                  </a:cubicBezTo>
                  <a:lnTo>
                    <a:pt x="287304" y="146707"/>
                  </a:lnTo>
                  <a:lnTo>
                    <a:pt x="287304" y="115894"/>
                  </a:lnTo>
                  <a:cubicBezTo>
                    <a:pt x="287304" y="114259"/>
                    <a:pt x="288638" y="112925"/>
                    <a:pt x="290231" y="112882"/>
                  </a:cubicBezTo>
                  <a:cubicBezTo>
                    <a:pt x="294749" y="112796"/>
                    <a:pt x="298838" y="110773"/>
                    <a:pt x="301721" y="107631"/>
                  </a:cubicBezTo>
                  <a:close/>
                  <a:moveTo>
                    <a:pt x="258255" y="187333"/>
                  </a:moveTo>
                  <a:lnTo>
                    <a:pt x="241472" y="187333"/>
                  </a:lnTo>
                  <a:cubicBezTo>
                    <a:pt x="238674" y="187333"/>
                    <a:pt x="236436" y="185052"/>
                    <a:pt x="236436" y="182298"/>
                  </a:cubicBezTo>
                  <a:cubicBezTo>
                    <a:pt x="236436" y="179543"/>
                    <a:pt x="238717" y="177263"/>
                    <a:pt x="241472" y="177263"/>
                  </a:cubicBezTo>
                  <a:lnTo>
                    <a:pt x="258255" y="177263"/>
                  </a:lnTo>
                  <a:cubicBezTo>
                    <a:pt x="261052" y="177263"/>
                    <a:pt x="263290" y="179543"/>
                    <a:pt x="263290" y="182298"/>
                  </a:cubicBezTo>
                  <a:cubicBezTo>
                    <a:pt x="263290" y="185052"/>
                    <a:pt x="261009" y="187333"/>
                    <a:pt x="258255" y="187333"/>
                  </a:cubicBezTo>
                  <a:close/>
                  <a:moveTo>
                    <a:pt x="289800" y="176832"/>
                  </a:moveTo>
                  <a:lnTo>
                    <a:pt x="282829" y="176832"/>
                  </a:lnTo>
                  <a:cubicBezTo>
                    <a:pt x="284765" y="171367"/>
                    <a:pt x="286099" y="165643"/>
                    <a:pt x="286787" y="159790"/>
                  </a:cubicBezTo>
                  <a:lnTo>
                    <a:pt x="295395" y="159790"/>
                  </a:lnTo>
                  <a:cubicBezTo>
                    <a:pt x="298364" y="159790"/>
                    <a:pt x="301162" y="159188"/>
                    <a:pt x="303701" y="158112"/>
                  </a:cubicBezTo>
                  <a:lnTo>
                    <a:pt x="303701" y="162932"/>
                  </a:lnTo>
                  <a:cubicBezTo>
                    <a:pt x="303701" y="170592"/>
                    <a:pt x="297461" y="176832"/>
                    <a:pt x="289800" y="176832"/>
                  </a:cubicBezTo>
                  <a:close/>
                  <a:moveTo>
                    <a:pt x="299139" y="61885"/>
                  </a:moveTo>
                  <a:cubicBezTo>
                    <a:pt x="299139" y="61885"/>
                    <a:pt x="299139" y="61885"/>
                    <a:pt x="299139" y="61885"/>
                  </a:cubicBezTo>
                  <a:lnTo>
                    <a:pt x="294491" y="66447"/>
                  </a:lnTo>
                  <a:lnTo>
                    <a:pt x="299096" y="61842"/>
                  </a:lnTo>
                  <a:close/>
                  <a:moveTo>
                    <a:pt x="122780" y="78238"/>
                  </a:moveTo>
                  <a:cubicBezTo>
                    <a:pt x="122780" y="75613"/>
                    <a:pt x="123856" y="73074"/>
                    <a:pt x="125793" y="71094"/>
                  </a:cubicBezTo>
                  <a:cubicBezTo>
                    <a:pt x="128202" y="68641"/>
                    <a:pt x="129537" y="65414"/>
                    <a:pt x="129537" y="62057"/>
                  </a:cubicBezTo>
                  <a:cubicBezTo>
                    <a:pt x="129537" y="55688"/>
                    <a:pt x="133711" y="49964"/>
                    <a:pt x="140209" y="47511"/>
                  </a:cubicBezTo>
                  <a:cubicBezTo>
                    <a:pt x="144470" y="45876"/>
                    <a:pt x="147654" y="42476"/>
                    <a:pt x="148860" y="38129"/>
                  </a:cubicBezTo>
                  <a:cubicBezTo>
                    <a:pt x="150107" y="33654"/>
                    <a:pt x="154411" y="30383"/>
                    <a:pt x="159532" y="29996"/>
                  </a:cubicBezTo>
                  <a:cubicBezTo>
                    <a:pt x="163362" y="29694"/>
                    <a:pt x="166848" y="27758"/>
                    <a:pt x="169043" y="24702"/>
                  </a:cubicBezTo>
                  <a:cubicBezTo>
                    <a:pt x="171281" y="21561"/>
                    <a:pt x="175111" y="19710"/>
                    <a:pt x="179199" y="19710"/>
                  </a:cubicBezTo>
                  <a:cubicBezTo>
                    <a:pt x="180361" y="19710"/>
                    <a:pt x="181480" y="19839"/>
                    <a:pt x="182599" y="20141"/>
                  </a:cubicBezTo>
                  <a:cubicBezTo>
                    <a:pt x="187462" y="21432"/>
                    <a:pt x="192669" y="20097"/>
                    <a:pt x="196198" y="16612"/>
                  </a:cubicBezTo>
                  <a:cubicBezTo>
                    <a:pt x="199555" y="13298"/>
                    <a:pt x="202826" y="13040"/>
                    <a:pt x="207861" y="13040"/>
                  </a:cubicBezTo>
                  <a:cubicBezTo>
                    <a:pt x="212896" y="13040"/>
                    <a:pt x="216167" y="13298"/>
                    <a:pt x="219523" y="16612"/>
                  </a:cubicBezTo>
                  <a:cubicBezTo>
                    <a:pt x="223052" y="20054"/>
                    <a:pt x="228260" y="21432"/>
                    <a:pt x="233123" y="20097"/>
                  </a:cubicBezTo>
                  <a:cubicBezTo>
                    <a:pt x="234198" y="19796"/>
                    <a:pt x="235360" y="19667"/>
                    <a:pt x="236523" y="19667"/>
                  </a:cubicBezTo>
                  <a:cubicBezTo>
                    <a:pt x="240654" y="19667"/>
                    <a:pt x="244441" y="21518"/>
                    <a:pt x="246679" y="24659"/>
                  </a:cubicBezTo>
                  <a:cubicBezTo>
                    <a:pt x="248874" y="27715"/>
                    <a:pt x="252359" y="29651"/>
                    <a:pt x="256189" y="29953"/>
                  </a:cubicBezTo>
                  <a:cubicBezTo>
                    <a:pt x="261311" y="30340"/>
                    <a:pt x="265614" y="33611"/>
                    <a:pt x="266862" y="38086"/>
                  </a:cubicBezTo>
                  <a:cubicBezTo>
                    <a:pt x="268067" y="42433"/>
                    <a:pt x="271209" y="45833"/>
                    <a:pt x="275512" y="47468"/>
                  </a:cubicBezTo>
                  <a:cubicBezTo>
                    <a:pt x="282011" y="49921"/>
                    <a:pt x="286185" y="55645"/>
                    <a:pt x="286185" y="62014"/>
                  </a:cubicBezTo>
                  <a:cubicBezTo>
                    <a:pt x="286185" y="65371"/>
                    <a:pt x="287476" y="68598"/>
                    <a:pt x="289930" y="71051"/>
                  </a:cubicBezTo>
                  <a:lnTo>
                    <a:pt x="289930" y="71051"/>
                  </a:lnTo>
                  <a:cubicBezTo>
                    <a:pt x="291866" y="73031"/>
                    <a:pt x="292942" y="75570"/>
                    <a:pt x="292942" y="78195"/>
                  </a:cubicBezTo>
                  <a:lnTo>
                    <a:pt x="292942" y="96787"/>
                  </a:lnTo>
                  <a:cubicBezTo>
                    <a:pt x="292942" y="98422"/>
                    <a:pt x="291607" y="99756"/>
                    <a:pt x="290015" y="99799"/>
                  </a:cubicBezTo>
                  <a:cubicBezTo>
                    <a:pt x="281365" y="99971"/>
                    <a:pt x="274308" y="107201"/>
                    <a:pt x="274308" y="115851"/>
                  </a:cubicBezTo>
                  <a:lnTo>
                    <a:pt x="274308" y="119380"/>
                  </a:lnTo>
                  <a:lnTo>
                    <a:pt x="270865" y="119380"/>
                  </a:lnTo>
                  <a:cubicBezTo>
                    <a:pt x="269445" y="119380"/>
                    <a:pt x="268110" y="118821"/>
                    <a:pt x="267121" y="117831"/>
                  </a:cubicBezTo>
                  <a:cubicBezTo>
                    <a:pt x="266131" y="116841"/>
                    <a:pt x="265571" y="115507"/>
                    <a:pt x="265571" y="114087"/>
                  </a:cubicBezTo>
                  <a:lnTo>
                    <a:pt x="265571" y="82542"/>
                  </a:lnTo>
                  <a:cubicBezTo>
                    <a:pt x="265614" y="71008"/>
                    <a:pt x="260536" y="64811"/>
                    <a:pt x="256319" y="61627"/>
                  </a:cubicBezTo>
                  <a:cubicBezTo>
                    <a:pt x="251929" y="58356"/>
                    <a:pt x="246249" y="56678"/>
                    <a:pt x="239879" y="56678"/>
                  </a:cubicBezTo>
                  <a:cubicBezTo>
                    <a:pt x="236092" y="56678"/>
                    <a:pt x="232047" y="57280"/>
                    <a:pt x="227915" y="58485"/>
                  </a:cubicBezTo>
                  <a:cubicBezTo>
                    <a:pt x="215995" y="62014"/>
                    <a:pt x="199942" y="62014"/>
                    <a:pt x="187979" y="58485"/>
                  </a:cubicBezTo>
                  <a:cubicBezTo>
                    <a:pt x="176962" y="55214"/>
                    <a:pt x="166590" y="56376"/>
                    <a:pt x="159575" y="61627"/>
                  </a:cubicBezTo>
                  <a:cubicBezTo>
                    <a:pt x="155315" y="64811"/>
                    <a:pt x="150236" y="71008"/>
                    <a:pt x="150236" y="82542"/>
                  </a:cubicBezTo>
                  <a:lnTo>
                    <a:pt x="150236" y="114087"/>
                  </a:lnTo>
                  <a:cubicBezTo>
                    <a:pt x="150323" y="115507"/>
                    <a:pt x="149763" y="116841"/>
                    <a:pt x="148730" y="117831"/>
                  </a:cubicBezTo>
                  <a:cubicBezTo>
                    <a:pt x="147741" y="118821"/>
                    <a:pt x="146406" y="119380"/>
                    <a:pt x="144986" y="119380"/>
                  </a:cubicBezTo>
                  <a:lnTo>
                    <a:pt x="141543" y="119380"/>
                  </a:lnTo>
                  <a:lnTo>
                    <a:pt x="141543" y="115851"/>
                  </a:lnTo>
                  <a:cubicBezTo>
                    <a:pt x="141543" y="115851"/>
                    <a:pt x="141543" y="115851"/>
                    <a:pt x="141543" y="115851"/>
                  </a:cubicBezTo>
                  <a:cubicBezTo>
                    <a:pt x="141543" y="107201"/>
                    <a:pt x="134485" y="100014"/>
                    <a:pt x="125836" y="99842"/>
                  </a:cubicBezTo>
                  <a:cubicBezTo>
                    <a:pt x="124200" y="99842"/>
                    <a:pt x="122909" y="98465"/>
                    <a:pt x="122909" y="96830"/>
                  </a:cubicBezTo>
                  <a:lnTo>
                    <a:pt x="122909" y="78238"/>
                  </a:lnTo>
                  <a:close/>
                  <a:moveTo>
                    <a:pt x="111978" y="138359"/>
                  </a:moveTo>
                  <a:lnTo>
                    <a:pt x="111978" y="112968"/>
                  </a:lnTo>
                  <a:cubicBezTo>
                    <a:pt x="111978" y="110945"/>
                    <a:pt x="112710" y="109052"/>
                    <a:pt x="113958" y="107588"/>
                  </a:cubicBezTo>
                  <a:cubicBezTo>
                    <a:pt x="116841" y="110730"/>
                    <a:pt x="120930" y="112753"/>
                    <a:pt x="125448" y="112839"/>
                  </a:cubicBezTo>
                  <a:cubicBezTo>
                    <a:pt x="127083" y="112839"/>
                    <a:pt x="128375" y="114216"/>
                    <a:pt x="128375" y="115851"/>
                  </a:cubicBezTo>
                  <a:lnTo>
                    <a:pt x="128375" y="125921"/>
                  </a:lnTo>
                  <a:cubicBezTo>
                    <a:pt x="128375" y="125921"/>
                    <a:pt x="128375" y="125921"/>
                    <a:pt x="128375" y="125921"/>
                  </a:cubicBezTo>
                  <a:lnTo>
                    <a:pt x="128375" y="146664"/>
                  </a:lnTo>
                  <a:lnTo>
                    <a:pt x="120284" y="146664"/>
                  </a:lnTo>
                  <a:cubicBezTo>
                    <a:pt x="115679" y="146664"/>
                    <a:pt x="111978" y="142920"/>
                    <a:pt x="111978" y="138359"/>
                  </a:cubicBezTo>
                  <a:close/>
                  <a:moveTo>
                    <a:pt x="141586" y="152173"/>
                  </a:moveTo>
                  <a:cubicBezTo>
                    <a:pt x="141586" y="151786"/>
                    <a:pt x="141543" y="151441"/>
                    <a:pt x="141458" y="151097"/>
                  </a:cubicBezTo>
                  <a:lnTo>
                    <a:pt x="141458" y="132463"/>
                  </a:lnTo>
                  <a:lnTo>
                    <a:pt x="144900" y="132463"/>
                  </a:lnTo>
                  <a:cubicBezTo>
                    <a:pt x="149806" y="132463"/>
                    <a:pt x="154411" y="130569"/>
                    <a:pt x="157897" y="127083"/>
                  </a:cubicBezTo>
                  <a:cubicBezTo>
                    <a:pt x="161382" y="123597"/>
                    <a:pt x="163276" y="118993"/>
                    <a:pt x="163276" y="114087"/>
                  </a:cubicBezTo>
                  <a:lnTo>
                    <a:pt x="163276" y="82542"/>
                  </a:lnTo>
                  <a:cubicBezTo>
                    <a:pt x="163233" y="77636"/>
                    <a:pt x="164610" y="74150"/>
                    <a:pt x="167321" y="72084"/>
                  </a:cubicBezTo>
                  <a:cubicBezTo>
                    <a:pt x="170980" y="69373"/>
                    <a:pt x="177263" y="68943"/>
                    <a:pt x="184234" y="71008"/>
                  </a:cubicBezTo>
                  <a:cubicBezTo>
                    <a:pt x="198608" y="75269"/>
                    <a:pt x="217200" y="75269"/>
                    <a:pt x="231573" y="71008"/>
                  </a:cubicBezTo>
                  <a:cubicBezTo>
                    <a:pt x="238502" y="68943"/>
                    <a:pt x="244828" y="69373"/>
                    <a:pt x="248486" y="72084"/>
                  </a:cubicBezTo>
                  <a:cubicBezTo>
                    <a:pt x="251198" y="74107"/>
                    <a:pt x="252575" y="77636"/>
                    <a:pt x="252575" y="82499"/>
                  </a:cubicBezTo>
                  <a:lnTo>
                    <a:pt x="252575" y="114044"/>
                  </a:lnTo>
                  <a:cubicBezTo>
                    <a:pt x="252488" y="118950"/>
                    <a:pt x="254425" y="123597"/>
                    <a:pt x="257868" y="127040"/>
                  </a:cubicBezTo>
                  <a:cubicBezTo>
                    <a:pt x="261311" y="130483"/>
                    <a:pt x="265959" y="132420"/>
                    <a:pt x="270865" y="132420"/>
                  </a:cubicBezTo>
                  <a:lnTo>
                    <a:pt x="274308" y="132420"/>
                  </a:lnTo>
                  <a:lnTo>
                    <a:pt x="274308" y="152689"/>
                  </a:lnTo>
                  <a:cubicBezTo>
                    <a:pt x="274092" y="158542"/>
                    <a:pt x="273146" y="164309"/>
                    <a:pt x="271467" y="169731"/>
                  </a:cubicBezTo>
                  <a:cubicBezTo>
                    <a:pt x="268153" y="166246"/>
                    <a:pt x="263506" y="164051"/>
                    <a:pt x="258341" y="164051"/>
                  </a:cubicBezTo>
                  <a:lnTo>
                    <a:pt x="241557" y="164051"/>
                  </a:lnTo>
                  <a:cubicBezTo>
                    <a:pt x="231573" y="164051"/>
                    <a:pt x="223440" y="172184"/>
                    <a:pt x="223440" y="182169"/>
                  </a:cubicBezTo>
                  <a:cubicBezTo>
                    <a:pt x="223440" y="192153"/>
                    <a:pt x="231573" y="200287"/>
                    <a:pt x="241557" y="200287"/>
                  </a:cubicBezTo>
                  <a:lnTo>
                    <a:pt x="250509" y="200287"/>
                  </a:lnTo>
                  <a:cubicBezTo>
                    <a:pt x="247453" y="202696"/>
                    <a:pt x="244269" y="204848"/>
                    <a:pt x="240998" y="206699"/>
                  </a:cubicBezTo>
                  <a:cubicBezTo>
                    <a:pt x="240912" y="206742"/>
                    <a:pt x="240826" y="206785"/>
                    <a:pt x="240697" y="206871"/>
                  </a:cubicBezTo>
                  <a:cubicBezTo>
                    <a:pt x="230756" y="212422"/>
                    <a:pt x="219911" y="215306"/>
                    <a:pt x="208248" y="215521"/>
                  </a:cubicBezTo>
                  <a:cubicBezTo>
                    <a:pt x="191249" y="215392"/>
                    <a:pt x="175886" y="209496"/>
                    <a:pt x="162588" y="197963"/>
                  </a:cubicBezTo>
                  <a:cubicBezTo>
                    <a:pt x="149720" y="186859"/>
                    <a:pt x="142103" y="170162"/>
                    <a:pt x="141629" y="152130"/>
                  </a:cubicBezTo>
                  <a:close/>
                  <a:moveTo>
                    <a:pt x="178253" y="224860"/>
                  </a:moveTo>
                  <a:lnTo>
                    <a:pt x="178253" y="222837"/>
                  </a:lnTo>
                  <a:cubicBezTo>
                    <a:pt x="187634" y="226581"/>
                    <a:pt x="197661" y="228518"/>
                    <a:pt x="208162" y="228604"/>
                  </a:cubicBezTo>
                  <a:lnTo>
                    <a:pt x="208205" y="228604"/>
                  </a:lnTo>
                  <a:cubicBezTo>
                    <a:pt x="208205" y="228604"/>
                    <a:pt x="208291" y="228604"/>
                    <a:pt x="208291" y="228604"/>
                  </a:cubicBezTo>
                  <a:cubicBezTo>
                    <a:pt x="218534" y="228432"/>
                    <a:pt x="228260" y="226538"/>
                    <a:pt x="237426" y="222880"/>
                  </a:cubicBezTo>
                  <a:lnTo>
                    <a:pt x="237426" y="224860"/>
                  </a:lnTo>
                  <a:cubicBezTo>
                    <a:pt x="237426" y="230196"/>
                    <a:pt x="239105" y="235317"/>
                    <a:pt x="242074" y="239535"/>
                  </a:cubicBezTo>
                  <a:lnTo>
                    <a:pt x="207818" y="261268"/>
                  </a:lnTo>
                  <a:lnTo>
                    <a:pt x="173562" y="239535"/>
                  </a:lnTo>
                  <a:cubicBezTo>
                    <a:pt x="176574" y="235317"/>
                    <a:pt x="178209" y="230196"/>
                    <a:pt x="178209" y="224860"/>
                  </a:cubicBezTo>
                  <a:close/>
                  <a:moveTo>
                    <a:pt x="180361" y="283431"/>
                  </a:moveTo>
                  <a:cubicBezTo>
                    <a:pt x="178898" y="284636"/>
                    <a:pt x="176789" y="284593"/>
                    <a:pt x="175412" y="283259"/>
                  </a:cubicBezTo>
                  <a:lnTo>
                    <a:pt x="141802" y="249562"/>
                  </a:lnTo>
                  <a:lnTo>
                    <a:pt x="151872" y="243408"/>
                  </a:lnTo>
                  <a:cubicBezTo>
                    <a:pt x="151872" y="243408"/>
                    <a:pt x="151872" y="243408"/>
                    <a:pt x="151872" y="243408"/>
                  </a:cubicBezTo>
                  <a:cubicBezTo>
                    <a:pt x="152948" y="242762"/>
                    <a:pt x="154368" y="242762"/>
                    <a:pt x="155401" y="243408"/>
                  </a:cubicBezTo>
                  <a:lnTo>
                    <a:pt x="196801" y="269659"/>
                  </a:lnTo>
                  <a:lnTo>
                    <a:pt x="180361" y="283388"/>
                  </a:lnTo>
                  <a:close/>
                  <a:moveTo>
                    <a:pt x="240267" y="283259"/>
                  </a:moveTo>
                  <a:cubicBezTo>
                    <a:pt x="238889" y="284550"/>
                    <a:pt x="236780" y="284636"/>
                    <a:pt x="235317" y="283431"/>
                  </a:cubicBezTo>
                  <a:lnTo>
                    <a:pt x="218878" y="269702"/>
                  </a:lnTo>
                  <a:lnTo>
                    <a:pt x="260278" y="243451"/>
                  </a:lnTo>
                  <a:cubicBezTo>
                    <a:pt x="261354" y="242762"/>
                    <a:pt x="262731" y="242762"/>
                    <a:pt x="263850" y="243451"/>
                  </a:cubicBezTo>
                  <a:lnTo>
                    <a:pt x="263850" y="243451"/>
                  </a:lnTo>
                  <a:lnTo>
                    <a:pt x="273920" y="249605"/>
                  </a:lnTo>
                  <a:lnTo>
                    <a:pt x="240310" y="2833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6" name="Google Shape;3816;p55"/>
            <p:cNvSpPr/>
            <p:nvPr/>
          </p:nvSpPr>
          <p:spPr>
            <a:xfrm>
              <a:off x="5114796" y="6014293"/>
              <a:ext cx="51792" cy="49910"/>
            </a:xfrm>
            <a:custGeom>
              <a:rect b="b" l="l" r="r" t="t"/>
              <a:pathLst>
                <a:path extrusionOk="0" h="75053" w="77882">
                  <a:moveTo>
                    <a:pt x="77372" y="27930"/>
                  </a:moveTo>
                  <a:cubicBezTo>
                    <a:pt x="76081" y="23971"/>
                    <a:pt x="72595" y="21216"/>
                    <a:pt x="68464" y="20872"/>
                  </a:cubicBezTo>
                  <a:lnTo>
                    <a:pt x="54004" y="19667"/>
                  </a:lnTo>
                  <a:lnTo>
                    <a:pt x="48409" y="6283"/>
                  </a:lnTo>
                  <a:cubicBezTo>
                    <a:pt x="46817" y="2453"/>
                    <a:pt x="43116" y="0"/>
                    <a:pt x="38942" y="0"/>
                  </a:cubicBezTo>
                  <a:cubicBezTo>
                    <a:pt x="34767"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8543" y="75527"/>
                    <a:pt x="22976" y="75699"/>
                    <a:pt x="26547" y="73547"/>
                  </a:cubicBezTo>
                  <a:lnTo>
                    <a:pt x="38942" y="66016"/>
                  </a:lnTo>
                  <a:lnTo>
                    <a:pt x="51336" y="73547"/>
                  </a:lnTo>
                  <a:cubicBezTo>
                    <a:pt x="52971" y="74537"/>
                    <a:pt x="54821" y="75054"/>
                    <a:pt x="56672" y="75054"/>
                  </a:cubicBezTo>
                  <a:cubicBezTo>
                    <a:pt x="58781" y="75054"/>
                    <a:pt x="60889" y="74408"/>
                    <a:pt x="62697" y="73074"/>
                  </a:cubicBezTo>
                  <a:cubicBezTo>
                    <a:pt x="66054" y="70621"/>
                    <a:pt x="67603" y="66447"/>
                    <a:pt x="66656" y="62444"/>
                  </a:cubicBezTo>
                  <a:lnTo>
                    <a:pt x="63343" y="48329"/>
                  </a:lnTo>
                  <a:lnTo>
                    <a:pt x="74316" y="38861"/>
                  </a:lnTo>
                  <a:cubicBezTo>
                    <a:pt x="77458" y="36150"/>
                    <a:pt x="78663" y="31889"/>
                    <a:pt x="77372" y="27930"/>
                  </a:cubicBezTo>
                  <a:close/>
                  <a:moveTo>
                    <a:pt x="53487" y="39549"/>
                  </a:moveTo>
                  <a:cubicBezTo>
                    <a:pt x="50561" y="42046"/>
                    <a:pt x="49313" y="45919"/>
                    <a:pt x="50217" y="49663"/>
                  </a:cubicBezTo>
                  <a:lnTo>
                    <a:pt x="52412" y="58915"/>
                  </a:lnTo>
                  <a:lnTo>
                    <a:pt x="44278" y="53966"/>
                  </a:lnTo>
                  <a:cubicBezTo>
                    <a:pt x="41007" y="51987"/>
                    <a:pt x="36919" y="51987"/>
                    <a:pt x="33648" y="53966"/>
                  </a:cubicBezTo>
                  <a:lnTo>
                    <a:pt x="25515" y="58872"/>
                  </a:lnTo>
                  <a:lnTo>
                    <a:pt x="27709" y="49620"/>
                  </a:lnTo>
                  <a:cubicBezTo>
                    <a:pt x="28570" y="45876"/>
                    <a:pt x="27322" y="42002"/>
                    <a:pt x="24439" y="39506"/>
                  </a:cubicBezTo>
                  <a:lnTo>
                    <a:pt x="17252" y="33309"/>
                  </a:lnTo>
                  <a:lnTo>
                    <a:pt x="26720" y="32535"/>
                  </a:lnTo>
                  <a:cubicBezTo>
                    <a:pt x="30550" y="32233"/>
                    <a:pt x="33863" y="29823"/>
                    <a:pt x="35327" y="26295"/>
                  </a:cubicBezTo>
                  <a:lnTo>
                    <a:pt x="38985" y="17558"/>
                  </a:lnTo>
                  <a:lnTo>
                    <a:pt x="42643" y="26295"/>
                  </a:lnTo>
                  <a:cubicBezTo>
                    <a:pt x="44149" y="29823"/>
                    <a:pt x="47419" y="32233"/>
                    <a:pt x="51250" y="32535"/>
                  </a:cubicBezTo>
                  <a:lnTo>
                    <a:pt x="60717" y="33309"/>
                  </a:lnTo>
                  <a:lnTo>
                    <a:pt x="53531" y="395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7" name="Google Shape;3817;p55"/>
            <p:cNvSpPr/>
            <p:nvPr/>
          </p:nvSpPr>
          <p:spPr>
            <a:xfrm>
              <a:off x="5174356" y="6014293"/>
              <a:ext cx="51792" cy="49910"/>
            </a:xfrm>
            <a:custGeom>
              <a:rect b="b" l="l" r="r" t="t"/>
              <a:pathLst>
                <a:path extrusionOk="0" h="75053" w="77883">
                  <a:moveTo>
                    <a:pt x="77372" y="27930"/>
                  </a:moveTo>
                  <a:cubicBezTo>
                    <a:pt x="76081" y="23971"/>
                    <a:pt x="72595" y="21216"/>
                    <a:pt x="68464" y="20872"/>
                  </a:cubicBezTo>
                  <a:lnTo>
                    <a:pt x="54004" y="19667"/>
                  </a:lnTo>
                  <a:lnTo>
                    <a:pt x="48409" y="6283"/>
                  </a:lnTo>
                  <a:cubicBezTo>
                    <a:pt x="46817" y="2453"/>
                    <a:pt x="43116" y="0"/>
                    <a:pt x="38941" y="0"/>
                  </a:cubicBezTo>
                  <a:lnTo>
                    <a:pt x="38941" y="0"/>
                  </a:lnTo>
                  <a:cubicBezTo>
                    <a:pt x="34810"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7"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4009"/>
                  </a:lnTo>
                  <a:cubicBezTo>
                    <a:pt x="42643" y="53020"/>
                    <a:pt x="40792" y="52503"/>
                    <a:pt x="38941" y="52503"/>
                  </a:cubicBezTo>
                  <a:cubicBezTo>
                    <a:pt x="37091" y="52503"/>
                    <a:pt x="35283" y="53020"/>
                    <a:pt x="33605" y="54009"/>
                  </a:cubicBezTo>
                  <a:lnTo>
                    <a:pt x="25471" y="58915"/>
                  </a:lnTo>
                  <a:lnTo>
                    <a:pt x="27666" y="49663"/>
                  </a:lnTo>
                  <a:cubicBezTo>
                    <a:pt x="28527" y="45919"/>
                    <a:pt x="27279" y="42046"/>
                    <a:pt x="24395" y="39549"/>
                  </a:cubicBezTo>
                  <a:lnTo>
                    <a:pt x="17209" y="33352"/>
                  </a:lnTo>
                  <a:lnTo>
                    <a:pt x="26676" y="32578"/>
                  </a:lnTo>
                  <a:cubicBezTo>
                    <a:pt x="30507" y="32277"/>
                    <a:pt x="33820" y="29867"/>
                    <a:pt x="35283" y="26338"/>
                  </a:cubicBezTo>
                  <a:lnTo>
                    <a:pt x="38941" y="17601"/>
                  </a:lnTo>
                  <a:lnTo>
                    <a:pt x="42600" y="26338"/>
                  </a:lnTo>
                  <a:cubicBezTo>
                    <a:pt x="44063" y="29867"/>
                    <a:pt x="47377" y="32277"/>
                    <a:pt x="51207" y="32578"/>
                  </a:cubicBezTo>
                  <a:lnTo>
                    <a:pt x="60674" y="33352"/>
                  </a:lnTo>
                  <a:lnTo>
                    <a:pt x="53487" y="39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8" name="Google Shape;3818;p55"/>
            <p:cNvSpPr/>
            <p:nvPr/>
          </p:nvSpPr>
          <p:spPr>
            <a:xfrm>
              <a:off x="5233916" y="6014293"/>
              <a:ext cx="51763" cy="49910"/>
            </a:xfrm>
            <a:custGeom>
              <a:rect b="b" l="l" r="r" t="t"/>
              <a:pathLst>
                <a:path extrusionOk="0" h="75053" w="77839">
                  <a:moveTo>
                    <a:pt x="77372" y="27930"/>
                  </a:moveTo>
                  <a:cubicBezTo>
                    <a:pt x="76081" y="23971"/>
                    <a:pt x="72595" y="21216"/>
                    <a:pt x="68464" y="20872"/>
                  </a:cubicBezTo>
                  <a:lnTo>
                    <a:pt x="54004" y="19667"/>
                  </a:lnTo>
                  <a:lnTo>
                    <a:pt x="48409" y="6283"/>
                  </a:lnTo>
                  <a:cubicBezTo>
                    <a:pt x="48409" y="6283"/>
                    <a:pt x="48409" y="6283"/>
                    <a:pt x="48409" y="6283"/>
                  </a:cubicBezTo>
                  <a:cubicBezTo>
                    <a:pt x="46817" y="2453"/>
                    <a:pt x="43116" y="0"/>
                    <a:pt x="38942" y="0"/>
                  </a:cubicBezTo>
                  <a:cubicBezTo>
                    <a:pt x="34810" y="0"/>
                    <a:pt x="31109" y="2453"/>
                    <a:pt x="29474" y="6283"/>
                  </a:cubicBezTo>
                  <a:lnTo>
                    <a:pt x="23879" y="19667"/>
                  </a:lnTo>
                  <a:lnTo>
                    <a:pt x="9419" y="20872"/>
                  </a:lnTo>
                  <a:cubicBezTo>
                    <a:pt x="5288" y="21216"/>
                    <a:pt x="1802" y="23971"/>
                    <a:pt x="511" y="27930"/>
                  </a:cubicBezTo>
                  <a:cubicBezTo>
                    <a:pt x="-780" y="31889"/>
                    <a:pt x="425" y="36150"/>
                    <a:pt x="3567" y="38861"/>
                  </a:cubicBezTo>
                  <a:lnTo>
                    <a:pt x="14540" y="48329"/>
                  </a:lnTo>
                  <a:lnTo>
                    <a:pt x="11227" y="62444"/>
                  </a:lnTo>
                  <a:cubicBezTo>
                    <a:pt x="10280" y="66490"/>
                    <a:pt x="11829" y="70664"/>
                    <a:pt x="15186" y="73074"/>
                  </a:cubicBezTo>
                  <a:cubicBezTo>
                    <a:pt x="16994" y="74365"/>
                    <a:pt x="19102" y="75054"/>
                    <a:pt x="21211" y="75054"/>
                  </a:cubicBezTo>
                  <a:cubicBezTo>
                    <a:pt x="23061" y="75054"/>
                    <a:pt x="24869" y="74580"/>
                    <a:pt x="26547" y="73547"/>
                  </a:cubicBezTo>
                  <a:lnTo>
                    <a:pt x="38942" y="66016"/>
                  </a:lnTo>
                  <a:lnTo>
                    <a:pt x="51336" y="73547"/>
                  </a:lnTo>
                  <a:cubicBezTo>
                    <a:pt x="54864" y="75699"/>
                    <a:pt x="59340" y="75527"/>
                    <a:pt x="62654" y="73074"/>
                  </a:cubicBezTo>
                  <a:cubicBezTo>
                    <a:pt x="66011" y="70621"/>
                    <a:pt x="67560" y="66447"/>
                    <a:pt x="66613" y="62444"/>
                  </a:cubicBezTo>
                  <a:lnTo>
                    <a:pt x="63300" y="48329"/>
                  </a:lnTo>
                  <a:lnTo>
                    <a:pt x="74273" y="38861"/>
                  </a:lnTo>
                  <a:cubicBezTo>
                    <a:pt x="77415" y="36150"/>
                    <a:pt x="78620" y="31889"/>
                    <a:pt x="77329" y="27930"/>
                  </a:cubicBezTo>
                  <a:close/>
                  <a:moveTo>
                    <a:pt x="53487" y="39549"/>
                  </a:moveTo>
                  <a:cubicBezTo>
                    <a:pt x="50561" y="42046"/>
                    <a:pt x="49313" y="45919"/>
                    <a:pt x="50217" y="49663"/>
                  </a:cubicBezTo>
                  <a:lnTo>
                    <a:pt x="52412" y="58915"/>
                  </a:lnTo>
                  <a:lnTo>
                    <a:pt x="44278" y="53966"/>
                  </a:lnTo>
                  <a:cubicBezTo>
                    <a:pt x="42643" y="52976"/>
                    <a:pt x="40792" y="52460"/>
                    <a:pt x="38942" y="52460"/>
                  </a:cubicBezTo>
                  <a:cubicBezTo>
                    <a:pt x="37091" y="52460"/>
                    <a:pt x="35284" y="52976"/>
                    <a:pt x="33605" y="53966"/>
                  </a:cubicBezTo>
                  <a:lnTo>
                    <a:pt x="25471" y="58872"/>
                  </a:lnTo>
                  <a:lnTo>
                    <a:pt x="27666" y="49620"/>
                  </a:lnTo>
                  <a:cubicBezTo>
                    <a:pt x="28527" y="45876"/>
                    <a:pt x="27279" y="42002"/>
                    <a:pt x="24396" y="39506"/>
                  </a:cubicBezTo>
                  <a:lnTo>
                    <a:pt x="17208" y="33309"/>
                  </a:lnTo>
                  <a:lnTo>
                    <a:pt x="26677" y="32535"/>
                  </a:lnTo>
                  <a:cubicBezTo>
                    <a:pt x="30507" y="32233"/>
                    <a:pt x="33820" y="29823"/>
                    <a:pt x="35284" y="26295"/>
                  </a:cubicBezTo>
                  <a:lnTo>
                    <a:pt x="38942" y="17558"/>
                  </a:lnTo>
                  <a:lnTo>
                    <a:pt x="42599" y="26295"/>
                  </a:lnTo>
                  <a:cubicBezTo>
                    <a:pt x="44062" y="29823"/>
                    <a:pt x="47376" y="32233"/>
                    <a:pt x="51206" y="32535"/>
                  </a:cubicBezTo>
                  <a:lnTo>
                    <a:pt x="60675" y="33309"/>
                  </a:lnTo>
                  <a:lnTo>
                    <a:pt x="53487" y="395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19" name="Google Shape;3819;p55"/>
            <p:cNvSpPr/>
            <p:nvPr/>
          </p:nvSpPr>
          <p:spPr>
            <a:xfrm>
              <a:off x="5293475" y="6014293"/>
              <a:ext cx="51792" cy="49910"/>
            </a:xfrm>
            <a:custGeom>
              <a:rect b="b" l="l" r="r" t="t"/>
              <a:pathLst>
                <a:path extrusionOk="0" h="75053" w="77883">
                  <a:moveTo>
                    <a:pt x="77372" y="27930"/>
                  </a:moveTo>
                  <a:cubicBezTo>
                    <a:pt x="76081" y="23971"/>
                    <a:pt x="72595" y="21216"/>
                    <a:pt x="68464" y="20872"/>
                  </a:cubicBezTo>
                  <a:lnTo>
                    <a:pt x="54004" y="19667"/>
                  </a:lnTo>
                  <a:lnTo>
                    <a:pt x="48409" y="6283"/>
                  </a:lnTo>
                  <a:cubicBezTo>
                    <a:pt x="46817" y="2453"/>
                    <a:pt x="43116" y="0"/>
                    <a:pt x="38941" y="0"/>
                  </a:cubicBezTo>
                  <a:cubicBezTo>
                    <a:pt x="34767" y="0"/>
                    <a:pt x="31109" y="2453"/>
                    <a:pt x="29474" y="6283"/>
                  </a:cubicBezTo>
                  <a:lnTo>
                    <a:pt x="23879" y="19667"/>
                  </a:lnTo>
                  <a:lnTo>
                    <a:pt x="9419" y="20872"/>
                  </a:lnTo>
                  <a:cubicBezTo>
                    <a:pt x="5288" y="21216"/>
                    <a:pt x="1802" y="23971"/>
                    <a:pt x="511" y="27930"/>
                  </a:cubicBezTo>
                  <a:cubicBezTo>
                    <a:pt x="-780" y="31889"/>
                    <a:pt x="425" y="36150"/>
                    <a:pt x="3566" y="38861"/>
                  </a:cubicBezTo>
                  <a:lnTo>
                    <a:pt x="14541" y="48329"/>
                  </a:lnTo>
                  <a:lnTo>
                    <a:pt x="11227" y="62444"/>
                  </a:lnTo>
                  <a:cubicBezTo>
                    <a:pt x="10280" y="66490"/>
                    <a:pt x="11829" y="70664"/>
                    <a:pt x="15186" y="73074"/>
                  </a:cubicBezTo>
                  <a:cubicBezTo>
                    <a:pt x="18543" y="75527"/>
                    <a:pt x="22975" y="75699"/>
                    <a:pt x="26548" y="73547"/>
                  </a:cubicBezTo>
                  <a:lnTo>
                    <a:pt x="38941" y="66016"/>
                  </a:lnTo>
                  <a:lnTo>
                    <a:pt x="51336" y="73547"/>
                  </a:lnTo>
                  <a:cubicBezTo>
                    <a:pt x="52971" y="74537"/>
                    <a:pt x="54822" y="75054"/>
                    <a:pt x="56672" y="75054"/>
                  </a:cubicBezTo>
                  <a:cubicBezTo>
                    <a:pt x="58781" y="75054"/>
                    <a:pt x="60890" y="74408"/>
                    <a:pt x="62697" y="73074"/>
                  </a:cubicBezTo>
                  <a:cubicBezTo>
                    <a:pt x="66054" y="70621"/>
                    <a:pt x="67603" y="66447"/>
                    <a:pt x="66656" y="62444"/>
                  </a:cubicBezTo>
                  <a:lnTo>
                    <a:pt x="63343" y="48329"/>
                  </a:lnTo>
                  <a:lnTo>
                    <a:pt x="74317" y="38861"/>
                  </a:lnTo>
                  <a:cubicBezTo>
                    <a:pt x="77458" y="36150"/>
                    <a:pt x="78663" y="31889"/>
                    <a:pt x="77372" y="27930"/>
                  </a:cubicBezTo>
                  <a:close/>
                  <a:moveTo>
                    <a:pt x="53487" y="39549"/>
                  </a:moveTo>
                  <a:cubicBezTo>
                    <a:pt x="50561" y="42046"/>
                    <a:pt x="49313" y="45919"/>
                    <a:pt x="50217" y="49663"/>
                  </a:cubicBezTo>
                  <a:lnTo>
                    <a:pt x="52411" y="58915"/>
                  </a:lnTo>
                  <a:lnTo>
                    <a:pt x="44278" y="53966"/>
                  </a:lnTo>
                  <a:cubicBezTo>
                    <a:pt x="42643" y="52976"/>
                    <a:pt x="40792" y="52460"/>
                    <a:pt x="38941" y="52460"/>
                  </a:cubicBezTo>
                  <a:cubicBezTo>
                    <a:pt x="37091" y="52460"/>
                    <a:pt x="35283" y="52976"/>
                    <a:pt x="33605" y="53966"/>
                  </a:cubicBezTo>
                  <a:lnTo>
                    <a:pt x="25472" y="58872"/>
                  </a:lnTo>
                  <a:lnTo>
                    <a:pt x="27666" y="49620"/>
                  </a:lnTo>
                  <a:cubicBezTo>
                    <a:pt x="28527" y="45876"/>
                    <a:pt x="27279" y="42002"/>
                    <a:pt x="24396" y="39506"/>
                  </a:cubicBezTo>
                  <a:lnTo>
                    <a:pt x="17209" y="33309"/>
                  </a:lnTo>
                  <a:lnTo>
                    <a:pt x="26676" y="32535"/>
                  </a:lnTo>
                  <a:cubicBezTo>
                    <a:pt x="30507" y="32233"/>
                    <a:pt x="33777" y="29823"/>
                    <a:pt x="35283" y="26295"/>
                  </a:cubicBezTo>
                  <a:lnTo>
                    <a:pt x="38941" y="17558"/>
                  </a:lnTo>
                  <a:lnTo>
                    <a:pt x="42600" y="26338"/>
                  </a:lnTo>
                  <a:cubicBezTo>
                    <a:pt x="44106" y="29867"/>
                    <a:pt x="47377" y="32277"/>
                    <a:pt x="51207" y="32578"/>
                  </a:cubicBezTo>
                  <a:lnTo>
                    <a:pt x="60674" y="33352"/>
                  </a:lnTo>
                  <a:lnTo>
                    <a:pt x="53487" y="39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20" name="Google Shape;3820;p55"/>
          <p:cNvGrpSpPr/>
          <p:nvPr/>
        </p:nvGrpSpPr>
        <p:grpSpPr>
          <a:xfrm>
            <a:off x="2463099" y="2877574"/>
            <a:ext cx="281626" cy="269395"/>
            <a:chOff x="5430823" y="5858108"/>
            <a:chExt cx="252716" cy="241740"/>
          </a:xfrm>
        </p:grpSpPr>
        <p:sp>
          <p:nvSpPr>
            <p:cNvPr id="3821" name="Google Shape;3821;p55"/>
            <p:cNvSpPr/>
            <p:nvPr/>
          </p:nvSpPr>
          <p:spPr>
            <a:xfrm>
              <a:off x="5430823" y="5858108"/>
              <a:ext cx="252701" cy="241740"/>
            </a:xfrm>
            <a:custGeom>
              <a:rect b="b" l="l" r="r" t="t"/>
              <a:pathLst>
                <a:path extrusionOk="0" h="363519" w="380002">
                  <a:moveTo>
                    <a:pt x="374450" y="276932"/>
                  </a:moveTo>
                  <a:cubicBezTo>
                    <a:pt x="371395" y="276932"/>
                    <a:pt x="368899" y="279428"/>
                    <a:pt x="368899" y="282484"/>
                  </a:cubicBezTo>
                  <a:lnTo>
                    <a:pt x="368899" y="315105"/>
                  </a:lnTo>
                  <a:cubicBezTo>
                    <a:pt x="368899" y="320226"/>
                    <a:pt x="364724" y="324400"/>
                    <a:pt x="359603" y="324400"/>
                  </a:cubicBezTo>
                  <a:lnTo>
                    <a:pt x="152130" y="324400"/>
                  </a:lnTo>
                  <a:lnTo>
                    <a:pt x="152130" y="38474"/>
                  </a:lnTo>
                  <a:lnTo>
                    <a:pt x="251671" y="38474"/>
                  </a:lnTo>
                  <a:cubicBezTo>
                    <a:pt x="254726" y="38474"/>
                    <a:pt x="257222" y="35978"/>
                    <a:pt x="257222" y="32922"/>
                  </a:cubicBezTo>
                  <a:cubicBezTo>
                    <a:pt x="257222" y="29867"/>
                    <a:pt x="254726" y="27370"/>
                    <a:pt x="251671" y="27370"/>
                  </a:cubicBezTo>
                  <a:lnTo>
                    <a:pt x="152130" y="27370"/>
                  </a:lnTo>
                  <a:lnTo>
                    <a:pt x="152130" y="26467"/>
                  </a:lnTo>
                  <a:cubicBezTo>
                    <a:pt x="152130" y="11878"/>
                    <a:pt x="140252" y="0"/>
                    <a:pt x="125663" y="0"/>
                  </a:cubicBezTo>
                  <a:lnTo>
                    <a:pt x="58528" y="0"/>
                  </a:lnTo>
                  <a:cubicBezTo>
                    <a:pt x="43939" y="0"/>
                    <a:pt x="32061" y="11878"/>
                    <a:pt x="32061" y="26467"/>
                  </a:cubicBezTo>
                  <a:lnTo>
                    <a:pt x="32061" y="27370"/>
                  </a:lnTo>
                  <a:lnTo>
                    <a:pt x="20399" y="27370"/>
                  </a:lnTo>
                  <a:cubicBezTo>
                    <a:pt x="9123" y="27370"/>
                    <a:pt x="0" y="36537"/>
                    <a:pt x="0" y="47769"/>
                  </a:cubicBezTo>
                  <a:lnTo>
                    <a:pt x="0" y="315105"/>
                  </a:lnTo>
                  <a:cubicBezTo>
                    <a:pt x="0" y="326380"/>
                    <a:pt x="9167" y="335504"/>
                    <a:pt x="20399" y="335504"/>
                  </a:cubicBezTo>
                  <a:lnTo>
                    <a:pt x="32061" y="335504"/>
                  </a:lnTo>
                  <a:lnTo>
                    <a:pt x="32061" y="337053"/>
                  </a:lnTo>
                  <a:cubicBezTo>
                    <a:pt x="32061" y="351642"/>
                    <a:pt x="43939" y="363520"/>
                    <a:pt x="58528" y="363520"/>
                  </a:cubicBezTo>
                  <a:lnTo>
                    <a:pt x="125663" y="363520"/>
                  </a:lnTo>
                  <a:cubicBezTo>
                    <a:pt x="140252" y="363520"/>
                    <a:pt x="152130" y="351642"/>
                    <a:pt x="152130" y="337053"/>
                  </a:cubicBezTo>
                  <a:lnTo>
                    <a:pt x="152130" y="335504"/>
                  </a:lnTo>
                  <a:lnTo>
                    <a:pt x="359603" y="335504"/>
                  </a:lnTo>
                  <a:cubicBezTo>
                    <a:pt x="370879" y="335504"/>
                    <a:pt x="380002" y="326337"/>
                    <a:pt x="380002" y="315105"/>
                  </a:cubicBezTo>
                  <a:lnTo>
                    <a:pt x="380002" y="282484"/>
                  </a:lnTo>
                  <a:cubicBezTo>
                    <a:pt x="380002" y="279428"/>
                    <a:pt x="377506" y="276932"/>
                    <a:pt x="374450" y="276932"/>
                  </a:cubicBezTo>
                  <a:close/>
                  <a:moveTo>
                    <a:pt x="140984" y="32836"/>
                  </a:moveTo>
                  <a:cubicBezTo>
                    <a:pt x="140984" y="32836"/>
                    <a:pt x="140984" y="32836"/>
                    <a:pt x="140984" y="32879"/>
                  </a:cubicBezTo>
                  <a:cubicBezTo>
                    <a:pt x="140984" y="32922"/>
                    <a:pt x="140984" y="32879"/>
                    <a:pt x="140984" y="32922"/>
                  </a:cubicBezTo>
                  <a:lnTo>
                    <a:pt x="140984" y="329866"/>
                  </a:lnTo>
                  <a:cubicBezTo>
                    <a:pt x="140984" y="329866"/>
                    <a:pt x="140984" y="329866"/>
                    <a:pt x="140984" y="329909"/>
                  </a:cubicBezTo>
                  <a:cubicBezTo>
                    <a:pt x="140984" y="329952"/>
                    <a:pt x="140984" y="329909"/>
                    <a:pt x="140984" y="329952"/>
                  </a:cubicBezTo>
                  <a:lnTo>
                    <a:pt x="140984" y="337010"/>
                  </a:lnTo>
                  <a:cubicBezTo>
                    <a:pt x="140984" y="345488"/>
                    <a:pt x="134098" y="352330"/>
                    <a:pt x="125663" y="352330"/>
                  </a:cubicBezTo>
                  <a:lnTo>
                    <a:pt x="58528" y="352330"/>
                  </a:lnTo>
                  <a:cubicBezTo>
                    <a:pt x="50050" y="352330"/>
                    <a:pt x="43208" y="345445"/>
                    <a:pt x="43208" y="337010"/>
                  </a:cubicBezTo>
                  <a:lnTo>
                    <a:pt x="43208" y="329909"/>
                  </a:lnTo>
                  <a:cubicBezTo>
                    <a:pt x="43208" y="329909"/>
                    <a:pt x="43208" y="329909"/>
                    <a:pt x="43208" y="329909"/>
                  </a:cubicBezTo>
                  <a:cubicBezTo>
                    <a:pt x="43208" y="329909"/>
                    <a:pt x="43208" y="329909"/>
                    <a:pt x="43208" y="329909"/>
                  </a:cubicBezTo>
                  <a:lnTo>
                    <a:pt x="43208" y="261612"/>
                  </a:lnTo>
                  <a:cubicBezTo>
                    <a:pt x="43208" y="258556"/>
                    <a:pt x="40711" y="256060"/>
                    <a:pt x="37656" y="256060"/>
                  </a:cubicBezTo>
                  <a:cubicBezTo>
                    <a:pt x="34601" y="256060"/>
                    <a:pt x="32104" y="258556"/>
                    <a:pt x="32104" y="261612"/>
                  </a:cubicBezTo>
                  <a:lnTo>
                    <a:pt x="32104" y="324357"/>
                  </a:lnTo>
                  <a:lnTo>
                    <a:pt x="20442" y="324357"/>
                  </a:lnTo>
                  <a:cubicBezTo>
                    <a:pt x="15320" y="324357"/>
                    <a:pt x="11146" y="320183"/>
                    <a:pt x="11146" y="315062"/>
                  </a:cubicBezTo>
                  <a:lnTo>
                    <a:pt x="11146" y="47726"/>
                  </a:lnTo>
                  <a:cubicBezTo>
                    <a:pt x="11146" y="42605"/>
                    <a:pt x="15320" y="38431"/>
                    <a:pt x="20442" y="38431"/>
                  </a:cubicBezTo>
                  <a:lnTo>
                    <a:pt x="32104" y="38431"/>
                  </a:lnTo>
                  <a:lnTo>
                    <a:pt x="32104" y="237641"/>
                  </a:lnTo>
                  <a:cubicBezTo>
                    <a:pt x="32104" y="240697"/>
                    <a:pt x="34601" y="243193"/>
                    <a:pt x="37656" y="243193"/>
                  </a:cubicBezTo>
                  <a:cubicBezTo>
                    <a:pt x="40711" y="243193"/>
                    <a:pt x="43208" y="240697"/>
                    <a:pt x="43208" y="237641"/>
                  </a:cubicBezTo>
                  <a:lnTo>
                    <a:pt x="43208" y="32879"/>
                  </a:lnTo>
                  <a:cubicBezTo>
                    <a:pt x="43208" y="32879"/>
                    <a:pt x="43208" y="32879"/>
                    <a:pt x="43208" y="32879"/>
                  </a:cubicBezTo>
                  <a:cubicBezTo>
                    <a:pt x="43208" y="32879"/>
                    <a:pt x="43208" y="32879"/>
                    <a:pt x="43208" y="32879"/>
                  </a:cubicBezTo>
                  <a:lnTo>
                    <a:pt x="43208" y="26424"/>
                  </a:lnTo>
                  <a:cubicBezTo>
                    <a:pt x="43208" y="17946"/>
                    <a:pt x="50093" y="11103"/>
                    <a:pt x="58528" y="11103"/>
                  </a:cubicBezTo>
                  <a:lnTo>
                    <a:pt x="125663" y="11103"/>
                  </a:lnTo>
                  <a:cubicBezTo>
                    <a:pt x="134141" y="11103"/>
                    <a:pt x="140984" y="17989"/>
                    <a:pt x="140984" y="26424"/>
                  </a:cubicBezTo>
                  <a:lnTo>
                    <a:pt x="140984" y="3283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2" name="Google Shape;3822;p55"/>
            <p:cNvSpPr/>
            <p:nvPr/>
          </p:nvSpPr>
          <p:spPr>
            <a:xfrm>
              <a:off x="5610533" y="5876311"/>
              <a:ext cx="73006" cy="157687"/>
            </a:xfrm>
            <a:custGeom>
              <a:rect b="b" l="l" r="r" t="t"/>
              <a:pathLst>
                <a:path extrusionOk="0" h="237124" w="109783">
                  <a:moveTo>
                    <a:pt x="89384" y="0"/>
                  </a:moveTo>
                  <a:lnTo>
                    <a:pt x="5551" y="0"/>
                  </a:lnTo>
                  <a:cubicBezTo>
                    <a:pt x="2496" y="0"/>
                    <a:pt x="0" y="2496"/>
                    <a:pt x="0" y="5552"/>
                  </a:cubicBezTo>
                  <a:cubicBezTo>
                    <a:pt x="0" y="8607"/>
                    <a:pt x="2496" y="11103"/>
                    <a:pt x="5551" y="11103"/>
                  </a:cubicBezTo>
                  <a:lnTo>
                    <a:pt x="89384" y="11103"/>
                  </a:lnTo>
                  <a:cubicBezTo>
                    <a:pt x="94505" y="11103"/>
                    <a:pt x="98680" y="15278"/>
                    <a:pt x="98680" y="20399"/>
                  </a:cubicBezTo>
                  <a:lnTo>
                    <a:pt x="98680" y="231573"/>
                  </a:lnTo>
                  <a:cubicBezTo>
                    <a:pt x="98680" y="234629"/>
                    <a:pt x="101176" y="237125"/>
                    <a:pt x="104231" y="237125"/>
                  </a:cubicBezTo>
                  <a:cubicBezTo>
                    <a:pt x="107287" y="237125"/>
                    <a:pt x="109783" y="234629"/>
                    <a:pt x="109783" y="231573"/>
                  </a:cubicBezTo>
                  <a:lnTo>
                    <a:pt x="109783" y="20399"/>
                  </a:lnTo>
                  <a:cubicBezTo>
                    <a:pt x="109783" y="9124"/>
                    <a:pt x="100617" y="0"/>
                    <a:pt x="8938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3" name="Google Shape;3823;p55"/>
            <p:cNvSpPr/>
            <p:nvPr/>
          </p:nvSpPr>
          <p:spPr>
            <a:xfrm>
              <a:off x="5488551" y="5917554"/>
              <a:ext cx="7383" cy="132132"/>
            </a:xfrm>
            <a:custGeom>
              <a:rect b="b" l="l" r="r" t="t"/>
              <a:pathLst>
                <a:path extrusionOk="0" h="198694" w="11102">
                  <a:moveTo>
                    <a:pt x="5551" y="0"/>
                  </a:moveTo>
                  <a:cubicBezTo>
                    <a:pt x="2496" y="0"/>
                    <a:pt x="0" y="2496"/>
                    <a:pt x="0" y="5552"/>
                  </a:cubicBezTo>
                  <a:lnTo>
                    <a:pt x="0" y="193143"/>
                  </a:lnTo>
                  <a:cubicBezTo>
                    <a:pt x="0" y="196198"/>
                    <a:pt x="2496" y="198694"/>
                    <a:pt x="5551" y="198694"/>
                  </a:cubicBezTo>
                  <a:cubicBezTo>
                    <a:pt x="8607" y="198694"/>
                    <a:pt x="11103" y="196198"/>
                    <a:pt x="11103" y="193143"/>
                  </a:cubicBezTo>
                  <a:lnTo>
                    <a:pt x="11103" y="5552"/>
                  </a:lnTo>
                  <a:cubicBezTo>
                    <a:pt x="11103" y="2496"/>
                    <a:pt x="8607" y="0"/>
                    <a:pt x="55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4" name="Google Shape;3824;p55"/>
            <p:cNvSpPr/>
            <p:nvPr/>
          </p:nvSpPr>
          <p:spPr>
            <a:xfrm>
              <a:off x="5549055" y="5902872"/>
              <a:ext cx="115389" cy="34628"/>
            </a:xfrm>
            <a:custGeom>
              <a:rect b="b" l="l" r="r" t="t"/>
              <a:pathLst>
                <a:path extrusionOk="0" h="52072" w="173518">
                  <a:moveTo>
                    <a:pt x="167967" y="0"/>
                  </a:moveTo>
                  <a:lnTo>
                    <a:pt x="5552" y="0"/>
                  </a:lnTo>
                  <a:cubicBezTo>
                    <a:pt x="2496" y="0"/>
                    <a:pt x="0" y="2496"/>
                    <a:pt x="0" y="5552"/>
                  </a:cubicBezTo>
                  <a:lnTo>
                    <a:pt x="0" y="46521"/>
                  </a:lnTo>
                  <a:cubicBezTo>
                    <a:pt x="0" y="49577"/>
                    <a:pt x="2496" y="52073"/>
                    <a:pt x="5552" y="52073"/>
                  </a:cubicBezTo>
                  <a:lnTo>
                    <a:pt x="167967" y="52073"/>
                  </a:lnTo>
                  <a:cubicBezTo>
                    <a:pt x="171023" y="52073"/>
                    <a:pt x="173519" y="49577"/>
                    <a:pt x="173519" y="46521"/>
                  </a:cubicBezTo>
                  <a:lnTo>
                    <a:pt x="173519" y="5552"/>
                  </a:lnTo>
                  <a:cubicBezTo>
                    <a:pt x="173519" y="2496"/>
                    <a:pt x="171023" y="0"/>
                    <a:pt x="167967" y="0"/>
                  </a:cubicBezTo>
                  <a:close/>
                  <a:moveTo>
                    <a:pt x="162416" y="40970"/>
                  </a:moveTo>
                  <a:lnTo>
                    <a:pt x="11147" y="40970"/>
                  </a:lnTo>
                  <a:lnTo>
                    <a:pt x="11147" y="11146"/>
                  </a:lnTo>
                  <a:lnTo>
                    <a:pt x="162416" y="11146"/>
                  </a:lnTo>
                  <a:lnTo>
                    <a:pt x="162416" y="409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5" name="Google Shape;3825;p55"/>
            <p:cNvSpPr/>
            <p:nvPr/>
          </p:nvSpPr>
          <p:spPr>
            <a:xfrm>
              <a:off x="5559646"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6" name="Google Shape;3826;p55"/>
            <p:cNvSpPr/>
            <p:nvPr/>
          </p:nvSpPr>
          <p:spPr>
            <a:xfrm>
              <a:off x="5592989"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26"/>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7" name="Google Shape;3827;p55"/>
            <p:cNvSpPr/>
            <p:nvPr/>
          </p:nvSpPr>
          <p:spPr>
            <a:xfrm>
              <a:off x="5626331" y="59478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8" name="Google Shape;3828;p55"/>
            <p:cNvSpPr/>
            <p:nvPr/>
          </p:nvSpPr>
          <p:spPr>
            <a:xfrm>
              <a:off x="5559646"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29" name="Google Shape;3829;p55"/>
            <p:cNvSpPr/>
            <p:nvPr/>
          </p:nvSpPr>
          <p:spPr>
            <a:xfrm>
              <a:off x="5592989"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0" name="Google Shape;3830;p55"/>
            <p:cNvSpPr/>
            <p:nvPr/>
          </p:nvSpPr>
          <p:spPr>
            <a:xfrm>
              <a:off x="5626331" y="5976543"/>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1" name="Google Shape;3831;p55"/>
            <p:cNvSpPr/>
            <p:nvPr/>
          </p:nvSpPr>
          <p:spPr>
            <a:xfrm>
              <a:off x="5559646"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2" name="Google Shape;3832;p55"/>
            <p:cNvSpPr/>
            <p:nvPr/>
          </p:nvSpPr>
          <p:spPr>
            <a:xfrm>
              <a:off x="5592989"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3" name="Google Shape;3833;p55"/>
            <p:cNvSpPr/>
            <p:nvPr/>
          </p:nvSpPr>
          <p:spPr>
            <a:xfrm>
              <a:off x="5626331" y="6005192"/>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4" name="Google Shape;3834;p55"/>
            <p:cNvSpPr/>
            <p:nvPr/>
          </p:nvSpPr>
          <p:spPr>
            <a:xfrm>
              <a:off x="5559646"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5" name="Google Shape;3835;p55"/>
            <p:cNvSpPr/>
            <p:nvPr/>
          </p:nvSpPr>
          <p:spPr>
            <a:xfrm>
              <a:off x="5592989"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0" y="38388"/>
                    <a:pt x="38387" y="29780"/>
                    <a:pt x="38387" y="19194"/>
                  </a:cubicBezTo>
                  <a:cubicBezTo>
                    <a:pt x="38387" y="8607"/>
                    <a:pt x="29780" y="0"/>
                    <a:pt x="19194" y="0"/>
                  </a:cubicBezTo>
                  <a:close/>
                  <a:moveTo>
                    <a:pt x="19194" y="27284"/>
                  </a:moveTo>
                  <a:cubicBezTo>
                    <a:pt x="14761" y="27284"/>
                    <a:pt x="11103" y="23669"/>
                    <a:pt x="11103" y="19194"/>
                  </a:cubicBezTo>
                  <a:cubicBezTo>
                    <a:pt x="11103" y="14718"/>
                    <a:pt x="14718" y="11103"/>
                    <a:pt x="19194" y="11103"/>
                  </a:cubicBezTo>
                  <a:cubicBezTo>
                    <a:pt x="23669" y="11103"/>
                    <a:pt x="27284" y="14718"/>
                    <a:pt x="27284" y="19194"/>
                  </a:cubicBezTo>
                  <a:cubicBezTo>
                    <a:pt x="27284"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6" name="Google Shape;3836;p55"/>
            <p:cNvSpPr/>
            <p:nvPr/>
          </p:nvSpPr>
          <p:spPr>
            <a:xfrm>
              <a:off x="5626331" y="6034014"/>
              <a:ext cx="25527" cy="25527"/>
            </a:xfrm>
            <a:custGeom>
              <a:rect b="b" l="l" r="r" t="t"/>
              <a:pathLst>
                <a:path extrusionOk="0" h="38387" w="38387">
                  <a:moveTo>
                    <a:pt x="19194" y="0"/>
                  </a:moveTo>
                  <a:cubicBezTo>
                    <a:pt x="8607" y="0"/>
                    <a:pt x="0" y="8607"/>
                    <a:pt x="0" y="19194"/>
                  </a:cubicBezTo>
                  <a:cubicBezTo>
                    <a:pt x="0" y="29780"/>
                    <a:pt x="8607" y="38388"/>
                    <a:pt x="19194" y="38388"/>
                  </a:cubicBezTo>
                  <a:cubicBezTo>
                    <a:pt x="29781" y="38388"/>
                    <a:pt x="38388" y="29780"/>
                    <a:pt x="38388" y="19194"/>
                  </a:cubicBezTo>
                  <a:cubicBezTo>
                    <a:pt x="38388" y="8607"/>
                    <a:pt x="29781" y="0"/>
                    <a:pt x="19194" y="0"/>
                  </a:cubicBezTo>
                  <a:close/>
                  <a:moveTo>
                    <a:pt x="19194" y="27284"/>
                  </a:moveTo>
                  <a:cubicBezTo>
                    <a:pt x="14761" y="27284"/>
                    <a:pt x="11103" y="23669"/>
                    <a:pt x="11103" y="19194"/>
                  </a:cubicBezTo>
                  <a:cubicBezTo>
                    <a:pt x="11103" y="14718"/>
                    <a:pt x="14718" y="11103"/>
                    <a:pt x="19194" y="11103"/>
                  </a:cubicBezTo>
                  <a:cubicBezTo>
                    <a:pt x="23669" y="11103"/>
                    <a:pt x="27285" y="14718"/>
                    <a:pt x="27285" y="19194"/>
                  </a:cubicBezTo>
                  <a:cubicBezTo>
                    <a:pt x="27285" y="23669"/>
                    <a:pt x="23669" y="27284"/>
                    <a:pt x="19194" y="272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37" name="Google Shape;3837;p55"/>
          <p:cNvGrpSpPr/>
          <p:nvPr/>
        </p:nvGrpSpPr>
        <p:grpSpPr>
          <a:xfrm>
            <a:off x="3352841" y="2867219"/>
            <a:ext cx="257570" cy="290106"/>
            <a:chOff x="1861640" y="6171910"/>
            <a:chExt cx="257570" cy="290106"/>
          </a:xfrm>
        </p:grpSpPr>
        <p:sp>
          <p:nvSpPr>
            <p:cNvPr id="3838" name="Google Shape;3838;p55"/>
            <p:cNvSpPr/>
            <p:nvPr/>
          </p:nvSpPr>
          <p:spPr>
            <a:xfrm>
              <a:off x="1861640" y="6298532"/>
              <a:ext cx="55975" cy="109205"/>
            </a:xfrm>
            <a:custGeom>
              <a:rect b="b" l="l" r="r" t="t"/>
              <a:pathLst>
                <a:path extrusionOk="0" h="164218" w="84173">
                  <a:moveTo>
                    <a:pt x="78497" y="39"/>
                  </a:moveTo>
                  <a:cubicBezTo>
                    <a:pt x="74968" y="-348"/>
                    <a:pt x="71827" y="2191"/>
                    <a:pt x="71439" y="5720"/>
                  </a:cubicBezTo>
                  <a:lnTo>
                    <a:pt x="63263" y="81204"/>
                  </a:lnTo>
                  <a:cubicBezTo>
                    <a:pt x="62531" y="87788"/>
                    <a:pt x="59604" y="94028"/>
                    <a:pt x="54914" y="98805"/>
                  </a:cubicBezTo>
                  <a:lnTo>
                    <a:pt x="1808" y="153374"/>
                  </a:lnTo>
                  <a:cubicBezTo>
                    <a:pt x="-645" y="155913"/>
                    <a:pt x="-602" y="159958"/>
                    <a:pt x="1937" y="162411"/>
                  </a:cubicBezTo>
                  <a:cubicBezTo>
                    <a:pt x="3185" y="163616"/>
                    <a:pt x="4777" y="164219"/>
                    <a:pt x="6413" y="164219"/>
                  </a:cubicBezTo>
                  <a:cubicBezTo>
                    <a:pt x="8048" y="164219"/>
                    <a:pt x="9727" y="163573"/>
                    <a:pt x="10975" y="162282"/>
                  </a:cubicBezTo>
                  <a:lnTo>
                    <a:pt x="64037" y="107713"/>
                  </a:lnTo>
                  <a:cubicBezTo>
                    <a:pt x="70708" y="100957"/>
                    <a:pt x="74925" y="92006"/>
                    <a:pt x="75958" y="82581"/>
                  </a:cubicBezTo>
                  <a:lnTo>
                    <a:pt x="84135" y="7097"/>
                  </a:lnTo>
                  <a:cubicBezTo>
                    <a:pt x="84522" y="3568"/>
                    <a:pt x="81983" y="426"/>
                    <a:pt x="78454" y="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39" name="Google Shape;3839;p55"/>
            <p:cNvSpPr/>
            <p:nvPr/>
          </p:nvSpPr>
          <p:spPr>
            <a:xfrm>
              <a:off x="1991111" y="6255616"/>
              <a:ext cx="40019" cy="51495"/>
            </a:xfrm>
            <a:custGeom>
              <a:rect b="b" l="l" r="r" t="t"/>
              <a:pathLst>
                <a:path extrusionOk="0" h="77436" w="60179">
                  <a:moveTo>
                    <a:pt x="45246" y="35692"/>
                  </a:moveTo>
                  <a:lnTo>
                    <a:pt x="45246" y="17144"/>
                  </a:lnTo>
                  <a:cubicBezTo>
                    <a:pt x="45246" y="13615"/>
                    <a:pt x="42363" y="10732"/>
                    <a:pt x="38834" y="10732"/>
                  </a:cubicBezTo>
                  <a:cubicBezTo>
                    <a:pt x="35305" y="10732"/>
                    <a:pt x="32422" y="13615"/>
                    <a:pt x="32422" y="17144"/>
                  </a:cubicBezTo>
                  <a:lnTo>
                    <a:pt x="32422" y="34574"/>
                  </a:lnTo>
                  <a:lnTo>
                    <a:pt x="11765" y="2900"/>
                  </a:lnTo>
                  <a:cubicBezTo>
                    <a:pt x="9828" y="-70"/>
                    <a:pt x="5869" y="-888"/>
                    <a:pt x="2900" y="1049"/>
                  </a:cubicBezTo>
                  <a:cubicBezTo>
                    <a:pt x="-70" y="2986"/>
                    <a:pt x="-888" y="6945"/>
                    <a:pt x="1049" y="9914"/>
                  </a:cubicBezTo>
                  <a:lnTo>
                    <a:pt x="22352" y="42535"/>
                  </a:lnTo>
                  <a:cubicBezTo>
                    <a:pt x="19296" y="46236"/>
                    <a:pt x="17489" y="50927"/>
                    <a:pt x="17489" y="56091"/>
                  </a:cubicBezTo>
                  <a:cubicBezTo>
                    <a:pt x="17489" y="67840"/>
                    <a:pt x="27042" y="77437"/>
                    <a:pt x="38834" y="77437"/>
                  </a:cubicBezTo>
                  <a:cubicBezTo>
                    <a:pt x="50626" y="77437"/>
                    <a:pt x="60180" y="67883"/>
                    <a:pt x="60180" y="56091"/>
                  </a:cubicBezTo>
                  <a:cubicBezTo>
                    <a:pt x="60180" y="46537"/>
                    <a:pt x="53896" y="38447"/>
                    <a:pt x="45246" y="35736"/>
                  </a:cubicBezTo>
                  <a:close/>
                  <a:moveTo>
                    <a:pt x="38834" y="64612"/>
                  </a:moveTo>
                  <a:cubicBezTo>
                    <a:pt x="34100" y="64612"/>
                    <a:pt x="30270" y="60782"/>
                    <a:pt x="30270" y="56048"/>
                  </a:cubicBezTo>
                  <a:cubicBezTo>
                    <a:pt x="30270" y="51314"/>
                    <a:pt x="34100" y="47484"/>
                    <a:pt x="38834" y="47484"/>
                  </a:cubicBezTo>
                  <a:cubicBezTo>
                    <a:pt x="43568" y="47484"/>
                    <a:pt x="47398" y="51314"/>
                    <a:pt x="47398" y="56048"/>
                  </a:cubicBezTo>
                  <a:cubicBezTo>
                    <a:pt x="47398" y="60782"/>
                    <a:pt x="43568" y="64612"/>
                    <a:pt x="38834" y="646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0" name="Google Shape;3840;p55"/>
            <p:cNvSpPr/>
            <p:nvPr/>
          </p:nvSpPr>
          <p:spPr>
            <a:xfrm>
              <a:off x="1911243" y="6171910"/>
              <a:ext cx="207967" cy="290106"/>
            </a:xfrm>
            <a:custGeom>
              <a:rect b="b" l="l" r="r" t="t"/>
              <a:pathLst>
                <a:path extrusionOk="0" h="436249" w="312733">
                  <a:moveTo>
                    <a:pt x="312734" y="191292"/>
                  </a:moveTo>
                  <a:cubicBezTo>
                    <a:pt x="312734" y="178769"/>
                    <a:pt x="305375" y="167924"/>
                    <a:pt x="294788" y="162846"/>
                  </a:cubicBezTo>
                  <a:cubicBezTo>
                    <a:pt x="300253" y="157165"/>
                    <a:pt x="303610" y="149462"/>
                    <a:pt x="303610" y="140984"/>
                  </a:cubicBezTo>
                  <a:cubicBezTo>
                    <a:pt x="303610" y="123597"/>
                    <a:pt x="289452" y="109439"/>
                    <a:pt x="272065" y="109439"/>
                  </a:cubicBezTo>
                  <a:lnTo>
                    <a:pt x="266256" y="109439"/>
                  </a:lnTo>
                  <a:cubicBezTo>
                    <a:pt x="257390" y="96313"/>
                    <a:pt x="246330" y="85081"/>
                    <a:pt x="233334" y="75914"/>
                  </a:cubicBezTo>
                  <a:cubicBezTo>
                    <a:pt x="230450" y="73892"/>
                    <a:pt x="226448" y="74580"/>
                    <a:pt x="224425" y="77464"/>
                  </a:cubicBezTo>
                  <a:cubicBezTo>
                    <a:pt x="222403" y="80347"/>
                    <a:pt x="223091" y="84349"/>
                    <a:pt x="225974" y="86372"/>
                  </a:cubicBezTo>
                  <a:cubicBezTo>
                    <a:pt x="235270" y="92913"/>
                    <a:pt x="243447" y="100617"/>
                    <a:pt x="250419" y="109439"/>
                  </a:cubicBezTo>
                  <a:lnTo>
                    <a:pt x="247148" y="109439"/>
                  </a:lnTo>
                  <a:cubicBezTo>
                    <a:pt x="239186" y="109439"/>
                    <a:pt x="231956" y="112408"/>
                    <a:pt x="226405" y="117271"/>
                  </a:cubicBezTo>
                  <a:cubicBezTo>
                    <a:pt x="208803" y="98895"/>
                    <a:pt x="184618" y="88524"/>
                    <a:pt x="158968" y="88524"/>
                  </a:cubicBezTo>
                  <a:cubicBezTo>
                    <a:pt x="107455" y="88524"/>
                    <a:pt x="65539" y="130440"/>
                    <a:pt x="65539" y="181953"/>
                  </a:cubicBezTo>
                  <a:cubicBezTo>
                    <a:pt x="65539" y="233467"/>
                    <a:pt x="107455" y="275426"/>
                    <a:pt x="158968" y="275426"/>
                  </a:cubicBezTo>
                  <a:cubicBezTo>
                    <a:pt x="180744" y="275426"/>
                    <a:pt x="201918" y="267723"/>
                    <a:pt x="218529" y="253951"/>
                  </a:cubicBezTo>
                  <a:cubicBezTo>
                    <a:pt x="219993" y="257394"/>
                    <a:pt x="222058" y="260493"/>
                    <a:pt x="224554" y="263204"/>
                  </a:cubicBezTo>
                  <a:cubicBezTo>
                    <a:pt x="214957" y="267680"/>
                    <a:pt x="208158" y="277104"/>
                    <a:pt x="207426" y="288208"/>
                  </a:cubicBezTo>
                  <a:cubicBezTo>
                    <a:pt x="192192" y="295179"/>
                    <a:pt x="175924" y="298708"/>
                    <a:pt x="158968" y="298708"/>
                  </a:cubicBezTo>
                  <a:cubicBezTo>
                    <a:pt x="94631" y="298708"/>
                    <a:pt x="42257" y="246334"/>
                    <a:pt x="42257" y="181996"/>
                  </a:cubicBezTo>
                  <a:cubicBezTo>
                    <a:pt x="42257" y="117659"/>
                    <a:pt x="94631" y="65285"/>
                    <a:pt x="158968" y="65285"/>
                  </a:cubicBezTo>
                  <a:cubicBezTo>
                    <a:pt x="173342" y="65285"/>
                    <a:pt x="187372" y="67867"/>
                    <a:pt x="200627" y="72945"/>
                  </a:cubicBezTo>
                  <a:cubicBezTo>
                    <a:pt x="203940" y="74193"/>
                    <a:pt x="207598" y="72558"/>
                    <a:pt x="208889" y="69244"/>
                  </a:cubicBezTo>
                  <a:cubicBezTo>
                    <a:pt x="210137" y="65930"/>
                    <a:pt x="208502" y="62272"/>
                    <a:pt x="205188" y="60981"/>
                  </a:cubicBezTo>
                  <a:cubicBezTo>
                    <a:pt x="192407" y="56118"/>
                    <a:pt x="179023" y="53321"/>
                    <a:pt x="165338" y="52632"/>
                  </a:cubicBezTo>
                  <a:lnTo>
                    <a:pt x="165338" y="42691"/>
                  </a:lnTo>
                  <a:lnTo>
                    <a:pt x="186382" y="42691"/>
                  </a:lnTo>
                  <a:cubicBezTo>
                    <a:pt x="195376" y="42691"/>
                    <a:pt x="202692" y="35375"/>
                    <a:pt x="202692" y="26381"/>
                  </a:cubicBezTo>
                  <a:lnTo>
                    <a:pt x="202692" y="16310"/>
                  </a:lnTo>
                  <a:cubicBezTo>
                    <a:pt x="202692" y="7316"/>
                    <a:pt x="195376" y="0"/>
                    <a:pt x="186382" y="0"/>
                  </a:cubicBezTo>
                  <a:lnTo>
                    <a:pt x="131512" y="0"/>
                  </a:lnTo>
                  <a:cubicBezTo>
                    <a:pt x="122518" y="0"/>
                    <a:pt x="115202" y="7316"/>
                    <a:pt x="115202" y="16310"/>
                  </a:cubicBezTo>
                  <a:lnTo>
                    <a:pt x="115202" y="26381"/>
                  </a:lnTo>
                  <a:cubicBezTo>
                    <a:pt x="115202" y="35375"/>
                    <a:pt x="122518" y="42691"/>
                    <a:pt x="131512" y="42691"/>
                  </a:cubicBezTo>
                  <a:lnTo>
                    <a:pt x="152556" y="42691"/>
                  </a:lnTo>
                  <a:lnTo>
                    <a:pt x="152556" y="52632"/>
                  </a:lnTo>
                  <a:cubicBezTo>
                    <a:pt x="123550" y="54052"/>
                    <a:pt x="97041" y="65026"/>
                    <a:pt x="76125" y="82499"/>
                  </a:cubicBezTo>
                  <a:cubicBezTo>
                    <a:pt x="71176" y="67953"/>
                    <a:pt x="58094" y="57194"/>
                    <a:pt x="41998" y="55731"/>
                  </a:cubicBezTo>
                  <a:lnTo>
                    <a:pt x="34123" y="54999"/>
                  </a:lnTo>
                  <a:cubicBezTo>
                    <a:pt x="22116" y="53880"/>
                    <a:pt x="11314" y="62745"/>
                    <a:pt x="9980" y="74752"/>
                  </a:cubicBezTo>
                  <a:lnTo>
                    <a:pt x="39" y="166375"/>
                  </a:lnTo>
                  <a:cubicBezTo>
                    <a:pt x="-348" y="169903"/>
                    <a:pt x="2191" y="173045"/>
                    <a:pt x="5720" y="173432"/>
                  </a:cubicBezTo>
                  <a:cubicBezTo>
                    <a:pt x="5935" y="173432"/>
                    <a:pt x="6193" y="173432"/>
                    <a:pt x="6408" y="173432"/>
                  </a:cubicBezTo>
                  <a:cubicBezTo>
                    <a:pt x="9636" y="173432"/>
                    <a:pt x="12390" y="171022"/>
                    <a:pt x="12777" y="167709"/>
                  </a:cubicBezTo>
                  <a:lnTo>
                    <a:pt x="22719" y="76086"/>
                  </a:lnTo>
                  <a:cubicBezTo>
                    <a:pt x="23278" y="71008"/>
                    <a:pt x="27883" y="67221"/>
                    <a:pt x="32961" y="67695"/>
                  </a:cubicBezTo>
                  <a:lnTo>
                    <a:pt x="40836" y="68426"/>
                  </a:lnTo>
                  <a:cubicBezTo>
                    <a:pt x="53876" y="69631"/>
                    <a:pt x="63990" y="79787"/>
                    <a:pt x="65324" y="92569"/>
                  </a:cubicBezTo>
                  <a:cubicBezTo>
                    <a:pt x="43117" y="115808"/>
                    <a:pt x="29432" y="147310"/>
                    <a:pt x="29432" y="181953"/>
                  </a:cubicBezTo>
                  <a:cubicBezTo>
                    <a:pt x="29432" y="253349"/>
                    <a:pt x="87530" y="311447"/>
                    <a:pt x="158925" y="311447"/>
                  </a:cubicBezTo>
                  <a:cubicBezTo>
                    <a:pt x="176570" y="311447"/>
                    <a:pt x="193526" y="308004"/>
                    <a:pt x="209492" y="301204"/>
                  </a:cubicBezTo>
                  <a:cubicBezTo>
                    <a:pt x="212763" y="309252"/>
                    <a:pt x="219433" y="315578"/>
                    <a:pt x="227739" y="318332"/>
                  </a:cubicBezTo>
                  <a:cubicBezTo>
                    <a:pt x="220466" y="321689"/>
                    <a:pt x="214914" y="323841"/>
                    <a:pt x="211687" y="324486"/>
                  </a:cubicBezTo>
                  <a:cubicBezTo>
                    <a:pt x="192751" y="328403"/>
                    <a:pt x="138656" y="323669"/>
                    <a:pt x="122561" y="322119"/>
                  </a:cubicBezTo>
                  <a:cubicBezTo>
                    <a:pt x="115460" y="321431"/>
                    <a:pt x="108488" y="323970"/>
                    <a:pt x="103367" y="329048"/>
                  </a:cubicBezTo>
                  <a:lnTo>
                    <a:pt x="9033" y="425404"/>
                  </a:lnTo>
                  <a:cubicBezTo>
                    <a:pt x="6580" y="427943"/>
                    <a:pt x="6623" y="431989"/>
                    <a:pt x="9119" y="434442"/>
                  </a:cubicBezTo>
                  <a:cubicBezTo>
                    <a:pt x="10367" y="435647"/>
                    <a:pt x="11960" y="436249"/>
                    <a:pt x="13595" y="436249"/>
                  </a:cubicBezTo>
                  <a:cubicBezTo>
                    <a:pt x="15230" y="436249"/>
                    <a:pt x="16909" y="435604"/>
                    <a:pt x="18157" y="434313"/>
                  </a:cubicBezTo>
                  <a:lnTo>
                    <a:pt x="112447" y="337999"/>
                  </a:lnTo>
                  <a:cubicBezTo>
                    <a:pt x="114771" y="335633"/>
                    <a:pt x="117999" y="334471"/>
                    <a:pt x="121313" y="334815"/>
                  </a:cubicBezTo>
                  <a:cubicBezTo>
                    <a:pt x="147693" y="337354"/>
                    <a:pt x="194860" y="340969"/>
                    <a:pt x="214269" y="336967"/>
                  </a:cubicBezTo>
                  <a:cubicBezTo>
                    <a:pt x="221499" y="335460"/>
                    <a:pt x="234625" y="329694"/>
                    <a:pt x="253302" y="319796"/>
                  </a:cubicBezTo>
                  <a:lnTo>
                    <a:pt x="260188" y="319796"/>
                  </a:lnTo>
                  <a:cubicBezTo>
                    <a:pt x="276584" y="319796"/>
                    <a:pt x="289925" y="306455"/>
                    <a:pt x="289925" y="290058"/>
                  </a:cubicBezTo>
                  <a:cubicBezTo>
                    <a:pt x="289925" y="282914"/>
                    <a:pt x="287386" y="276373"/>
                    <a:pt x="283168" y="271209"/>
                  </a:cubicBezTo>
                  <a:cubicBezTo>
                    <a:pt x="295304" y="266819"/>
                    <a:pt x="303998" y="255156"/>
                    <a:pt x="303998" y="241514"/>
                  </a:cubicBezTo>
                  <a:cubicBezTo>
                    <a:pt x="303998" y="232950"/>
                    <a:pt x="300555" y="225204"/>
                    <a:pt x="295046" y="219523"/>
                  </a:cubicBezTo>
                  <a:cubicBezTo>
                    <a:pt x="305504" y="214359"/>
                    <a:pt x="312691" y="203600"/>
                    <a:pt x="312691" y="191206"/>
                  </a:cubicBezTo>
                  <a:close/>
                  <a:moveTo>
                    <a:pt x="127983" y="26338"/>
                  </a:moveTo>
                  <a:lnTo>
                    <a:pt x="127983" y="16267"/>
                  </a:lnTo>
                  <a:cubicBezTo>
                    <a:pt x="127983" y="14331"/>
                    <a:pt x="129575" y="12738"/>
                    <a:pt x="131512" y="12738"/>
                  </a:cubicBezTo>
                  <a:lnTo>
                    <a:pt x="186382" y="12738"/>
                  </a:lnTo>
                  <a:cubicBezTo>
                    <a:pt x="188319" y="12738"/>
                    <a:pt x="189911" y="14331"/>
                    <a:pt x="189911" y="16267"/>
                  </a:cubicBezTo>
                  <a:lnTo>
                    <a:pt x="189911" y="26338"/>
                  </a:lnTo>
                  <a:cubicBezTo>
                    <a:pt x="189911" y="28274"/>
                    <a:pt x="188319" y="29867"/>
                    <a:pt x="186382" y="29867"/>
                  </a:cubicBezTo>
                  <a:lnTo>
                    <a:pt x="159012" y="29867"/>
                  </a:lnTo>
                  <a:cubicBezTo>
                    <a:pt x="159012" y="29867"/>
                    <a:pt x="158968" y="29867"/>
                    <a:pt x="158925" y="29867"/>
                  </a:cubicBezTo>
                  <a:cubicBezTo>
                    <a:pt x="158882" y="29867"/>
                    <a:pt x="158882" y="29867"/>
                    <a:pt x="158839" y="29867"/>
                  </a:cubicBezTo>
                  <a:lnTo>
                    <a:pt x="131469" y="29867"/>
                  </a:lnTo>
                  <a:cubicBezTo>
                    <a:pt x="129532" y="29867"/>
                    <a:pt x="127940" y="28274"/>
                    <a:pt x="127940" y="26338"/>
                  </a:cubicBezTo>
                  <a:close/>
                  <a:moveTo>
                    <a:pt x="281189" y="210055"/>
                  </a:moveTo>
                  <a:lnTo>
                    <a:pt x="277617" y="210055"/>
                  </a:lnTo>
                  <a:cubicBezTo>
                    <a:pt x="277316" y="210055"/>
                    <a:pt x="276971" y="210055"/>
                    <a:pt x="276670" y="210055"/>
                  </a:cubicBezTo>
                  <a:lnTo>
                    <a:pt x="256271" y="210055"/>
                  </a:lnTo>
                  <a:cubicBezTo>
                    <a:pt x="245943" y="210055"/>
                    <a:pt x="237508" y="201620"/>
                    <a:pt x="237508" y="191292"/>
                  </a:cubicBezTo>
                  <a:cubicBezTo>
                    <a:pt x="237508" y="180964"/>
                    <a:pt x="245943" y="172529"/>
                    <a:pt x="256271" y="172529"/>
                  </a:cubicBezTo>
                  <a:lnTo>
                    <a:pt x="281017" y="172529"/>
                  </a:lnTo>
                  <a:cubicBezTo>
                    <a:pt x="281017" y="172529"/>
                    <a:pt x="281017" y="172529"/>
                    <a:pt x="281060" y="172529"/>
                  </a:cubicBezTo>
                  <a:cubicBezTo>
                    <a:pt x="281060" y="172529"/>
                    <a:pt x="281060" y="172529"/>
                    <a:pt x="281060" y="172529"/>
                  </a:cubicBezTo>
                  <a:lnTo>
                    <a:pt x="281146" y="172529"/>
                  </a:lnTo>
                  <a:cubicBezTo>
                    <a:pt x="291474" y="172529"/>
                    <a:pt x="299909" y="180964"/>
                    <a:pt x="299909" y="191292"/>
                  </a:cubicBezTo>
                  <a:cubicBezTo>
                    <a:pt x="299909" y="201620"/>
                    <a:pt x="291474" y="210055"/>
                    <a:pt x="281146" y="210055"/>
                  </a:cubicBezTo>
                  <a:close/>
                  <a:moveTo>
                    <a:pt x="247148" y="122220"/>
                  </a:moveTo>
                  <a:lnTo>
                    <a:pt x="272065" y="122220"/>
                  </a:lnTo>
                  <a:cubicBezTo>
                    <a:pt x="282394" y="122220"/>
                    <a:pt x="290829" y="130655"/>
                    <a:pt x="290829" y="140984"/>
                  </a:cubicBezTo>
                  <a:cubicBezTo>
                    <a:pt x="290829" y="151312"/>
                    <a:pt x="282394" y="159747"/>
                    <a:pt x="272065" y="159747"/>
                  </a:cubicBezTo>
                  <a:lnTo>
                    <a:pt x="247148" y="159747"/>
                  </a:lnTo>
                  <a:cubicBezTo>
                    <a:pt x="236819" y="159747"/>
                    <a:pt x="228384" y="151312"/>
                    <a:pt x="228384" y="140984"/>
                  </a:cubicBezTo>
                  <a:cubicBezTo>
                    <a:pt x="228384" y="130655"/>
                    <a:pt x="236819" y="122220"/>
                    <a:pt x="247148" y="122220"/>
                  </a:cubicBezTo>
                  <a:close/>
                  <a:moveTo>
                    <a:pt x="78277" y="181953"/>
                  </a:moveTo>
                  <a:cubicBezTo>
                    <a:pt x="78277" y="137498"/>
                    <a:pt x="114470" y="101305"/>
                    <a:pt x="158925" y="101305"/>
                  </a:cubicBezTo>
                  <a:cubicBezTo>
                    <a:pt x="181777" y="101305"/>
                    <a:pt x="203252" y="110859"/>
                    <a:pt x="218529" y="127643"/>
                  </a:cubicBezTo>
                  <a:cubicBezTo>
                    <a:pt x="216636" y="131688"/>
                    <a:pt x="215560" y="136250"/>
                    <a:pt x="215560" y="141027"/>
                  </a:cubicBezTo>
                  <a:cubicBezTo>
                    <a:pt x="215560" y="153550"/>
                    <a:pt x="222919" y="164395"/>
                    <a:pt x="233506" y="169473"/>
                  </a:cubicBezTo>
                  <a:cubicBezTo>
                    <a:pt x="228040" y="175154"/>
                    <a:pt x="224683" y="182857"/>
                    <a:pt x="224683" y="191335"/>
                  </a:cubicBezTo>
                  <a:cubicBezTo>
                    <a:pt x="224683" y="199813"/>
                    <a:pt x="227997" y="207387"/>
                    <a:pt x="233377" y="213068"/>
                  </a:cubicBezTo>
                  <a:cubicBezTo>
                    <a:pt x="233290" y="213240"/>
                    <a:pt x="233247" y="213412"/>
                    <a:pt x="233161" y="213627"/>
                  </a:cubicBezTo>
                  <a:cubicBezTo>
                    <a:pt x="223780" y="218447"/>
                    <a:pt x="217109" y="227872"/>
                    <a:pt x="216119" y="238889"/>
                  </a:cubicBezTo>
                  <a:cubicBezTo>
                    <a:pt x="200885" y="254253"/>
                    <a:pt x="180658" y="262688"/>
                    <a:pt x="158925" y="262688"/>
                  </a:cubicBezTo>
                  <a:cubicBezTo>
                    <a:pt x="114470" y="262688"/>
                    <a:pt x="78277" y="226495"/>
                    <a:pt x="78277" y="182039"/>
                  </a:cubicBezTo>
                  <a:close/>
                  <a:moveTo>
                    <a:pt x="260188" y="307100"/>
                  </a:moveTo>
                  <a:lnTo>
                    <a:pt x="251753" y="307100"/>
                  </a:lnTo>
                  <a:cubicBezTo>
                    <a:pt x="251753" y="307100"/>
                    <a:pt x="251753" y="307100"/>
                    <a:pt x="251753" y="307100"/>
                  </a:cubicBezTo>
                  <a:lnTo>
                    <a:pt x="237078" y="307100"/>
                  </a:lnTo>
                  <a:cubicBezTo>
                    <a:pt x="228298" y="307100"/>
                    <a:pt x="221068" y="300387"/>
                    <a:pt x="220208" y="291823"/>
                  </a:cubicBezTo>
                  <a:cubicBezTo>
                    <a:pt x="220208" y="291780"/>
                    <a:pt x="220208" y="291736"/>
                    <a:pt x="220208" y="291650"/>
                  </a:cubicBezTo>
                  <a:cubicBezTo>
                    <a:pt x="220165" y="291134"/>
                    <a:pt x="220122" y="290618"/>
                    <a:pt x="220122" y="290101"/>
                  </a:cubicBezTo>
                  <a:cubicBezTo>
                    <a:pt x="220122" y="280763"/>
                    <a:pt x="227739" y="273145"/>
                    <a:pt x="237078" y="273145"/>
                  </a:cubicBezTo>
                  <a:lnTo>
                    <a:pt x="260188" y="273145"/>
                  </a:lnTo>
                  <a:cubicBezTo>
                    <a:pt x="269526" y="273145"/>
                    <a:pt x="277144" y="280763"/>
                    <a:pt x="277144" y="290101"/>
                  </a:cubicBezTo>
                  <a:cubicBezTo>
                    <a:pt x="277144" y="299440"/>
                    <a:pt x="269526" y="307057"/>
                    <a:pt x="260188" y="307057"/>
                  </a:cubicBezTo>
                  <a:close/>
                  <a:moveTo>
                    <a:pt x="272496" y="260407"/>
                  </a:moveTo>
                  <a:lnTo>
                    <a:pt x="247578" y="260407"/>
                  </a:lnTo>
                  <a:cubicBezTo>
                    <a:pt x="237250" y="260407"/>
                    <a:pt x="228815" y="251972"/>
                    <a:pt x="228815" y="241643"/>
                  </a:cubicBezTo>
                  <a:cubicBezTo>
                    <a:pt x="228815" y="231315"/>
                    <a:pt x="237250" y="222880"/>
                    <a:pt x="247578" y="222880"/>
                  </a:cubicBezTo>
                  <a:lnTo>
                    <a:pt x="272496" y="222880"/>
                  </a:lnTo>
                  <a:cubicBezTo>
                    <a:pt x="282824" y="222880"/>
                    <a:pt x="291259" y="231315"/>
                    <a:pt x="291259" y="241643"/>
                  </a:cubicBezTo>
                  <a:cubicBezTo>
                    <a:pt x="291259" y="251972"/>
                    <a:pt x="282824" y="260407"/>
                    <a:pt x="272496" y="2604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841" name="Google Shape;3841;p55"/>
          <p:cNvSpPr/>
          <p:nvPr/>
        </p:nvSpPr>
        <p:spPr>
          <a:xfrm>
            <a:off x="758660" y="3322712"/>
            <a:ext cx="211491" cy="246834"/>
          </a:xfrm>
          <a:custGeom>
            <a:rect b="b" l="l" r="r" t="t"/>
            <a:pathLst>
              <a:path extrusionOk="0" h="371179" w="318031">
                <a:moveTo>
                  <a:pt x="305078" y="332147"/>
                </a:moveTo>
                <a:lnTo>
                  <a:pt x="276674" y="332147"/>
                </a:lnTo>
                <a:lnTo>
                  <a:pt x="192841" y="9640"/>
                </a:lnTo>
                <a:cubicBezTo>
                  <a:pt x="191378" y="3959"/>
                  <a:pt x="186257" y="0"/>
                  <a:pt x="180404" y="0"/>
                </a:cubicBezTo>
                <a:lnTo>
                  <a:pt x="137541" y="0"/>
                </a:lnTo>
                <a:cubicBezTo>
                  <a:pt x="131688" y="0"/>
                  <a:pt x="126567" y="3959"/>
                  <a:pt x="125104" y="9640"/>
                </a:cubicBezTo>
                <a:lnTo>
                  <a:pt x="41271" y="332147"/>
                </a:lnTo>
                <a:lnTo>
                  <a:pt x="12868" y="332147"/>
                </a:lnTo>
                <a:cubicBezTo>
                  <a:pt x="5767" y="332147"/>
                  <a:pt x="0" y="337914"/>
                  <a:pt x="0" y="345014"/>
                </a:cubicBezTo>
                <a:lnTo>
                  <a:pt x="0" y="358312"/>
                </a:lnTo>
                <a:cubicBezTo>
                  <a:pt x="0" y="365413"/>
                  <a:pt x="5767" y="371180"/>
                  <a:pt x="12868" y="371180"/>
                </a:cubicBezTo>
                <a:lnTo>
                  <a:pt x="305164" y="371180"/>
                </a:lnTo>
                <a:cubicBezTo>
                  <a:pt x="312264" y="371180"/>
                  <a:pt x="318031" y="365413"/>
                  <a:pt x="318031" y="358312"/>
                </a:cubicBezTo>
                <a:lnTo>
                  <a:pt x="318031" y="345014"/>
                </a:lnTo>
                <a:cubicBezTo>
                  <a:pt x="318031" y="337914"/>
                  <a:pt x="312264" y="332147"/>
                  <a:pt x="305164" y="332147"/>
                </a:cubicBezTo>
                <a:close/>
                <a:moveTo>
                  <a:pt x="113011" y="105480"/>
                </a:moveTo>
                <a:lnTo>
                  <a:pt x="165600" y="105480"/>
                </a:lnTo>
                <a:cubicBezTo>
                  <a:pt x="169043" y="105480"/>
                  <a:pt x="171840" y="102682"/>
                  <a:pt x="171840" y="99239"/>
                </a:cubicBezTo>
                <a:cubicBezTo>
                  <a:pt x="171840" y="95797"/>
                  <a:pt x="169043" y="92999"/>
                  <a:pt x="165600" y="92999"/>
                </a:cubicBezTo>
                <a:lnTo>
                  <a:pt x="116238" y="92999"/>
                </a:lnTo>
                <a:lnTo>
                  <a:pt x="137111" y="12782"/>
                </a:lnTo>
                <a:cubicBezTo>
                  <a:pt x="137111" y="12782"/>
                  <a:pt x="137326" y="12480"/>
                  <a:pt x="137498" y="12480"/>
                </a:cubicBezTo>
                <a:lnTo>
                  <a:pt x="180361" y="12480"/>
                </a:lnTo>
                <a:cubicBezTo>
                  <a:pt x="180361" y="12480"/>
                  <a:pt x="180705" y="12609"/>
                  <a:pt x="180748" y="12782"/>
                </a:cubicBezTo>
                <a:lnTo>
                  <a:pt x="201621" y="92999"/>
                </a:lnTo>
                <a:lnTo>
                  <a:pt x="192153" y="92999"/>
                </a:lnTo>
                <a:cubicBezTo>
                  <a:pt x="188710" y="92999"/>
                  <a:pt x="185913" y="95797"/>
                  <a:pt x="185913" y="99239"/>
                </a:cubicBezTo>
                <a:cubicBezTo>
                  <a:pt x="185913" y="102682"/>
                  <a:pt x="188710" y="105480"/>
                  <a:pt x="192153" y="105480"/>
                </a:cubicBezTo>
                <a:lnTo>
                  <a:pt x="204891" y="105480"/>
                </a:lnTo>
                <a:lnTo>
                  <a:pt x="212035" y="132893"/>
                </a:lnTo>
                <a:lnTo>
                  <a:pt x="105910" y="132893"/>
                </a:lnTo>
                <a:lnTo>
                  <a:pt x="113054" y="105480"/>
                </a:lnTo>
                <a:close/>
                <a:moveTo>
                  <a:pt x="78453" y="238330"/>
                </a:moveTo>
                <a:lnTo>
                  <a:pt x="178855" y="238330"/>
                </a:lnTo>
                <a:cubicBezTo>
                  <a:pt x="182298" y="238330"/>
                  <a:pt x="185095" y="235532"/>
                  <a:pt x="185095" y="232090"/>
                </a:cubicBezTo>
                <a:cubicBezTo>
                  <a:pt x="185095" y="228647"/>
                  <a:pt x="182298" y="225850"/>
                  <a:pt x="178855" y="225850"/>
                </a:cubicBezTo>
                <a:lnTo>
                  <a:pt x="81681" y="225850"/>
                </a:lnTo>
                <a:lnTo>
                  <a:pt x="102639" y="145287"/>
                </a:lnTo>
                <a:lnTo>
                  <a:pt x="215220" y="145287"/>
                </a:lnTo>
                <a:lnTo>
                  <a:pt x="236178" y="225850"/>
                </a:lnTo>
                <a:lnTo>
                  <a:pt x="205451" y="225850"/>
                </a:lnTo>
                <a:cubicBezTo>
                  <a:pt x="202008" y="225850"/>
                  <a:pt x="199211" y="228647"/>
                  <a:pt x="199211" y="232090"/>
                </a:cubicBezTo>
                <a:cubicBezTo>
                  <a:pt x="199211" y="235532"/>
                  <a:pt x="202008" y="238330"/>
                  <a:pt x="205451" y="238330"/>
                </a:cubicBezTo>
                <a:lnTo>
                  <a:pt x="239449" y="238330"/>
                </a:lnTo>
                <a:lnTo>
                  <a:pt x="246593" y="265743"/>
                </a:lnTo>
                <a:lnTo>
                  <a:pt x="71396" y="265743"/>
                </a:lnTo>
                <a:lnTo>
                  <a:pt x="78539" y="238330"/>
                </a:lnTo>
                <a:close/>
                <a:moveTo>
                  <a:pt x="305508" y="358312"/>
                </a:moveTo>
                <a:cubicBezTo>
                  <a:pt x="305508" y="358527"/>
                  <a:pt x="305336" y="358743"/>
                  <a:pt x="305078" y="358743"/>
                </a:cubicBezTo>
                <a:lnTo>
                  <a:pt x="12781" y="358743"/>
                </a:lnTo>
                <a:cubicBezTo>
                  <a:pt x="12566" y="358743"/>
                  <a:pt x="12351" y="358570"/>
                  <a:pt x="12351" y="358312"/>
                </a:cubicBezTo>
                <a:lnTo>
                  <a:pt x="12351" y="345014"/>
                </a:lnTo>
                <a:cubicBezTo>
                  <a:pt x="12351" y="344799"/>
                  <a:pt x="12523" y="344584"/>
                  <a:pt x="12781" y="344584"/>
                </a:cubicBezTo>
                <a:lnTo>
                  <a:pt x="178855" y="344584"/>
                </a:lnTo>
                <a:cubicBezTo>
                  <a:pt x="182298" y="344584"/>
                  <a:pt x="185095" y="341787"/>
                  <a:pt x="185095" y="338344"/>
                </a:cubicBezTo>
                <a:cubicBezTo>
                  <a:pt x="185095" y="334901"/>
                  <a:pt x="182298" y="332104"/>
                  <a:pt x="178855" y="332104"/>
                </a:cubicBezTo>
                <a:lnTo>
                  <a:pt x="54052" y="332104"/>
                </a:lnTo>
                <a:lnTo>
                  <a:pt x="68082" y="278137"/>
                </a:lnTo>
                <a:lnTo>
                  <a:pt x="249777" y="278137"/>
                </a:lnTo>
                <a:lnTo>
                  <a:pt x="263807" y="332104"/>
                </a:lnTo>
                <a:lnTo>
                  <a:pt x="245301" y="332104"/>
                </a:lnTo>
                <a:cubicBezTo>
                  <a:pt x="241859" y="332104"/>
                  <a:pt x="239061" y="334901"/>
                  <a:pt x="239061" y="338344"/>
                </a:cubicBezTo>
                <a:cubicBezTo>
                  <a:pt x="239061" y="341787"/>
                  <a:pt x="241859" y="344584"/>
                  <a:pt x="245301" y="344584"/>
                </a:cubicBezTo>
                <a:lnTo>
                  <a:pt x="305078" y="344584"/>
                </a:lnTo>
                <a:cubicBezTo>
                  <a:pt x="305293" y="344584"/>
                  <a:pt x="305508" y="344756"/>
                  <a:pt x="305508" y="345014"/>
                </a:cubicBezTo>
                <a:lnTo>
                  <a:pt x="305508" y="358312"/>
                </a:lnTo>
                <a:lnTo>
                  <a:pt x="305508" y="3583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842" name="Google Shape;3842;p55"/>
          <p:cNvGrpSpPr/>
          <p:nvPr/>
        </p:nvGrpSpPr>
        <p:grpSpPr>
          <a:xfrm>
            <a:off x="1151525" y="3320555"/>
            <a:ext cx="292164" cy="251147"/>
            <a:chOff x="2475957" y="6208716"/>
            <a:chExt cx="340636" cy="292781"/>
          </a:xfrm>
        </p:grpSpPr>
        <p:sp>
          <p:nvSpPr>
            <p:cNvPr id="3843" name="Google Shape;3843;p55"/>
            <p:cNvSpPr/>
            <p:nvPr/>
          </p:nvSpPr>
          <p:spPr>
            <a:xfrm>
              <a:off x="2475957" y="6208716"/>
              <a:ext cx="230379" cy="292738"/>
            </a:xfrm>
            <a:custGeom>
              <a:rect b="b" l="l" r="r" t="t"/>
              <a:pathLst>
                <a:path extrusionOk="0" h="440208" w="346434">
                  <a:moveTo>
                    <a:pt x="307660" y="164567"/>
                  </a:moveTo>
                  <a:cubicBezTo>
                    <a:pt x="331932" y="147654"/>
                    <a:pt x="346434" y="119939"/>
                    <a:pt x="346434" y="90374"/>
                  </a:cubicBezTo>
                  <a:cubicBezTo>
                    <a:pt x="346434" y="40539"/>
                    <a:pt x="305895" y="0"/>
                    <a:pt x="256060" y="0"/>
                  </a:cubicBezTo>
                  <a:cubicBezTo>
                    <a:pt x="218404" y="0"/>
                    <a:pt x="184320" y="23713"/>
                    <a:pt x="171281" y="59044"/>
                  </a:cubicBezTo>
                  <a:cubicBezTo>
                    <a:pt x="169860" y="62918"/>
                    <a:pt x="171840" y="67264"/>
                    <a:pt x="175713" y="68684"/>
                  </a:cubicBezTo>
                  <a:cubicBezTo>
                    <a:pt x="179586" y="70105"/>
                    <a:pt x="183933" y="68125"/>
                    <a:pt x="185353" y="64252"/>
                  </a:cubicBezTo>
                  <a:cubicBezTo>
                    <a:pt x="196241" y="34816"/>
                    <a:pt x="224644" y="15019"/>
                    <a:pt x="256060" y="15019"/>
                  </a:cubicBezTo>
                  <a:cubicBezTo>
                    <a:pt x="297632" y="15019"/>
                    <a:pt x="331415" y="48845"/>
                    <a:pt x="331415" y="90374"/>
                  </a:cubicBezTo>
                  <a:cubicBezTo>
                    <a:pt x="331415" y="110257"/>
                    <a:pt x="323540" y="129192"/>
                    <a:pt x="309854" y="143136"/>
                  </a:cubicBezTo>
                  <a:cubicBezTo>
                    <a:pt x="307789" y="132549"/>
                    <a:pt x="302624" y="122823"/>
                    <a:pt x="294835" y="115034"/>
                  </a:cubicBezTo>
                  <a:cubicBezTo>
                    <a:pt x="290704" y="110902"/>
                    <a:pt x="286013" y="107502"/>
                    <a:pt x="280935" y="104920"/>
                  </a:cubicBezTo>
                  <a:cubicBezTo>
                    <a:pt x="289456" y="97776"/>
                    <a:pt x="294878" y="87103"/>
                    <a:pt x="294878" y="75140"/>
                  </a:cubicBezTo>
                  <a:cubicBezTo>
                    <a:pt x="294878" y="53751"/>
                    <a:pt x="277449" y="36322"/>
                    <a:pt x="256060" y="36322"/>
                  </a:cubicBezTo>
                  <a:cubicBezTo>
                    <a:pt x="234672" y="36322"/>
                    <a:pt x="217242" y="53751"/>
                    <a:pt x="217242" y="75140"/>
                  </a:cubicBezTo>
                  <a:cubicBezTo>
                    <a:pt x="217242" y="87103"/>
                    <a:pt x="222665" y="97819"/>
                    <a:pt x="231229" y="104920"/>
                  </a:cubicBezTo>
                  <a:cubicBezTo>
                    <a:pt x="216511" y="112451"/>
                    <a:pt x="205580" y="126438"/>
                    <a:pt x="202309" y="143136"/>
                  </a:cubicBezTo>
                  <a:cubicBezTo>
                    <a:pt x="189399" y="130053"/>
                    <a:pt x="181695" y="112710"/>
                    <a:pt x="180835" y="93946"/>
                  </a:cubicBezTo>
                  <a:cubicBezTo>
                    <a:pt x="180619" y="89815"/>
                    <a:pt x="177133" y="86587"/>
                    <a:pt x="173002" y="86802"/>
                  </a:cubicBezTo>
                  <a:cubicBezTo>
                    <a:pt x="168871" y="86974"/>
                    <a:pt x="165643" y="90503"/>
                    <a:pt x="165858" y="94635"/>
                  </a:cubicBezTo>
                  <a:cubicBezTo>
                    <a:pt x="167192" y="122866"/>
                    <a:pt x="181265" y="148300"/>
                    <a:pt x="204504" y="164524"/>
                  </a:cubicBezTo>
                  <a:cubicBezTo>
                    <a:pt x="217630" y="173691"/>
                    <a:pt x="232778" y="179113"/>
                    <a:pt x="248615" y="180404"/>
                  </a:cubicBezTo>
                  <a:lnTo>
                    <a:pt x="248615" y="226280"/>
                  </a:lnTo>
                  <a:lnTo>
                    <a:pt x="73590" y="226280"/>
                  </a:lnTo>
                  <a:cubicBezTo>
                    <a:pt x="69459" y="226280"/>
                    <a:pt x="66102" y="229637"/>
                    <a:pt x="66102" y="233768"/>
                  </a:cubicBezTo>
                  <a:lnTo>
                    <a:pt x="66102" y="293329"/>
                  </a:lnTo>
                  <a:cubicBezTo>
                    <a:pt x="29006" y="297116"/>
                    <a:pt x="0" y="328489"/>
                    <a:pt x="0" y="366575"/>
                  </a:cubicBezTo>
                  <a:cubicBezTo>
                    <a:pt x="0" y="407157"/>
                    <a:pt x="33008" y="440165"/>
                    <a:pt x="73590" y="440165"/>
                  </a:cubicBezTo>
                  <a:cubicBezTo>
                    <a:pt x="90331" y="440165"/>
                    <a:pt x="106685" y="434399"/>
                    <a:pt x="119681" y="423941"/>
                  </a:cubicBezTo>
                  <a:cubicBezTo>
                    <a:pt x="132506" y="413656"/>
                    <a:pt x="141586" y="399196"/>
                    <a:pt x="145287" y="383273"/>
                  </a:cubicBezTo>
                  <a:cubicBezTo>
                    <a:pt x="146234" y="379227"/>
                    <a:pt x="143695" y="375182"/>
                    <a:pt x="139693" y="374278"/>
                  </a:cubicBezTo>
                  <a:cubicBezTo>
                    <a:pt x="135690" y="373375"/>
                    <a:pt x="131645" y="375871"/>
                    <a:pt x="130698" y="379873"/>
                  </a:cubicBezTo>
                  <a:cubicBezTo>
                    <a:pt x="128417" y="389728"/>
                    <a:pt x="123727" y="398507"/>
                    <a:pt x="117400" y="405651"/>
                  </a:cubicBezTo>
                  <a:cubicBezTo>
                    <a:pt x="115378" y="397991"/>
                    <a:pt x="111375" y="390933"/>
                    <a:pt x="105609" y="385166"/>
                  </a:cubicBezTo>
                  <a:cubicBezTo>
                    <a:pt x="102725" y="382283"/>
                    <a:pt x="99498" y="379830"/>
                    <a:pt x="96055" y="377893"/>
                  </a:cubicBezTo>
                  <a:cubicBezTo>
                    <a:pt x="102209" y="371997"/>
                    <a:pt x="106082" y="363649"/>
                    <a:pt x="106082" y="354439"/>
                  </a:cubicBezTo>
                  <a:cubicBezTo>
                    <a:pt x="106082" y="336536"/>
                    <a:pt x="91493" y="321947"/>
                    <a:pt x="73590" y="321947"/>
                  </a:cubicBezTo>
                  <a:cubicBezTo>
                    <a:pt x="55688" y="321947"/>
                    <a:pt x="41099" y="336536"/>
                    <a:pt x="41099" y="354439"/>
                  </a:cubicBezTo>
                  <a:cubicBezTo>
                    <a:pt x="41099" y="363649"/>
                    <a:pt x="44972" y="371997"/>
                    <a:pt x="51126" y="377893"/>
                  </a:cubicBezTo>
                  <a:cubicBezTo>
                    <a:pt x="40754" y="383832"/>
                    <a:pt x="32965" y="393730"/>
                    <a:pt x="29824" y="405522"/>
                  </a:cubicBezTo>
                  <a:cubicBezTo>
                    <a:pt x="20571" y="395151"/>
                    <a:pt x="14933" y="381508"/>
                    <a:pt x="14933" y="366575"/>
                  </a:cubicBezTo>
                  <a:cubicBezTo>
                    <a:pt x="14933" y="334256"/>
                    <a:pt x="41228" y="307961"/>
                    <a:pt x="73547" y="307961"/>
                  </a:cubicBezTo>
                  <a:cubicBezTo>
                    <a:pt x="99799" y="307961"/>
                    <a:pt x="123038" y="325605"/>
                    <a:pt x="130010" y="350867"/>
                  </a:cubicBezTo>
                  <a:cubicBezTo>
                    <a:pt x="131129" y="354869"/>
                    <a:pt x="135260" y="357193"/>
                    <a:pt x="139262" y="356117"/>
                  </a:cubicBezTo>
                  <a:cubicBezTo>
                    <a:pt x="143265" y="354998"/>
                    <a:pt x="145589" y="350867"/>
                    <a:pt x="144513" y="346865"/>
                  </a:cubicBezTo>
                  <a:cubicBezTo>
                    <a:pt x="136379" y="317558"/>
                    <a:pt x="110902" y="296427"/>
                    <a:pt x="81079" y="293329"/>
                  </a:cubicBezTo>
                  <a:lnTo>
                    <a:pt x="81079" y="241256"/>
                  </a:lnTo>
                  <a:lnTo>
                    <a:pt x="248615" y="241256"/>
                  </a:lnTo>
                  <a:lnTo>
                    <a:pt x="248615" y="293329"/>
                  </a:lnTo>
                  <a:cubicBezTo>
                    <a:pt x="211519" y="297116"/>
                    <a:pt x="182513" y="328489"/>
                    <a:pt x="182513" y="366575"/>
                  </a:cubicBezTo>
                  <a:cubicBezTo>
                    <a:pt x="182513" y="407157"/>
                    <a:pt x="215521" y="440209"/>
                    <a:pt x="256146" y="440209"/>
                  </a:cubicBezTo>
                  <a:cubicBezTo>
                    <a:pt x="296772" y="440209"/>
                    <a:pt x="329780" y="407200"/>
                    <a:pt x="329780" y="366575"/>
                  </a:cubicBezTo>
                  <a:cubicBezTo>
                    <a:pt x="329780" y="328532"/>
                    <a:pt x="300731" y="297116"/>
                    <a:pt x="263678" y="293329"/>
                  </a:cubicBezTo>
                  <a:lnTo>
                    <a:pt x="263678" y="241256"/>
                  </a:lnTo>
                  <a:lnTo>
                    <a:pt x="336106" y="241256"/>
                  </a:lnTo>
                  <a:cubicBezTo>
                    <a:pt x="340237" y="241256"/>
                    <a:pt x="343594" y="237899"/>
                    <a:pt x="343594" y="233768"/>
                  </a:cubicBezTo>
                  <a:cubicBezTo>
                    <a:pt x="343594" y="229637"/>
                    <a:pt x="340237" y="226280"/>
                    <a:pt x="336106" y="226280"/>
                  </a:cubicBezTo>
                  <a:lnTo>
                    <a:pt x="263678" y="226280"/>
                  </a:lnTo>
                  <a:lnTo>
                    <a:pt x="263678" y="180404"/>
                  </a:lnTo>
                  <a:cubicBezTo>
                    <a:pt x="279558" y="179113"/>
                    <a:pt x="294663" y="173691"/>
                    <a:pt x="307789" y="164524"/>
                  </a:cubicBezTo>
                  <a:lnTo>
                    <a:pt x="307789" y="164524"/>
                  </a:lnTo>
                  <a:close/>
                  <a:moveTo>
                    <a:pt x="43251" y="416797"/>
                  </a:moveTo>
                  <a:cubicBezTo>
                    <a:pt x="43466" y="400315"/>
                    <a:pt x="56936" y="386974"/>
                    <a:pt x="73504" y="386974"/>
                  </a:cubicBezTo>
                  <a:cubicBezTo>
                    <a:pt x="81595" y="386974"/>
                    <a:pt x="89169" y="390115"/>
                    <a:pt x="94893" y="395839"/>
                  </a:cubicBezTo>
                  <a:cubicBezTo>
                    <a:pt x="100531" y="401477"/>
                    <a:pt x="103672" y="408922"/>
                    <a:pt x="103758" y="416883"/>
                  </a:cubicBezTo>
                  <a:cubicBezTo>
                    <a:pt x="94893" y="422220"/>
                    <a:pt x="84521" y="425189"/>
                    <a:pt x="73504" y="425189"/>
                  </a:cubicBezTo>
                  <a:cubicBezTo>
                    <a:pt x="62444" y="425189"/>
                    <a:pt x="52116" y="422091"/>
                    <a:pt x="43251" y="416754"/>
                  </a:cubicBezTo>
                  <a:lnTo>
                    <a:pt x="43251" y="416754"/>
                  </a:lnTo>
                  <a:close/>
                  <a:moveTo>
                    <a:pt x="73504" y="337010"/>
                  </a:moveTo>
                  <a:cubicBezTo>
                    <a:pt x="83144" y="337010"/>
                    <a:pt x="90977" y="344842"/>
                    <a:pt x="90977" y="354482"/>
                  </a:cubicBezTo>
                  <a:cubicBezTo>
                    <a:pt x="90977" y="364122"/>
                    <a:pt x="83144" y="371954"/>
                    <a:pt x="73504" y="371954"/>
                  </a:cubicBezTo>
                  <a:cubicBezTo>
                    <a:pt x="63864" y="371954"/>
                    <a:pt x="56032" y="364122"/>
                    <a:pt x="56032" y="354482"/>
                  </a:cubicBezTo>
                  <a:cubicBezTo>
                    <a:pt x="56032" y="344842"/>
                    <a:pt x="63864" y="337010"/>
                    <a:pt x="73504" y="337010"/>
                  </a:cubicBezTo>
                  <a:close/>
                  <a:moveTo>
                    <a:pt x="225806" y="416797"/>
                  </a:moveTo>
                  <a:cubicBezTo>
                    <a:pt x="226022" y="400315"/>
                    <a:pt x="239492" y="386974"/>
                    <a:pt x="256060" y="386974"/>
                  </a:cubicBezTo>
                  <a:cubicBezTo>
                    <a:pt x="264151" y="386974"/>
                    <a:pt x="271725" y="390115"/>
                    <a:pt x="277449" y="395839"/>
                  </a:cubicBezTo>
                  <a:cubicBezTo>
                    <a:pt x="283043" y="401434"/>
                    <a:pt x="286185" y="408879"/>
                    <a:pt x="286314" y="416797"/>
                  </a:cubicBezTo>
                  <a:cubicBezTo>
                    <a:pt x="277492" y="422134"/>
                    <a:pt x="267120" y="425232"/>
                    <a:pt x="256060" y="425232"/>
                  </a:cubicBezTo>
                  <a:cubicBezTo>
                    <a:pt x="245000" y="425232"/>
                    <a:pt x="234672" y="422134"/>
                    <a:pt x="225806" y="416797"/>
                  </a:cubicBezTo>
                  <a:lnTo>
                    <a:pt x="225806" y="416797"/>
                  </a:lnTo>
                  <a:close/>
                  <a:moveTo>
                    <a:pt x="256060" y="371954"/>
                  </a:moveTo>
                  <a:cubicBezTo>
                    <a:pt x="246420" y="371954"/>
                    <a:pt x="238588" y="364122"/>
                    <a:pt x="238588" y="354482"/>
                  </a:cubicBezTo>
                  <a:cubicBezTo>
                    <a:pt x="238588" y="344842"/>
                    <a:pt x="246420" y="337010"/>
                    <a:pt x="256060" y="337010"/>
                  </a:cubicBezTo>
                  <a:cubicBezTo>
                    <a:pt x="265700" y="337010"/>
                    <a:pt x="273533" y="344842"/>
                    <a:pt x="273533" y="354482"/>
                  </a:cubicBezTo>
                  <a:cubicBezTo>
                    <a:pt x="273533" y="364122"/>
                    <a:pt x="265700" y="371954"/>
                    <a:pt x="256060" y="371954"/>
                  </a:cubicBezTo>
                  <a:lnTo>
                    <a:pt x="256060" y="371954"/>
                  </a:lnTo>
                  <a:close/>
                  <a:moveTo>
                    <a:pt x="314674" y="366618"/>
                  </a:moveTo>
                  <a:cubicBezTo>
                    <a:pt x="314674" y="381551"/>
                    <a:pt x="309037" y="395194"/>
                    <a:pt x="299827" y="405565"/>
                  </a:cubicBezTo>
                  <a:cubicBezTo>
                    <a:pt x="297805" y="397948"/>
                    <a:pt x="293802" y="390933"/>
                    <a:pt x="288079" y="385209"/>
                  </a:cubicBezTo>
                  <a:cubicBezTo>
                    <a:pt x="285195" y="382326"/>
                    <a:pt x="281968" y="379873"/>
                    <a:pt x="278525" y="377936"/>
                  </a:cubicBezTo>
                  <a:cubicBezTo>
                    <a:pt x="284679" y="372041"/>
                    <a:pt x="288552" y="363692"/>
                    <a:pt x="288552" y="354482"/>
                  </a:cubicBezTo>
                  <a:cubicBezTo>
                    <a:pt x="288552" y="336579"/>
                    <a:pt x="273963" y="321990"/>
                    <a:pt x="256060" y="321990"/>
                  </a:cubicBezTo>
                  <a:cubicBezTo>
                    <a:pt x="238157" y="321990"/>
                    <a:pt x="223569" y="336579"/>
                    <a:pt x="223569" y="354482"/>
                  </a:cubicBezTo>
                  <a:cubicBezTo>
                    <a:pt x="223569" y="363692"/>
                    <a:pt x="227442" y="372041"/>
                    <a:pt x="233639" y="377936"/>
                  </a:cubicBezTo>
                  <a:cubicBezTo>
                    <a:pt x="223267" y="383875"/>
                    <a:pt x="215478" y="393773"/>
                    <a:pt x="212336" y="405565"/>
                  </a:cubicBezTo>
                  <a:cubicBezTo>
                    <a:pt x="203084" y="395194"/>
                    <a:pt x="197446" y="381551"/>
                    <a:pt x="197446" y="366618"/>
                  </a:cubicBezTo>
                  <a:cubicBezTo>
                    <a:pt x="197446" y="334298"/>
                    <a:pt x="223741" y="308004"/>
                    <a:pt x="256060" y="308004"/>
                  </a:cubicBezTo>
                  <a:cubicBezTo>
                    <a:pt x="288380" y="308004"/>
                    <a:pt x="314674" y="334298"/>
                    <a:pt x="314674" y="366618"/>
                  </a:cubicBezTo>
                  <a:lnTo>
                    <a:pt x="314674" y="366618"/>
                  </a:lnTo>
                  <a:close/>
                  <a:moveTo>
                    <a:pt x="256060" y="51341"/>
                  </a:moveTo>
                  <a:cubicBezTo>
                    <a:pt x="269186" y="51341"/>
                    <a:pt x="279859" y="62014"/>
                    <a:pt x="279859" y="75140"/>
                  </a:cubicBezTo>
                  <a:cubicBezTo>
                    <a:pt x="279859" y="88266"/>
                    <a:pt x="269186" y="98938"/>
                    <a:pt x="256060" y="98938"/>
                  </a:cubicBezTo>
                  <a:cubicBezTo>
                    <a:pt x="242934" y="98938"/>
                    <a:pt x="232262" y="88266"/>
                    <a:pt x="232262" y="75140"/>
                  </a:cubicBezTo>
                  <a:cubicBezTo>
                    <a:pt x="232262" y="62014"/>
                    <a:pt x="242934" y="51341"/>
                    <a:pt x="256060" y="51341"/>
                  </a:cubicBezTo>
                  <a:close/>
                  <a:moveTo>
                    <a:pt x="256060" y="114001"/>
                  </a:moveTo>
                  <a:cubicBezTo>
                    <a:pt x="266690" y="114001"/>
                    <a:pt x="276717" y="118132"/>
                    <a:pt x="284248" y="125663"/>
                  </a:cubicBezTo>
                  <a:cubicBezTo>
                    <a:pt x="291780" y="133194"/>
                    <a:pt x="295911" y="143179"/>
                    <a:pt x="295911" y="153808"/>
                  </a:cubicBezTo>
                  <a:cubicBezTo>
                    <a:pt x="295911" y="153980"/>
                    <a:pt x="295911" y="154153"/>
                    <a:pt x="295911" y="154325"/>
                  </a:cubicBezTo>
                  <a:cubicBezTo>
                    <a:pt x="283990" y="161770"/>
                    <a:pt x="270262" y="165729"/>
                    <a:pt x="256060" y="165729"/>
                  </a:cubicBezTo>
                  <a:cubicBezTo>
                    <a:pt x="241859" y="165729"/>
                    <a:pt x="228130" y="161813"/>
                    <a:pt x="216210" y="154325"/>
                  </a:cubicBezTo>
                  <a:cubicBezTo>
                    <a:pt x="216210" y="154153"/>
                    <a:pt x="216210" y="153980"/>
                    <a:pt x="216210" y="153808"/>
                  </a:cubicBezTo>
                  <a:cubicBezTo>
                    <a:pt x="216210" y="131860"/>
                    <a:pt x="234069" y="114001"/>
                    <a:pt x="256060" y="114001"/>
                  </a:cubicBezTo>
                  <a:lnTo>
                    <a:pt x="256060" y="114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4" name="Google Shape;3844;p55"/>
            <p:cNvSpPr/>
            <p:nvPr/>
          </p:nvSpPr>
          <p:spPr>
            <a:xfrm>
              <a:off x="2716172" y="6359235"/>
              <a:ext cx="100422" cy="142262"/>
            </a:xfrm>
            <a:custGeom>
              <a:rect b="b" l="l" r="r" t="t"/>
              <a:pathLst>
                <a:path extrusionOk="0" h="213928" w="151010">
                  <a:moveTo>
                    <a:pt x="84866" y="67049"/>
                  </a:moveTo>
                  <a:lnTo>
                    <a:pt x="84866" y="7488"/>
                  </a:lnTo>
                  <a:cubicBezTo>
                    <a:pt x="84866" y="3357"/>
                    <a:pt x="81509" y="0"/>
                    <a:pt x="77377" y="0"/>
                  </a:cubicBezTo>
                  <a:lnTo>
                    <a:pt x="7488" y="0"/>
                  </a:lnTo>
                  <a:cubicBezTo>
                    <a:pt x="3357" y="0"/>
                    <a:pt x="0" y="3357"/>
                    <a:pt x="0" y="7488"/>
                  </a:cubicBezTo>
                  <a:cubicBezTo>
                    <a:pt x="0" y="11620"/>
                    <a:pt x="3357" y="14976"/>
                    <a:pt x="7488" y="14976"/>
                  </a:cubicBezTo>
                  <a:lnTo>
                    <a:pt x="69889" y="14976"/>
                  </a:lnTo>
                  <a:lnTo>
                    <a:pt x="69889" y="67049"/>
                  </a:lnTo>
                  <a:cubicBezTo>
                    <a:pt x="32793" y="70836"/>
                    <a:pt x="3787" y="102209"/>
                    <a:pt x="3787" y="140295"/>
                  </a:cubicBezTo>
                  <a:cubicBezTo>
                    <a:pt x="3787" y="180878"/>
                    <a:pt x="36795" y="213929"/>
                    <a:pt x="77377" y="213929"/>
                  </a:cubicBezTo>
                  <a:cubicBezTo>
                    <a:pt x="117960" y="213929"/>
                    <a:pt x="151011" y="180921"/>
                    <a:pt x="151011" y="140295"/>
                  </a:cubicBezTo>
                  <a:cubicBezTo>
                    <a:pt x="151011" y="102252"/>
                    <a:pt x="121962" y="70836"/>
                    <a:pt x="84909" y="67049"/>
                  </a:cubicBezTo>
                  <a:lnTo>
                    <a:pt x="84909" y="67049"/>
                  </a:lnTo>
                  <a:close/>
                  <a:moveTo>
                    <a:pt x="47124" y="190474"/>
                  </a:moveTo>
                  <a:cubicBezTo>
                    <a:pt x="47339" y="173992"/>
                    <a:pt x="60809" y="160651"/>
                    <a:pt x="77377" y="160651"/>
                  </a:cubicBezTo>
                  <a:cubicBezTo>
                    <a:pt x="85468" y="160651"/>
                    <a:pt x="93042" y="163792"/>
                    <a:pt x="98766" y="169516"/>
                  </a:cubicBezTo>
                  <a:cubicBezTo>
                    <a:pt x="104361" y="175111"/>
                    <a:pt x="107502" y="182556"/>
                    <a:pt x="107631" y="190474"/>
                  </a:cubicBezTo>
                  <a:cubicBezTo>
                    <a:pt x="98809" y="195811"/>
                    <a:pt x="88438" y="198909"/>
                    <a:pt x="77377" y="198909"/>
                  </a:cubicBezTo>
                  <a:cubicBezTo>
                    <a:pt x="66317" y="198909"/>
                    <a:pt x="55989" y="195811"/>
                    <a:pt x="47124" y="190474"/>
                  </a:cubicBezTo>
                  <a:close/>
                  <a:moveTo>
                    <a:pt x="77377" y="145632"/>
                  </a:moveTo>
                  <a:cubicBezTo>
                    <a:pt x="67738" y="145632"/>
                    <a:pt x="59905" y="137799"/>
                    <a:pt x="59905" y="128159"/>
                  </a:cubicBezTo>
                  <a:cubicBezTo>
                    <a:pt x="59905" y="118519"/>
                    <a:pt x="67738" y="110687"/>
                    <a:pt x="77377" y="110687"/>
                  </a:cubicBezTo>
                  <a:cubicBezTo>
                    <a:pt x="87017" y="110687"/>
                    <a:pt x="94850" y="118519"/>
                    <a:pt x="94850" y="128159"/>
                  </a:cubicBezTo>
                  <a:cubicBezTo>
                    <a:pt x="94850" y="137799"/>
                    <a:pt x="87017" y="145632"/>
                    <a:pt x="77377" y="145632"/>
                  </a:cubicBezTo>
                  <a:close/>
                  <a:moveTo>
                    <a:pt x="121101" y="179242"/>
                  </a:moveTo>
                  <a:cubicBezTo>
                    <a:pt x="119079" y="171625"/>
                    <a:pt x="115076" y="164610"/>
                    <a:pt x="109353" y="158887"/>
                  </a:cubicBezTo>
                  <a:cubicBezTo>
                    <a:pt x="106469" y="156003"/>
                    <a:pt x="103242" y="153550"/>
                    <a:pt x="99799" y="151614"/>
                  </a:cubicBezTo>
                  <a:cubicBezTo>
                    <a:pt x="105953" y="145718"/>
                    <a:pt x="109826" y="137369"/>
                    <a:pt x="109826" y="128159"/>
                  </a:cubicBezTo>
                  <a:cubicBezTo>
                    <a:pt x="109826" y="110257"/>
                    <a:pt x="95237" y="95668"/>
                    <a:pt x="77334" y="95668"/>
                  </a:cubicBezTo>
                  <a:cubicBezTo>
                    <a:pt x="59432" y="95668"/>
                    <a:pt x="44843" y="110257"/>
                    <a:pt x="44843" y="128159"/>
                  </a:cubicBezTo>
                  <a:cubicBezTo>
                    <a:pt x="44843" y="137369"/>
                    <a:pt x="48716" y="145718"/>
                    <a:pt x="54870" y="151614"/>
                  </a:cubicBezTo>
                  <a:cubicBezTo>
                    <a:pt x="44499" y="157552"/>
                    <a:pt x="36709" y="167451"/>
                    <a:pt x="33568" y="179242"/>
                  </a:cubicBezTo>
                  <a:cubicBezTo>
                    <a:pt x="24315" y="168871"/>
                    <a:pt x="18677" y="155229"/>
                    <a:pt x="18677" y="140295"/>
                  </a:cubicBezTo>
                  <a:cubicBezTo>
                    <a:pt x="18677" y="107976"/>
                    <a:pt x="44972" y="81681"/>
                    <a:pt x="77291" y="81681"/>
                  </a:cubicBezTo>
                  <a:cubicBezTo>
                    <a:pt x="109611" y="81681"/>
                    <a:pt x="135906" y="107976"/>
                    <a:pt x="135906" y="140295"/>
                  </a:cubicBezTo>
                  <a:cubicBezTo>
                    <a:pt x="135906" y="155229"/>
                    <a:pt x="130268" y="168871"/>
                    <a:pt x="121058" y="179242"/>
                  </a:cubicBezTo>
                  <a:lnTo>
                    <a:pt x="121058" y="1792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45" name="Google Shape;3845;p55"/>
          <p:cNvGrpSpPr/>
          <p:nvPr/>
        </p:nvGrpSpPr>
        <p:grpSpPr>
          <a:xfrm>
            <a:off x="2052093" y="3304935"/>
            <a:ext cx="237811" cy="282387"/>
            <a:chOff x="2926591" y="6168218"/>
            <a:chExt cx="257566" cy="305845"/>
          </a:xfrm>
        </p:grpSpPr>
        <p:sp>
          <p:nvSpPr>
            <p:cNvPr id="3846" name="Google Shape;3846;p55"/>
            <p:cNvSpPr/>
            <p:nvPr/>
          </p:nvSpPr>
          <p:spPr>
            <a:xfrm>
              <a:off x="3003266" y="6183731"/>
              <a:ext cx="22780" cy="8986"/>
            </a:xfrm>
            <a:custGeom>
              <a:rect b="b" l="l" r="r" t="t"/>
              <a:pathLst>
                <a:path extrusionOk="0" h="13513" w="34255">
                  <a:moveTo>
                    <a:pt x="27500" y="0"/>
                  </a:moveTo>
                  <a:lnTo>
                    <a:pt x="6757" y="0"/>
                  </a:lnTo>
                  <a:cubicBezTo>
                    <a:pt x="3013" y="0"/>
                    <a:pt x="0" y="3012"/>
                    <a:pt x="0" y="6756"/>
                  </a:cubicBezTo>
                  <a:cubicBezTo>
                    <a:pt x="0" y="10501"/>
                    <a:pt x="3013" y="13513"/>
                    <a:pt x="6757" y="13513"/>
                  </a:cubicBezTo>
                  <a:lnTo>
                    <a:pt x="27500" y="13513"/>
                  </a:lnTo>
                  <a:cubicBezTo>
                    <a:pt x="31244" y="13513"/>
                    <a:pt x="34256" y="10501"/>
                    <a:pt x="34256" y="6756"/>
                  </a:cubicBezTo>
                  <a:cubicBezTo>
                    <a:pt x="34256" y="3012"/>
                    <a:pt x="31244" y="0"/>
                    <a:pt x="2750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47" name="Google Shape;3847;p55"/>
            <p:cNvSpPr/>
            <p:nvPr/>
          </p:nvSpPr>
          <p:spPr>
            <a:xfrm>
              <a:off x="2926591" y="6168218"/>
              <a:ext cx="257566" cy="305845"/>
            </a:xfrm>
            <a:custGeom>
              <a:rect b="b" l="l" r="r" t="t"/>
              <a:pathLst>
                <a:path extrusionOk="0" h="459918" w="387317">
                  <a:moveTo>
                    <a:pt x="381982" y="184751"/>
                  </a:moveTo>
                  <a:lnTo>
                    <a:pt x="301290" y="115378"/>
                  </a:lnTo>
                  <a:cubicBezTo>
                    <a:pt x="296686" y="111418"/>
                    <a:pt x="290403" y="110558"/>
                    <a:pt x="284894" y="113054"/>
                  </a:cubicBezTo>
                  <a:cubicBezTo>
                    <a:pt x="279386" y="115593"/>
                    <a:pt x="275943" y="120929"/>
                    <a:pt x="275943" y="126997"/>
                  </a:cubicBezTo>
                  <a:lnTo>
                    <a:pt x="275943" y="146707"/>
                  </a:lnTo>
                  <a:lnTo>
                    <a:pt x="264925" y="146707"/>
                  </a:lnTo>
                  <a:lnTo>
                    <a:pt x="264925" y="32621"/>
                  </a:lnTo>
                  <a:cubicBezTo>
                    <a:pt x="264925" y="14632"/>
                    <a:pt x="250294" y="0"/>
                    <a:pt x="232305" y="0"/>
                  </a:cubicBezTo>
                  <a:lnTo>
                    <a:pt x="32621" y="0"/>
                  </a:lnTo>
                  <a:cubicBezTo>
                    <a:pt x="14632" y="0"/>
                    <a:pt x="0" y="14632"/>
                    <a:pt x="0" y="32621"/>
                  </a:cubicBezTo>
                  <a:lnTo>
                    <a:pt x="0" y="80777"/>
                  </a:lnTo>
                  <a:cubicBezTo>
                    <a:pt x="0" y="84521"/>
                    <a:pt x="3013" y="87534"/>
                    <a:pt x="6757" y="87534"/>
                  </a:cubicBezTo>
                  <a:cubicBezTo>
                    <a:pt x="10501" y="87534"/>
                    <a:pt x="13513" y="84521"/>
                    <a:pt x="13513" y="80777"/>
                  </a:cubicBezTo>
                  <a:lnTo>
                    <a:pt x="13513" y="60206"/>
                  </a:lnTo>
                  <a:lnTo>
                    <a:pt x="251542" y="60206"/>
                  </a:lnTo>
                  <a:lnTo>
                    <a:pt x="251542" y="146707"/>
                  </a:lnTo>
                  <a:lnTo>
                    <a:pt x="238201" y="146707"/>
                  </a:lnTo>
                  <a:cubicBezTo>
                    <a:pt x="234457" y="146707"/>
                    <a:pt x="231444" y="149720"/>
                    <a:pt x="231444" y="153464"/>
                  </a:cubicBezTo>
                  <a:cubicBezTo>
                    <a:pt x="231444" y="157208"/>
                    <a:pt x="234457" y="160221"/>
                    <a:pt x="238201" y="160221"/>
                  </a:cubicBezTo>
                  <a:lnTo>
                    <a:pt x="277105" y="160221"/>
                  </a:lnTo>
                  <a:cubicBezTo>
                    <a:pt x="283947" y="160221"/>
                    <a:pt x="289542" y="154626"/>
                    <a:pt x="289542" y="147783"/>
                  </a:cubicBezTo>
                  <a:lnTo>
                    <a:pt x="289542" y="127040"/>
                  </a:lnTo>
                  <a:cubicBezTo>
                    <a:pt x="289542" y="126051"/>
                    <a:pt x="290144" y="125577"/>
                    <a:pt x="290618" y="125362"/>
                  </a:cubicBezTo>
                  <a:cubicBezTo>
                    <a:pt x="291134" y="125147"/>
                    <a:pt x="291866" y="125018"/>
                    <a:pt x="292597" y="125620"/>
                  </a:cubicBezTo>
                  <a:lnTo>
                    <a:pt x="373289" y="194993"/>
                  </a:lnTo>
                  <a:cubicBezTo>
                    <a:pt x="373848" y="195467"/>
                    <a:pt x="373934" y="196069"/>
                    <a:pt x="373934" y="196413"/>
                  </a:cubicBezTo>
                  <a:cubicBezTo>
                    <a:pt x="373934" y="196758"/>
                    <a:pt x="373848" y="197360"/>
                    <a:pt x="373289" y="197833"/>
                  </a:cubicBezTo>
                  <a:lnTo>
                    <a:pt x="292597" y="267206"/>
                  </a:lnTo>
                  <a:cubicBezTo>
                    <a:pt x="291866" y="267852"/>
                    <a:pt x="291091" y="267723"/>
                    <a:pt x="290618" y="267508"/>
                  </a:cubicBezTo>
                  <a:cubicBezTo>
                    <a:pt x="290144" y="267292"/>
                    <a:pt x="289542" y="266819"/>
                    <a:pt x="289542" y="265829"/>
                  </a:cubicBezTo>
                  <a:lnTo>
                    <a:pt x="289542" y="245086"/>
                  </a:lnTo>
                  <a:cubicBezTo>
                    <a:pt x="289542" y="238244"/>
                    <a:pt x="283947" y="232649"/>
                    <a:pt x="277105" y="232649"/>
                  </a:cubicBezTo>
                  <a:lnTo>
                    <a:pt x="156347" y="232649"/>
                  </a:lnTo>
                  <a:cubicBezTo>
                    <a:pt x="155917" y="232649"/>
                    <a:pt x="155530" y="232305"/>
                    <a:pt x="155530" y="231831"/>
                  </a:cubicBezTo>
                  <a:lnTo>
                    <a:pt x="155530" y="161038"/>
                  </a:lnTo>
                  <a:cubicBezTo>
                    <a:pt x="155530" y="160608"/>
                    <a:pt x="155874" y="160221"/>
                    <a:pt x="156347" y="160221"/>
                  </a:cubicBezTo>
                  <a:lnTo>
                    <a:pt x="204633" y="160221"/>
                  </a:lnTo>
                  <a:cubicBezTo>
                    <a:pt x="208377" y="160221"/>
                    <a:pt x="211390" y="157208"/>
                    <a:pt x="211390" y="153464"/>
                  </a:cubicBezTo>
                  <a:cubicBezTo>
                    <a:pt x="211390" y="149720"/>
                    <a:pt x="208377" y="146707"/>
                    <a:pt x="204633" y="146707"/>
                  </a:cubicBezTo>
                  <a:lnTo>
                    <a:pt x="156347" y="146707"/>
                  </a:lnTo>
                  <a:cubicBezTo>
                    <a:pt x="148472" y="146707"/>
                    <a:pt x="142060" y="153120"/>
                    <a:pt x="142060" y="160995"/>
                  </a:cubicBezTo>
                  <a:lnTo>
                    <a:pt x="142060" y="192411"/>
                  </a:lnTo>
                  <a:lnTo>
                    <a:pt x="72816" y="251929"/>
                  </a:lnTo>
                  <a:cubicBezTo>
                    <a:pt x="69416" y="254855"/>
                    <a:pt x="67480" y="259073"/>
                    <a:pt x="67480" y="263548"/>
                  </a:cubicBezTo>
                  <a:cubicBezTo>
                    <a:pt x="67480" y="268024"/>
                    <a:pt x="69416" y="272285"/>
                    <a:pt x="72816" y="275168"/>
                  </a:cubicBezTo>
                  <a:lnTo>
                    <a:pt x="153507" y="344541"/>
                  </a:lnTo>
                  <a:cubicBezTo>
                    <a:pt x="156391" y="346994"/>
                    <a:pt x="159876" y="348285"/>
                    <a:pt x="163448" y="348285"/>
                  </a:cubicBezTo>
                  <a:cubicBezTo>
                    <a:pt x="165600" y="348285"/>
                    <a:pt x="167795" y="347812"/>
                    <a:pt x="169904" y="346865"/>
                  </a:cubicBezTo>
                  <a:cubicBezTo>
                    <a:pt x="175412" y="344326"/>
                    <a:pt x="178855" y="338989"/>
                    <a:pt x="178855" y="332921"/>
                  </a:cubicBezTo>
                  <a:lnTo>
                    <a:pt x="178855" y="313211"/>
                  </a:lnTo>
                  <a:lnTo>
                    <a:pt x="251542" y="313211"/>
                  </a:lnTo>
                  <a:lnTo>
                    <a:pt x="251542" y="399712"/>
                  </a:lnTo>
                  <a:lnTo>
                    <a:pt x="13513" y="399712"/>
                  </a:lnTo>
                  <a:lnTo>
                    <a:pt x="13513" y="111849"/>
                  </a:lnTo>
                  <a:cubicBezTo>
                    <a:pt x="13513" y="108105"/>
                    <a:pt x="10501" y="105092"/>
                    <a:pt x="6757" y="105092"/>
                  </a:cubicBezTo>
                  <a:cubicBezTo>
                    <a:pt x="3013" y="105092"/>
                    <a:pt x="0" y="108105"/>
                    <a:pt x="0" y="111849"/>
                  </a:cubicBezTo>
                  <a:lnTo>
                    <a:pt x="0" y="427298"/>
                  </a:lnTo>
                  <a:cubicBezTo>
                    <a:pt x="0" y="445287"/>
                    <a:pt x="14632" y="459919"/>
                    <a:pt x="32621" y="459919"/>
                  </a:cubicBezTo>
                  <a:lnTo>
                    <a:pt x="232305" y="459919"/>
                  </a:lnTo>
                  <a:cubicBezTo>
                    <a:pt x="250294" y="459919"/>
                    <a:pt x="264925" y="445287"/>
                    <a:pt x="264925" y="427298"/>
                  </a:cubicBezTo>
                  <a:lnTo>
                    <a:pt x="264925" y="313211"/>
                  </a:lnTo>
                  <a:lnTo>
                    <a:pt x="298450" y="313211"/>
                  </a:lnTo>
                  <a:cubicBezTo>
                    <a:pt x="306326" y="313211"/>
                    <a:pt x="312738" y="306799"/>
                    <a:pt x="312738" y="298923"/>
                  </a:cubicBezTo>
                  <a:lnTo>
                    <a:pt x="312738" y="267508"/>
                  </a:lnTo>
                  <a:lnTo>
                    <a:pt x="381982" y="207990"/>
                  </a:lnTo>
                  <a:cubicBezTo>
                    <a:pt x="385382" y="205063"/>
                    <a:pt x="387318" y="200846"/>
                    <a:pt x="387318" y="196370"/>
                  </a:cubicBezTo>
                  <a:cubicBezTo>
                    <a:pt x="387318" y="191895"/>
                    <a:pt x="385382" y="187634"/>
                    <a:pt x="381982" y="184751"/>
                  </a:cubicBezTo>
                  <a:lnTo>
                    <a:pt x="381982" y="184751"/>
                  </a:lnTo>
                  <a:close/>
                  <a:moveTo>
                    <a:pt x="251413" y="46693"/>
                  </a:moveTo>
                  <a:lnTo>
                    <a:pt x="13384" y="46693"/>
                  </a:lnTo>
                  <a:lnTo>
                    <a:pt x="13384" y="32621"/>
                  </a:lnTo>
                  <a:cubicBezTo>
                    <a:pt x="13384" y="22077"/>
                    <a:pt x="21991" y="13470"/>
                    <a:pt x="32535" y="13470"/>
                  </a:cubicBezTo>
                  <a:lnTo>
                    <a:pt x="232219" y="13470"/>
                  </a:lnTo>
                  <a:cubicBezTo>
                    <a:pt x="242762" y="13470"/>
                    <a:pt x="251370" y="22077"/>
                    <a:pt x="251370" y="32621"/>
                  </a:cubicBezTo>
                  <a:lnTo>
                    <a:pt x="251370" y="46693"/>
                  </a:lnTo>
                  <a:close/>
                  <a:moveTo>
                    <a:pt x="251413" y="427298"/>
                  </a:moveTo>
                  <a:cubicBezTo>
                    <a:pt x="251413" y="437841"/>
                    <a:pt x="242806" y="446449"/>
                    <a:pt x="232262" y="446449"/>
                  </a:cubicBezTo>
                  <a:lnTo>
                    <a:pt x="32578" y="446449"/>
                  </a:lnTo>
                  <a:cubicBezTo>
                    <a:pt x="22034" y="446449"/>
                    <a:pt x="13427" y="437841"/>
                    <a:pt x="13427" y="427298"/>
                  </a:cubicBezTo>
                  <a:lnTo>
                    <a:pt x="13427" y="413225"/>
                  </a:lnTo>
                  <a:lnTo>
                    <a:pt x="251456" y="413225"/>
                  </a:lnTo>
                  <a:lnTo>
                    <a:pt x="251456" y="427298"/>
                  </a:lnTo>
                  <a:lnTo>
                    <a:pt x="251456" y="427298"/>
                  </a:lnTo>
                  <a:close/>
                  <a:moveTo>
                    <a:pt x="299225" y="298923"/>
                  </a:moveTo>
                  <a:cubicBezTo>
                    <a:pt x="299225" y="299354"/>
                    <a:pt x="298880" y="299741"/>
                    <a:pt x="298407" y="299741"/>
                  </a:cubicBezTo>
                  <a:lnTo>
                    <a:pt x="177650" y="299741"/>
                  </a:lnTo>
                  <a:cubicBezTo>
                    <a:pt x="170807" y="299741"/>
                    <a:pt x="165213" y="305336"/>
                    <a:pt x="165213" y="312178"/>
                  </a:cubicBezTo>
                  <a:lnTo>
                    <a:pt x="165213" y="332921"/>
                  </a:lnTo>
                  <a:cubicBezTo>
                    <a:pt x="165213" y="333911"/>
                    <a:pt x="164610" y="334385"/>
                    <a:pt x="164137" y="334600"/>
                  </a:cubicBezTo>
                  <a:cubicBezTo>
                    <a:pt x="163663" y="334815"/>
                    <a:pt x="162889" y="334944"/>
                    <a:pt x="162157" y="334298"/>
                  </a:cubicBezTo>
                  <a:lnTo>
                    <a:pt x="81466" y="264926"/>
                  </a:lnTo>
                  <a:cubicBezTo>
                    <a:pt x="80907" y="264452"/>
                    <a:pt x="80820" y="263850"/>
                    <a:pt x="80820" y="263505"/>
                  </a:cubicBezTo>
                  <a:cubicBezTo>
                    <a:pt x="80820" y="263161"/>
                    <a:pt x="80907" y="262559"/>
                    <a:pt x="81466" y="262085"/>
                  </a:cubicBezTo>
                  <a:lnTo>
                    <a:pt x="141931" y="210099"/>
                  </a:lnTo>
                  <a:lnTo>
                    <a:pt x="141931" y="231659"/>
                  </a:lnTo>
                  <a:cubicBezTo>
                    <a:pt x="141931" y="239535"/>
                    <a:pt x="148343" y="245947"/>
                    <a:pt x="156218" y="245947"/>
                  </a:cubicBezTo>
                  <a:lnTo>
                    <a:pt x="275943" y="245947"/>
                  </a:lnTo>
                  <a:lnTo>
                    <a:pt x="275943" y="265657"/>
                  </a:lnTo>
                  <a:cubicBezTo>
                    <a:pt x="275943" y="271725"/>
                    <a:pt x="279386" y="277062"/>
                    <a:pt x="284894" y="279601"/>
                  </a:cubicBezTo>
                  <a:cubicBezTo>
                    <a:pt x="286960" y="280547"/>
                    <a:pt x="289154" y="281021"/>
                    <a:pt x="291349" y="281021"/>
                  </a:cubicBezTo>
                  <a:cubicBezTo>
                    <a:pt x="294104" y="281021"/>
                    <a:pt x="296858" y="280246"/>
                    <a:pt x="299268" y="278783"/>
                  </a:cubicBezTo>
                  <a:lnTo>
                    <a:pt x="299268" y="298880"/>
                  </a:lnTo>
                  <a:lnTo>
                    <a:pt x="299268" y="2988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48" name="Google Shape;3848;p55"/>
          <p:cNvGrpSpPr/>
          <p:nvPr/>
        </p:nvGrpSpPr>
        <p:grpSpPr>
          <a:xfrm>
            <a:off x="2482435" y="3307210"/>
            <a:ext cx="242954" cy="277837"/>
            <a:chOff x="3224448" y="6168676"/>
            <a:chExt cx="274308" cy="313692"/>
          </a:xfrm>
        </p:grpSpPr>
        <p:sp>
          <p:nvSpPr>
            <p:cNvPr id="3849" name="Google Shape;3849;p55"/>
            <p:cNvSpPr/>
            <p:nvPr/>
          </p:nvSpPr>
          <p:spPr>
            <a:xfrm>
              <a:off x="3224448" y="6217847"/>
              <a:ext cx="274308" cy="264520"/>
            </a:xfrm>
            <a:custGeom>
              <a:rect b="b" l="l" r="r" t="t"/>
              <a:pathLst>
                <a:path extrusionOk="0" h="397775" w="412493">
                  <a:moveTo>
                    <a:pt x="319150" y="0"/>
                  </a:moveTo>
                  <a:lnTo>
                    <a:pt x="237942" y="0"/>
                  </a:lnTo>
                  <a:cubicBezTo>
                    <a:pt x="234112" y="0"/>
                    <a:pt x="231014" y="3099"/>
                    <a:pt x="231014" y="6929"/>
                  </a:cubicBezTo>
                  <a:cubicBezTo>
                    <a:pt x="231014" y="10759"/>
                    <a:pt x="234112" y="13857"/>
                    <a:pt x="237942" y="13857"/>
                  </a:cubicBezTo>
                  <a:lnTo>
                    <a:pt x="270348" y="13857"/>
                  </a:lnTo>
                  <a:cubicBezTo>
                    <a:pt x="243666" y="30297"/>
                    <a:pt x="225850" y="59776"/>
                    <a:pt x="225850" y="93344"/>
                  </a:cubicBezTo>
                  <a:lnTo>
                    <a:pt x="225850" y="154798"/>
                  </a:lnTo>
                  <a:lnTo>
                    <a:pt x="13858" y="154798"/>
                  </a:lnTo>
                  <a:lnTo>
                    <a:pt x="13858" y="137971"/>
                  </a:lnTo>
                  <a:cubicBezTo>
                    <a:pt x="13858" y="134141"/>
                    <a:pt x="10759" y="131043"/>
                    <a:pt x="6929" y="131043"/>
                  </a:cubicBezTo>
                  <a:cubicBezTo>
                    <a:pt x="3099" y="131043"/>
                    <a:pt x="0" y="134141"/>
                    <a:pt x="0" y="137971"/>
                  </a:cubicBezTo>
                  <a:lnTo>
                    <a:pt x="0" y="198135"/>
                  </a:lnTo>
                  <a:cubicBezTo>
                    <a:pt x="0" y="207043"/>
                    <a:pt x="7230" y="214273"/>
                    <a:pt x="16138" y="214273"/>
                  </a:cubicBezTo>
                  <a:lnTo>
                    <a:pt x="71051" y="214273"/>
                  </a:lnTo>
                  <a:lnTo>
                    <a:pt x="71051" y="238072"/>
                  </a:lnTo>
                  <a:cubicBezTo>
                    <a:pt x="71051" y="246980"/>
                    <a:pt x="78281" y="254210"/>
                    <a:pt x="87190" y="254210"/>
                  </a:cubicBezTo>
                  <a:lnTo>
                    <a:pt x="178468" y="254210"/>
                  </a:lnTo>
                  <a:lnTo>
                    <a:pt x="178468" y="386242"/>
                  </a:lnTo>
                  <a:cubicBezTo>
                    <a:pt x="178468" y="392611"/>
                    <a:pt x="183632" y="397776"/>
                    <a:pt x="190001" y="397776"/>
                  </a:cubicBezTo>
                  <a:lnTo>
                    <a:pt x="222493" y="397776"/>
                  </a:lnTo>
                  <a:cubicBezTo>
                    <a:pt x="228862" y="397776"/>
                    <a:pt x="234026" y="392611"/>
                    <a:pt x="234026" y="386242"/>
                  </a:cubicBezTo>
                  <a:lnTo>
                    <a:pt x="234026" y="254210"/>
                  </a:lnTo>
                  <a:lnTo>
                    <a:pt x="246463" y="254210"/>
                  </a:lnTo>
                  <a:cubicBezTo>
                    <a:pt x="250294" y="254210"/>
                    <a:pt x="253392" y="251111"/>
                    <a:pt x="253392" y="247281"/>
                  </a:cubicBezTo>
                  <a:cubicBezTo>
                    <a:pt x="253392" y="243451"/>
                    <a:pt x="250294" y="240352"/>
                    <a:pt x="246463" y="240352"/>
                  </a:cubicBezTo>
                  <a:lnTo>
                    <a:pt x="87233" y="240352"/>
                  </a:lnTo>
                  <a:cubicBezTo>
                    <a:pt x="85985" y="240352"/>
                    <a:pt x="84909" y="239320"/>
                    <a:pt x="84909" y="238072"/>
                  </a:cubicBezTo>
                  <a:lnTo>
                    <a:pt x="84909" y="214273"/>
                  </a:lnTo>
                  <a:lnTo>
                    <a:pt x="241988" y="214273"/>
                  </a:lnTo>
                  <a:cubicBezTo>
                    <a:pt x="241988" y="214273"/>
                    <a:pt x="241988" y="214273"/>
                    <a:pt x="241988" y="214273"/>
                  </a:cubicBezTo>
                  <a:lnTo>
                    <a:pt x="327585" y="214273"/>
                  </a:lnTo>
                  <a:lnTo>
                    <a:pt x="327585" y="238072"/>
                  </a:lnTo>
                  <a:cubicBezTo>
                    <a:pt x="327585" y="239320"/>
                    <a:pt x="326552" y="240395"/>
                    <a:pt x="325304" y="240395"/>
                  </a:cubicBezTo>
                  <a:lnTo>
                    <a:pt x="276545" y="240395"/>
                  </a:lnTo>
                  <a:cubicBezTo>
                    <a:pt x="272715" y="240395"/>
                    <a:pt x="269616" y="243494"/>
                    <a:pt x="269616" y="247324"/>
                  </a:cubicBezTo>
                  <a:cubicBezTo>
                    <a:pt x="269616" y="251154"/>
                    <a:pt x="272715" y="254253"/>
                    <a:pt x="276545" y="254253"/>
                  </a:cubicBezTo>
                  <a:lnTo>
                    <a:pt x="325304" y="254253"/>
                  </a:lnTo>
                  <a:cubicBezTo>
                    <a:pt x="334213" y="254253"/>
                    <a:pt x="341442" y="247023"/>
                    <a:pt x="341442" y="238115"/>
                  </a:cubicBezTo>
                  <a:lnTo>
                    <a:pt x="341442" y="214316"/>
                  </a:lnTo>
                  <a:lnTo>
                    <a:pt x="396356" y="214316"/>
                  </a:lnTo>
                  <a:cubicBezTo>
                    <a:pt x="405264" y="214316"/>
                    <a:pt x="412494" y="207086"/>
                    <a:pt x="412494" y="198178"/>
                  </a:cubicBezTo>
                  <a:lnTo>
                    <a:pt x="412494" y="93387"/>
                  </a:lnTo>
                  <a:cubicBezTo>
                    <a:pt x="412494" y="41959"/>
                    <a:pt x="370663" y="86"/>
                    <a:pt x="319193" y="86"/>
                  </a:cubicBezTo>
                  <a:close/>
                  <a:moveTo>
                    <a:pt x="220212" y="383875"/>
                  </a:moveTo>
                  <a:lnTo>
                    <a:pt x="192325" y="383875"/>
                  </a:lnTo>
                  <a:lnTo>
                    <a:pt x="192325" y="254124"/>
                  </a:lnTo>
                  <a:lnTo>
                    <a:pt x="220212" y="254124"/>
                  </a:lnTo>
                  <a:lnTo>
                    <a:pt x="220212" y="383875"/>
                  </a:lnTo>
                  <a:close/>
                  <a:moveTo>
                    <a:pt x="13901" y="198092"/>
                  </a:moveTo>
                  <a:lnTo>
                    <a:pt x="13901" y="168526"/>
                  </a:lnTo>
                  <a:lnTo>
                    <a:pt x="225892" y="168526"/>
                  </a:lnTo>
                  <a:lnTo>
                    <a:pt x="225892" y="198092"/>
                  </a:lnTo>
                  <a:cubicBezTo>
                    <a:pt x="225892" y="198866"/>
                    <a:pt x="225935" y="199641"/>
                    <a:pt x="226065" y="200416"/>
                  </a:cubicBezTo>
                  <a:lnTo>
                    <a:pt x="78023" y="200416"/>
                  </a:lnTo>
                  <a:cubicBezTo>
                    <a:pt x="78023" y="200416"/>
                    <a:pt x="78023" y="200416"/>
                    <a:pt x="78023" y="200416"/>
                  </a:cubicBezTo>
                  <a:cubicBezTo>
                    <a:pt x="78023" y="200416"/>
                    <a:pt x="78023" y="200416"/>
                    <a:pt x="78023" y="200416"/>
                  </a:cubicBezTo>
                  <a:lnTo>
                    <a:pt x="16224" y="200416"/>
                  </a:lnTo>
                  <a:cubicBezTo>
                    <a:pt x="14976" y="200416"/>
                    <a:pt x="13901" y="199383"/>
                    <a:pt x="13901" y="198092"/>
                  </a:cubicBezTo>
                  <a:close/>
                  <a:moveTo>
                    <a:pt x="398636" y="198092"/>
                  </a:moveTo>
                  <a:cubicBezTo>
                    <a:pt x="398636" y="199340"/>
                    <a:pt x="397603" y="200373"/>
                    <a:pt x="396312" y="200373"/>
                  </a:cubicBezTo>
                  <a:lnTo>
                    <a:pt x="241988" y="200373"/>
                  </a:lnTo>
                  <a:cubicBezTo>
                    <a:pt x="240740" y="200373"/>
                    <a:pt x="239707" y="199340"/>
                    <a:pt x="239707" y="198092"/>
                  </a:cubicBezTo>
                  <a:lnTo>
                    <a:pt x="239707" y="161641"/>
                  </a:lnTo>
                  <a:cubicBezTo>
                    <a:pt x="239707" y="161641"/>
                    <a:pt x="239707" y="161641"/>
                    <a:pt x="239707" y="161641"/>
                  </a:cubicBezTo>
                  <a:cubicBezTo>
                    <a:pt x="239707" y="161641"/>
                    <a:pt x="239707" y="161641"/>
                    <a:pt x="239707" y="161641"/>
                  </a:cubicBezTo>
                  <a:lnTo>
                    <a:pt x="239707" y="93301"/>
                  </a:lnTo>
                  <a:cubicBezTo>
                    <a:pt x="239707" y="49491"/>
                    <a:pt x="275340" y="13814"/>
                    <a:pt x="319193" y="13814"/>
                  </a:cubicBezTo>
                  <a:cubicBezTo>
                    <a:pt x="363046" y="13814"/>
                    <a:pt x="398679" y="49448"/>
                    <a:pt x="398679" y="93301"/>
                  </a:cubicBezTo>
                  <a:lnTo>
                    <a:pt x="398679" y="1980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0" name="Google Shape;3850;p55"/>
            <p:cNvSpPr/>
            <p:nvPr/>
          </p:nvSpPr>
          <p:spPr>
            <a:xfrm>
              <a:off x="3405159" y="6268592"/>
              <a:ext cx="63046" cy="9215"/>
            </a:xfrm>
            <a:custGeom>
              <a:rect b="b" l="l" r="r" t="t"/>
              <a:pathLst>
                <a:path extrusionOk="0" h="13857" w="94806">
                  <a:moveTo>
                    <a:pt x="87878" y="0"/>
                  </a:moveTo>
                  <a:lnTo>
                    <a:pt x="6929" y="0"/>
                  </a:lnTo>
                  <a:cubicBezTo>
                    <a:pt x="3099" y="0"/>
                    <a:pt x="0" y="3099"/>
                    <a:pt x="0" y="6929"/>
                  </a:cubicBezTo>
                  <a:cubicBezTo>
                    <a:pt x="0" y="10759"/>
                    <a:pt x="3099" y="13857"/>
                    <a:pt x="6929" y="13857"/>
                  </a:cubicBezTo>
                  <a:lnTo>
                    <a:pt x="87878" y="13857"/>
                  </a:lnTo>
                  <a:cubicBezTo>
                    <a:pt x="91708" y="13857"/>
                    <a:pt x="94807" y="10759"/>
                    <a:pt x="94807" y="6929"/>
                  </a:cubicBezTo>
                  <a:cubicBezTo>
                    <a:pt x="94807" y="3099"/>
                    <a:pt x="91708" y="0"/>
                    <a:pt x="878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1" name="Google Shape;3851;p55"/>
            <p:cNvSpPr/>
            <p:nvPr/>
          </p:nvSpPr>
          <p:spPr>
            <a:xfrm>
              <a:off x="3224533" y="6168676"/>
              <a:ext cx="142806" cy="135709"/>
            </a:xfrm>
            <a:custGeom>
              <a:rect b="b" l="l" r="r" t="t"/>
              <a:pathLst>
                <a:path extrusionOk="0" h="204073" w="214746">
                  <a:moveTo>
                    <a:pt x="6842" y="188624"/>
                  </a:moveTo>
                  <a:cubicBezTo>
                    <a:pt x="10673" y="188624"/>
                    <a:pt x="13771" y="185525"/>
                    <a:pt x="13771" y="181695"/>
                  </a:cubicBezTo>
                  <a:lnTo>
                    <a:pt x="13771" y="167192"/>
                  </a:lnTo>
                  <a:cubicBezTo>
                    <a:pt x="13771" y="123382"/>
                    <a:pt x="49404" y="87706"/>
                    <a:pt x="93257" y="87706"/>
                  </a:cubicBezTo>
                  <a:lnTo>
                    <a:pt x="124114" y="87706"/>
                  </a:lnTo>
                  <a:lnTo>
                    <a:pt x="124114" y="158929"/>
                  </a:lnTo>
                  <a:cubicBezTo>
                    <a:pt x="114732" y="161856"/>
                    <a:pt x="107933" y="170635"/>
                    <a:pt x="107933" y="180964"/>
                  </a:cubicBezTo>
                  <a:cubicBezTo>
                    <a:pt x="107933" y="193702"/>
                    <a:pt x="118304" y="204074"/>
                    <a:pt x="131043" y="204074"/>
                  </a:cubicBezTo>
                  <a:cubicBezTo>
                    <a:pt x="143781" y="204074"/>
                    <a:pt x="154153" y="193702"/>
                    <a:pt x="154153" y="180964"/>
                  </a:cubicBezTo>
                  <a:cubicBezTo>
                    <a:pt x="154153" y="170635"/>
                    <a:pt x="147310" y="161856"/>
                    <a:pt x="137971" y="158929"/>
                  </a:cubicBezTo>
                  <a:lnTo>
                    <a:pt x="137971" y="87706"/>
                  </a:lnTo>
                  <a:lnTo>
                    <a:pt x="207818" y="87706"/>
                  </a:lnTo>
                  <a:cubicBezTo>
                    <a:pt x="211648" y="87706"/>
                    <a:pt x="214746" y="84607"/>
                    <a:pt x="214746" y="80777"/>
                  </a:cubicBezTo>
                  <a:cubicBezTo>
                    <a:pt x="214746" y="76947"/>
                    <a:pt x="211648" y="73849"/>
                    <a:pt x="207818" y="73849"/>
                  </a:cubicBezTo>
                  <a:lnTo>
                    <a:pt x="137971" y="73849"/>
                  </a:lnTo>
                  <a:lnTo>
                    <a:pt x="137971" y="51815"/>
                  </a:lnTo>
                  <a:cubicBezTo>
                    <a:pt x="148644" y="48372"/>
                    <a:pt x="156390" y="38345"/>
                    <a:pt x="156390" y="26553"/>
                  </a:cubicBezTo>
                  <a:cubicBezTo>
                    <a:pt x="156390" y="11921"/>
                    <a:pt x="144470" y="0"/>
                    <a:pt x="129838" y="0"/>
                  </a:cubicBezTo>
                  <a:lnTo>
                    <a:pt x="70191" y="0"/>
                  </a:lnTo>
                  <a:cubicBezTo>
                    <a:pt x="61282" y="0"/>
                    <a:pt x="54052" y="7230"/>
                    <a:pt x="54052" y="16138"/>
                  </a:cubicBezTo>
                  <a:lnTo>
                    <a:pt x="54052" y="37010"/>
                  </a:lnTo>
                  <a:cubicBezTo>
                    <a:pt x="54052" y="45919"/>
                    <a:pt x="61282" y="53149"/>
                    <a:pt x="70191" y="53149"/>
                  </a:cubicBezTo>
                  <a:lnTo>
                    <a:pt x="124157" y="53149"/>
                  </a:lnTo>
                  <a:lnTo>
                    <a:pt x="124157" y="73892"/>
                  </a:lnTo>
                  <a:lnTo>
                    <a:pt x="93301" y="73892"/>
                  </a:lnTo>
                  <a:cubicBezTo>
                    <a:pt x="41873" y="73892"/>
                    <a:pt x="0" y="115722"/>
                    <a:pt x="0" y="167192"/>
                  </a:cubicBezTo>
                  <a:lnTo>
                    <a:pt x="0" y="181695"/>
                  </a:lnTo>
                  <a:cubicBezTo>
                    <a:pt x="0" y="185525"/>
                    <a:pt x="3098" y="188624"/>
                    <a:pt x="6929" y="188624"/>
                  </a:cubicBezTo>
                  <a:close/>
                  <a:moveTo>
                    <a:pt x="130956" y="190302"/>
                  </a:moveTo>
                  <a:cubicBezTo>
                    <a:pt x="125835" y="190302"/>
                    <a:pt x="121661" y="186128"/>
                    <a:pt x="121661" y="181007"/>
                  </a:cubicBezTo>
                  <a:cubicBezTo>
                    <a:pt x="121661" y="175885"/>
                    <a:pt x="125835" y="171711"/>
                    <a:pt x="130956" y="171711"/>
                  </a:cubicBezTo>
                  <a:cubicBezTo>
                    <a:pt x="136078" y="171711"/>
                    <a:pt x="140252" y="175885"/>
                    <a:pt x="140252" y="181007"/>
                  </a:cubicBezTo>
                  <a:cubicBezTo>
                    <a:pt x="140252" y="186128"/>
                    <a:pt x="136078" y="190302"/>
                    <a:pt x="130956" y="190302"/>
                  </a:cubicBezTo>
                  <a:close/>
                  <a:moveTo>
                    <a:pt x="67781" y="37053"/>
                  </a:moveTo>
                  <a:lnTo>
                    <a:pt x="67781" y="16181"/>
                  </a:lnTo>
                  <a:cubicBezTo>
                    <a:pt x="67781" y="14933"/>
                    <a:pt x="68813" y="13857"/>
                    <a:pt x="70061" y="13857"/>
                  </a:cubicBezTo>
                  <a:lnTo>
                    <a:pt x="129709" y="13857"/>
                  </a:lnTo>
                  <a:cubicBezTo>
                    <a:pt x="136723" y="13857"/>
                    <a:pt x="142447" y="19581"/>
                    <a:pt x="142447" y="26596"/>
                  </a:cubicBezTo>
                  <a:cubicBezTo>
                    <a:pt x="142447" y="33611"/>
                    <a:pt x="136723" y="39334"/>
                    <a:pt x="129709" y="39334"/>
                  </a:cubicBezTo>
                  <a:lnTo>
                    <a:pt x="70061" y="39334"/>
                  </a:lnTo>
                  <a:cubicBezTo>
                    <a:pt x="68813" y="39334"/>
                    <a:pt x="67781" y="38301"/>
                    <a:pt x="67781" y="370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52" name="Google Shape;3852;p55"/>
          <p:cNvGrpSpPr/>
          <p:nvPr/>
        </p:nvGrpSpPr>
        <p:grpSpPr>
          <a:xfrm>
            <a:off x="2903479" y="3301812"/>
            <a:ext cx="281150" cy="288633"/>
            <a:chOff x="3602929" y="6140885"/>
            <a:chExt cx="339758" cy="348802"/>
          </a:xfrm>
        </p:grpSpPr>
        <p:sp>
          <p:nvSpPr>
            <p:cNvPr id="3853" name="Google Shape;3853;p55"/>
            <p:cNvSpPr/>
            <p:nvPr/>
          </p:nvSpPr>
          <p:spPr>
            <a:xfrm>
              <a:off x="3602929" y="6140885"/>
              <a:ext cx="339758" cy="348802"/>
            </a:xfrm>
            <a:custGeom>
              <a:rect b="b" l="l" r="r" t="t"/>
              <a:pathLst>
                <a:path extrusionOk="0" h="524514" w="510915">
                  <a:moveTo>
                    <a:pt x="453722" y="0"/>
                  </a:moveTo>
                  <a:lnTo>
                    <a:pt x="217458" y="0"/>
                  </a:lnTo>
                  <a:cubicBezTo>
                    <a:pt x="185913" y="0"/>
                    <a:pt x="160221" y="25778"/>
                    <a:pt x="160221" y="57452"/>
                  </a:cubicBezTo>
                  <a:lnTo>
                    <a:pt x="160221" y="107588"/>
                  </a:lnTo>
                  <a:cubicBezTo>
                    <a:pt x="160221" y="111849"/>
                    <a:pt x="163663" y="115249"/>
                    <a:pt x="167881" y="115249"/>
                  </a:cubicBezTo>
                  <a:cubicBezTo>
                    <a:pt x="172099" y="115249"/>
                    <a:pt x="175541" y="111806"/>
                    <a:pt x="175541" y="107588"/>
                  </a:cubicBezTo>
                  <a:lnTo>
                    <a:pt x="175541" y="57452"/>
                  </a:lnTo>
                  <a:cubicBezTo>
                    <a:pt x="175541" y="34256"/>
                    <a:pt x="194305" y="15364"/>
                    <a:pt x="217415" y="15364"/>
                  </a:cubicBezTo>
                  <a:lnTo>
                    <a:pt x="453679" y="15364"/>
                  </a:lnTo>
                  <a:cubicBezTo>
                    <a:pt x="476745" y="15364"/>
                    <a:pt x="495552" y="34256"/>
                    <a:pt x="495552" y="57452"/>
                  </a:cubicBezTo>
                  <a:lnTo>
                    <a:pt x="495552" y="186730"/>
                  </a:lnTo>
                  <a:cubicBezTo>
                    <a:pt x="495552" y="209926"/>
                    <a:pt x="476789" y="228819"/>
                    <a:pt x="453679" y="228819"/>
                  </a:cubicBezTo>
                  <a:lnTo>
                    <a:pt x="295093" y="228819"/>
                  </a:lnTo>
                  <a:cubicBezTo>
                    <a:pt x="294534" y="228819"/>
                    <a:pt x="294017" y="228819"/>
                    <a:pt x="293458" y="228819"/>
                  </a:cubicBezTo>
                  <a:lnTo>
                    <a:pt x="285540" y="228819"/>
                  </a:lnTo>
                  <a:cubicBezTo>
                    <a:pt x="283173" y="228819"/>
                    <a:pt x="281064" y="229895"/>
                    <a:pt x="279644" y="231573"/>
                  </a:cubicBezTo>
                  <a:lnTo>
                    <a:pt x="242074" y="269358"/>
                  </a:lnTo>
                  <a:lnTo>
                    <a:pt x="242074" y="236565"/>
                  </a:lnTo>
                  <a:cubicBezTo>
                    <a:pt x="242074" y="236565"/>
                    <a:pt x="242074" y="236565"/>
                    <a:pt x="242074" y="236565"/>
                  </a:cubicBezTo>
                  <a:cubicBezTo>
                    <a:pt x="242074" y="236565"/>
                    <a:pt x="242074" y="236565"/>
                    <a:pt x="242074" y="236565"/>
                  </a:cubicBezTo>
                  <a:cubicBezTo>
                    <a:pt x="242074" y="232305"/>
                    <a:pt x="238631" y="228905"/>
                    <a:pt x="234414" y="228905"/>
                  </a:cubicBezTo>
                  <a:lnTo>
                    <a:pt x="215822" y="228905"/>
                  </a:lnTo>
                  <a:cubicBezTo>
                    <a:pt x="193487" y="228044"/>
                    <a:pt x="175584" y="209496"/>
                    <a:pt x="175584" y="186859"/>
                  </a:cubicBezTo>
                  <a:lnTo>
                    <a:pt x="175584" y="148558"/>
                  </a:lnTo>
                  <a:cubicBezTo>
                    <a:pt x="175584" y="144297"/>
                    <a:pt x="172141" y="140898"/>
                    <a:pt x="167924" y="140898"/>
                  </a:cubicBezTo>
                  <a:cubicBezTo>
                    <a:pt x="163707" y="140898"/>
                    <a:pt x="160264" y="144340"/>
                    <a:pt x="160264" y="148558"/>
                  </a:cubicBezTo>
                  <a:lnTo>
                    <a:pt x="160264" y="186859"/>
                  </a:lnTo>
                  <a:cubicBezTo>
                    <a:pt x="160264" y="203471"/>
                    <a:pt x="167321" y="218404"/>
                    <a:pt x="178554" y="228905"/>
                  </a:cubicBezTo>
                  <a:lnTo>
                    <a:pt x="57237" y="228905"/>
                  </a:lnTo>
                  <a:cubicBezTo>
                    <a:pt x="25692" y="228905"/>
                    <a:pt x="0" y="254683"/>
                    <a:pt x="0" y="286357"/>
                  </a:cubicBezTo>
                  <a:lnTo>
                    <a:pt x="0" y="415635"/>
                  </a:lnTo>
                  <a:cubicBezTo>
                    <a:pt x="0" y="447309"/>
                    <a:pt x="25649" y="473087"/>
                    <a:pt x="57237" y="473087"/>
                  </a:cubicBezTo>
                  <a:lnTo>
                    <a:pt x="222191" y="473087"/>
                  </a:lnTo>
                  <a:lnTo>
                    <a:pt x="271080" y="522234"/>
                  </a:lnTo>
                  <a:cubicBezTo>
                    <a:pt x="272543" y="523697"/>
                    <a:pt x="274523" y="524515"/>
                    <a:pt x="276545" y="524515"/>
                  </a:cubicBezTo>
                  <a:cubicBezTo>
                    <a:pt x="277535" y="524515"/>
                    <a:pt x="278525" y="524343"/>
                    <a:pt x="279471" y="523955"/>
                  </a:cubicBezTo>
                  <a:cubicBezTo>
                    <a:pt x="282355" y="522750"/>
                    <a:pt x="284205" y="519953"/>
                    <a:pt x="284205" y="516854"/>
                  </a:cubicBezTo>
                  <a:lnTo>
                    <a:pt x="284205" y="473130"/>
                  </a:lnTo>
                  <a:lnTo>
                    <a:pt x="293501" y="473130"/>
                  </a:lnTo>
                  <a:cubicBezTo>
                    <a:pt x="325046" y="473130"/>
                    <a:pt x="350695" y="447352"/>
                    <a:pt x="350695" y="415678"/>
                  </a:cubicBezTo>
                  <a:lnTo>
                    <a:pt x="350695" y="363218"/>
                  </a:lnTo>
                  <a:cubicBezTo>
                    <a:pt x="350695" y="358958"/>
                    <a:pt x="347252" y="355558"/>
                    <a:pt x="343035" y="355558"/>
                  </a:cubicBezTo>
                  <a:cubicBezTo>
                    <a:pt x="338817" y="355558"/>
                    <a:pt x="335375" y="359001"/>
                    <a:pt x="335375" y="363218"/>
                  </a:cubicBezTo>
                  <a:lnTo>
                    <a:pt x="335375" y="415678"/>
                  </a:lnTo>
                  <a:cubicBezTo>
                    <a:pt x="335375" y="438874"/>
                    <a:pt x="316611" y="457767"/>
                    <a:pt x="293501" y="457767"/>
                  </a:cubicBezTo>
                  <a:lnTo>
                    <a:pt x="276545" y="457767"/>
                  </a:lnTo>
                  <a:cubicBezTo>
                    <a:pt x="272285" y="457767"/>
                    <a:pt x="268885" y="461210"/>
                    <a:pt x="268885" y="465427"/>
                  </a:cubicBezTo>
                  <a:lnTo>
                    <a:pt x="268885" y="498220"/>
                  </a:lnTo>
                  <a:lnTo>
                    <a:pt x="230885" y="460005"/>
                  </a:lnTo>
                  <a:cubicBezTo>
                    <a:pt x="229422" y="458541"/>
                    <a:pt x="227485" y="457724"/>
                    <a:pt x="225419" y="457724"/>
                  </a:cubicBezTo>
                  <a:lnTo>
                    <a:pt x="57237" y="457724"/>
                  </a:lnTo>
                  <a:cubicBezTo>
                    <a:pt x="34170" y="457724"/>
                    <a:pt x="15364" y="438831"/>
                    <a:pt x="15364" y="415635"/>
                  </a:cubicBezTo>
                  <a:lnTo>
                    <a:pt x="15364" y="286357"/>
                  </a:lnTo>
                  <a:cubicBezTo>
                    <a:pt x="15364" y="263161"/>
                    <a:pt x="34127" y="244268"/>
                    <a:pt x="57237" y="244268"/>
                  </a:cubicBezTo>
                  <a:lnTo>
                    <a:pt x="215822" y="244268"/>
                  </a:lnTo>
                  <a:cubicBezTo>
                    <a:pt x="216382" y="244268"/>
                    <a:pt x="216898" y="244268"/>
                    <a:pt x="217458" y="244268"/>
                  </a:cubicBezTo>
                  <a:lnTo>
                    <a:pt x="226753" y="244268"/>
                  </a:lnTo>
                  <a:lnTo>
                    <a:pt x="226753" y="287992"/>
                  </a:lnTo>
                  <a:cubicBezTo>
                    <a:pt x="226753" y="291091"/>
                    <a:pt x="228647" y="293888"/>
                    <a:pt x="231487" y="295093"/>
                  </a:cubicBezTo>
                  <a:cubicBezTo>
                    <a:pt x="232434" y="295481"/>
                    <a:pt x="233424" y="295653"/>
                    <a:pt x="234414" y="295653"/>
                  </a:cubicBezTo>
                  <a:cubicBezTo>
                    <a:pt x="236436" y="295653"/>
                    <a:pt x="238373" y="294878"/>
                    <a:pt x="239879" y="293372"/>
                  </a:cubicBezTo>
                  <a:lnTo>
                    <a:pt x="288767" y="244226"/>
                  </a:lnTo>
                  <a:lnTo>
                    <a:pt x="295136" y="244226"/>
                  </a:lnTo>
                  <a:cubicBezTo>
                    <a:pt x="317472" y="245086"/>
                    <a:pt x="335331" y="263634"/>
                    <a:pt x="335331" y="286271"/>
                  </a:cubicBezTo>
                  <a:lnTo>
                    <a:pt x="335331" y="321173"/>
                  </a:lnTo>
                  <a:cubicBezTo>
                    <a:pt x="335331" y="325433"/>
                    <a:pt x="338774" y="328833"/>
                    <a:pt x="342992" y="328833"/>
                  </a:cubicBezTo>
                  <a:cubicBezTo>
                    <a:pt x="347209" y="328833"/>
                    <a:pt x="350652" y="325390"/>
                    <a:pt x="350652" y="321173"/>
                  </a:cubicBezTo>
                  <a:lnTo>
                    <a:pt x="350652" y="286271"/>
                  </a:lnTo>
                  <a:cubicBezTo>
                    <a:pt x="350652" y="269659"/>
                    <a:pt x="343594" y="254726"/>
                    <a:pt x="332362" y="244226"/>
                  </a:cubicBezTo>
                  <a:lnTo>
                    <a:pt x="453679" y="244226"/>
                  </a:lnTo>
                  <a:cubicBezTo>
                    <a:pt x="485223" y="244226"/>
                    <a:pt x="510916" y="218447"/>
                    <a:pt x="510916" y="186773"/>
                  </a:cubicBezTo>
                  <a:lnTo>
                    <a:pt x="510916" y="57495"/>
                  </a:lnTo>
                  <a:cubicBezTo>
                    <a:pt x="510916" y="25821"/>
                    <a:pt x="485266" y="43"/>
                    <a:pt x="453679" y="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4" name="Google Shape;3854;p55"/>
            <p:cNvSpPr/>
            <p:nvPr/>
          </p:nvSpPr>
          <p:spPr>
            <a:xfrm>
              <a:off x="3631521" y="6206355"/>
              <a:ext cx="58467" cy="65379"/>
            </a:xfrm>
            <a:custGeom>
              <a:rect b="b" l="l" r="r" t="t"/>
              <a:pathLst>
                <a:path extrusionOk="0" h="98315" w="87921">
                  <a:moveTo>
                    <a:pt x="7703" y="98272"/>
                  </a:moveTo>
                  <a:cubicBezTo>
                    <a:pt x="11964" y="98272"/>
                    <a:pt x="15364" y="94829"/>
                    <a:pt x="15364" y="90612"/>
                  </a:cubicBezTo>
                  <a:cubicBezTo>
                    <a:pt x="15364" y="63715"/>
                    <a:pt x="34945" y="41336"/>
                    <a:pt x="60551" y="37076"/>
                  </a:cubicBezTo>
                  <a:lnTo>
                    <a:pt x="53321" y="44091"/>
                  </a:lnTo>
                  <a:cubicBezTo>
                    <a:pt x="50265" y="47060"/>
                    <a:pt x="50222" y="51923"/>
                    <a:pt x="53149" y="54936"/>
                  </a:cubicBezTo>
                  <a:cubicBezTo>
                    <a:pt x="54655" y="56485"/>
                    <a:pt x="56677" y="57260"/>
                    <a:pt x="58657" y="57260"/>
                  </a:cubicBezTo>
                  <a:cubicBezTo>
                    <a:pt x="60637" y="57260"/>
                    <a:pt x="62530" y="56528"/>
                    <a:pt x="63994" y="55108"/>
                  </a:cubicBezTo>
                  <a:lnTo>
                    <a:pt x="85597" y="34150"/>
                  </a:lnTo>
                  <a:cubicBezTo>
                    <a:pt x="87103" y="32686"/>
                    <a:pt x="87921" y="30707"/>
                    <a:pt x="87921" y="28641"/>
                  </a:cubicBezTo>
                  <a:cubicBezTo>
                    <a:pt x="87921" y="26575"/>
                    <a:pt x="87060" y="24553"/>
                    <a:pt x="85597" y="23133"/>
                  </a:cubicBezTo>
                  <a:lnTo>
                    <a:pt x="63994" y="2174"/>
                  </a:lnTo>
                  <a:cubicBezTo>
                    <a:pt x="60938" y="-795"/>
                    <a:pt x="56075" y="-709"/>
                    <a:pt x="53149" y="2346"/>
                  </a:cubicBezTo>
                  <a:cubicBezTo>
                    <a:pt x="50179" y="5402"/>
                    <a:pt x="50265" y="10265"/>
                    <a:pt x="53321" y="13191"/>
                  </a:cubicBezTo>
                  <a:lnTo>
                    <a:pt x="61756" y="21411"/>
                  </a:lnTo>
                  <a:cubicBezTo>
                    <a:pt x="27069" y="25284"/>
                    <a:pt x="0" y="54850"/>
                    <a:pt x="0" y="90655"/>
                  </a:cubicBezTo>
                  <a:cubicBezTo>
                    <a:pt x="0" y="94916"/>
                    <a:pt x="3443" y="98315"/>
                    <a:pt x="7660" y="983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5" name="Google Shape;3855;p55"/>
            <p:cNvSpPr/>
            <p:nvPr/>
          </p:nvSpPr>
          <p:spPr>
            <a:xfrm>
              <a:off x="3855622" y="6322056"/>
              <a:ext cx="58467" cy="65364"/>
            </a:xfrm>
            <a:custGeom>
              <a:rect b="b" l="l" r="r" t="t"/>
              <a:pathLst>
                <a:path extrusionOk="0" h="98292" w="87921">
                  <a:moveTo>
                    <a:pt x="80175" y="43"/>
                  </a:moveTo>
                  <a:cubicBezTo>
                    <a:pt x="75914" y="43"/>
                    <a:pt x="72514" y="3486"/>
                    <a:pt x="72514" y="7703"/>
                  </a:cubicBezTo>
                  <a:cubicBezTo>
                    <a:pt x="72514" y="34600"/>
                    <a:pt x="52933" y="56979"/>
                    <a:pt x="27370" y="61239"/>
                  </a:cubicBezTo>
                  <a:lnTo>
                    <a:pt x="34600" y="54225"/>
                  </a:lnTo>
                  <a:cubicBezTo>
                    <a:pt x="37656" y="51255"/>
                    <a:pt x="37699" y="46392"/>
                    <a:pt x="34773" y="43380"/>
                  </a:cubicBezTo>
                  <a:cubicBezTo>
                    <a:pt x="31803" y="40324"/>
                    <a:pt x="26940" y="40238"/>
                    <a:pt x="23928" y="43208"/>
                  </a:cubicBezTo>
                  <a:lnTo>
                    <a:pt x="2324" y="64166"/>
                  </a:lnTo>
                  <a:cubicBezTo>
                    <a:pt x="818" y="65629"/>
                    <a:pt x="0" y="67608"/>
                    <a:pt x="0" y="69674"/>
                  </a:cubicBezTo>
                  <a:cubicBezTo>
                    <a:pt x="0" y="71740"/>
                    <a:pt x="861" y="73763"/>
                    <a:pt x="2324" y="75183"/>
                  </a:cubicBezTo>
                  <a:lnTo>
                    <a:pt x="23928" y="96141"/>
                  </a:lnTo>
                  <a:cubicBezTo>
                    <a:pt x="25434" y="97604"/>
                    <a:pt x="27327" y="98293"/>
                    <a:pt x="29264" y="98293"/>
                  </a:cubicBezTo>
                  <a:cubicBezTo>
                    <a:pt x="31201" y="98293"/>
                    <a:pt x="33266" y="97518"/>
                    <a:pt x="34773" y="95969"/>
                  </a:cubicBezTo>
                  <a:cubicBezTo>
                    <a:pt x="37742" y="92913"/>
                    <a:pt x="37656" y="88050"/>
                    <a:pt x="34600" y="85124"/>
                  </a:cubicBezTo>
                  <a:lnTo>
                    <a:pt x="26166" y="76904"/>
                  </a:lnTo>
                  <a:cubicBezTo>
                    <a:pt x="60852" y="73031"/>
                    <a:pt x="87921" y="43466"/>
                    <a:pt x="87921" y="7660"/>
                  </a:cubicBezTo>
                  <a:cubicBezTo>
                    <a:pt x="87921" y="3400"/>
                    <a:pt x="84478" y="0"/>
                    <a:pt x="8026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6" name="Google Shape;3856;p55"/>
            <p:cNvSpPr/>
            <p:nvPr/>
          </p:nvSpPr>
          <p:spPr>
            <a:xfrm>
              <a:off x="3786817" y="6171051"/>
              <a:ext cx="78586" cy="101309"/>
            </a:xfrm>
            <a:custGeom>
              <a:rect b="b" l="l" r="r" t="t"/>
              <a:pathLst>
                <a:path extrusionOk="0" h="152345" w="118175">
                  <a:moveTo>
                    <a:pt x="59088" y="0"/>
                  </a:moveTo>
                  <a:cubicBezTo>
                    <a:pt x="54827" y="0"/>
                    <a:pt x="51427" y="3443"/>
                    <a:pt x="51427" y="7660"/>
                  </a:cubicBezTo>
                  <a:lnTo>
                    <a:pt x="51427" y="28274"/>
                  </a:lnTo>
                  <a:lnTo>
                    <a:pt x="7660" y="28274"/>
                  </a:lnTo>
                  <a:cubicBezTo>
                    <a:pt x="3400" y="28274"/>
                    <a:pt x="0" y="31717"/>
                    <a:pt x="0" y="35935"/>
                  </a:cubicBezTo>
                  <a:cubicBezTo>
                    <a:pt x="0" y="40152"/>
                    <a:pt x="3443" y="43595"/>
                    <a:pt x="7660" y="43595"/>
                  </a:cubicBezTo>
                  <a:lnTo>
                    <a:pt x="26682" y="43595"/>
                  </a:lnTo>
                  <a:cubicBezTo>
                    <a:pt x="27328" y="50739"/>
                    <a:pt x="29221" y="62057"/>
                    <a:pt x="34644" y="75484"/>
                  </a:cubicBezTo>
                  <a:cubicBezTo>
                    <a:pt x="37828" y="83359"/>
                    <a:pt x="42519" y="92612"/>
                    <a:pt x="49448" y="102467"/>
                  </a:cubicBezTo>
                  <a:cubicBezTo>
                    <a:pt x="39507" y="114388"/>
                    <a:pt x="25950" y="126653"/>
                    <a:pt x="7445" y="138100"/>
                  </a:cubicBezTo>
                  <a:cubicBezTo>
                    <a:pt x="3830" y="140338"/>
                    <a:pt x="2711" y="145072"/>
                    <a:pt x="4949" y="148687"/>
                  </a:cubicBezTo>
                  <a:cubicBezTo>
                    <a:pt x="6412" y="151054"/>
                    <a:pt x="8908" y="152345"/>
                    <a:pt x="11491" y="152345"/>
                  </a:cubicBezTo>
                  <a:cubicBezTo>
                    <a:pt x="12868" y="152345"/>
                    <a:pt x="14245" y="151958"/>
                    <a:pt x="15493" y="151183"/>
                  </a:cubicBezTo>
                  <a:cubicBezTo>
                    <a:pt x="34385" y="139521"/>
                    <a:pt x="48544" y="126954"/>
                    <a:pt x="59088" y="114818"/>
                  </a:cubicBezTo>
                  <a:cubicBezTo>
                    <a:pt x="69631" y="126997"/>
                    <a:pt x="83790" y="139564"/>
                    <a:pt x="102682" y="151183"/>
                  </a:cubicBezTo>
                  <a:cubicBezTo>
                    <a:pt x="103930" y="151958"/>
                    <a:pt x="105351" y="152345"/>
                    <a:pt x="106685" y="152345"/>
                  </a:cubicBezTo>
                  <a:cubicBezTo>
                    <a:pt x="109267" y="152345"/>
                    <a:pt x="111763" y="151054"/>
                    <a:pt x="113226" y="148687"/>
                  </a:cubicBezTo>
                  <a:cubicBezTo>
                    <a:pt x="115464" y="145072"/>
                    <a:pt x="114345" y="140338"/>
                    <a:pt x="110730" y="138100"/>
                  </a:cubicBezTo>
                  <a:cubicBezTo>
                    <a:pt x="92053" y="126610"/>
                    <a:pt x="78539" y="114216"/>
                    <a:pt x="68728" y="102467"/>
                  </a:cubicBezTo>
                  <a:cubicBezTo>
                    <a:pt x="75656" y="92612"/>
                    <a:pt x="80347" y="83403"/>
                    <a:pt x="83532" y="75527"/>
                  </a:cubicBezTo>
                  <a:cubicBezTo>
                    <a:pt x="88954" y="62100"/>
                    <a:pt x="90848" y="50782"/>
                    <a:pt x="91493" y="43638"/>
                  </a:cubicBezTo>
                  <a:lnTo>
                    <a:pt x="110515" y="43638"/>
                  </a:lnTo>
                  <a:cubicBezTo>
                    <a:pt x="114775" y="43638"/>
                    <a:pt x="118175" y="40195"/>
                    <a:pt x="118175" y="35978"/>
                  </a:cubicBezTo>
                  <a:cubicBezTo>
                    <a:pt x="118175" y="31760"/>
                    <a:pt x="114732" y="28317"/>
                    <a:pt x="110515" y="28317"/>
                  </a:cubicBezTo>
                  <a:lnTo>
                    <a:pt x="66748" y="28317"/>
                  </a:lnTo>
                  <a:lnTo>
                    <a:pt x="66748" y="7703"/>
                  </a:lnTo>
                  <a:cubicBezTo>
                    <a:pt x="66748" y="3443"/>
                    <a:pt x="63305" y="43"/>
                    <a:pt x="59088" y="43"/>
                  </a:cubicBezTo>
                  <a:close/>
                  <a:moveTo>
                    <a:pt x="59088" y="89384"/>
                  </a:moveTo>
                  <a:cubicBezTo>
                    <a:pt x="54698" y="82585"/>
                    <a:pt x="51513" y="76216"/>
                    <a:pt x="49190" y="70621"/>
                  </a:cubicBezTo>
                  <a:cubicBezTo>
                    <a:pt x="44542" y="59346"/>
                    <a:pt x="42777" y="49792"/>
                    <a:pt x="42089" y="43681"/>
                  </a:cubicBezTo>
                  <a:lnTo>
                    <a:pt x="59045" y="43681"/>
                  </a:lnTo>
                  <a:cubicBezTo>
                    <a:pt x="59045" y="43681"/>
                    <a:pt x="59045" y="43681"/>
                    <a:pt x="59045" y="43681"/>
                  </a:cubicBezTo>
                  <a:cubicBezTo>
                    <a:pt x="59045" y="43681"/>
                    <a:pt x="59045" y="43681"/>
                    <a:pt x="59045" y="43681"/>
                  </a:cubicBezTo>
                  <a:lnTo>
                    <a:pt x="76044" y="43681"/>
                  </a:lnTo>
                  <a:cubicBezTo>
                    <a:pt x="75054" y="52934"/>
                    <a:pt x="71482" y="70062"/>
                    <a:pt x="59045" y="894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7" name="Google Shape;3857;p55"/>
            <p:cNvSpPr/>
            <p:nvPr/>
          </p:nvSpPr>
          <p:spPr>
            <a:xfrm>
              <a:off x="3683233" y="6319366"/>
              <a:ext cx="72661" cy="101367"/>
            </a:xfrm>
            <a:custGeom>
              <a:rect b="b" l="l" r="r" t="t"/>
              <a:pathLst>
                <a:path extrusionOk="0" h="152431" w="109265">
                  <a:moveTo>
                    <a:pt x="53630" y="0"/>
                  </a:moveTo>
                  <a:cubicBezTo>
                    <a:pt x="50359" y="0"/>
                    <a:pt x="47433" y="2109"/>
                    <a:pt x="46400" y="5250"/>
                  </a:cubicBezTo>
                  <a:lnTo>
                    <a:pt x="395" y="142275"/>
                  </a:lnTo>
                  <a:cubicBezTo>
                    <a:pt x="-939" y="146277"/>
                    <a:pt x="1213" y="150667"/>
                    <a:pt x="5215" y="152001"/>
                  </a:cubicBezTo>
                  <a:cubicBezTo>
                    <a:pt x="9217" y="153335"/>
                    <a:pt x="13607" y="151183"/>
                    <a:pt x="14941" y="147181"/>
                  </a:cubicBezTo>
                  <a:lnTo>
                    <a:pt x="28454" y="106900"/>
                  </a:lnTo>
                  <a:lnTo>
                    <a:pt x="80183" y="106900"/>
                  </a:lnTo>
                  <a:lnTo>
                    <a:pt x="94298" y="147267"/>
                  </a:lnTo>
                  <a:cubicBezTo>
                    <a:pt x="95417" y="150452"/>
                    <a:pt x="98387" y="152431"/>
                    <a:pt x="101571" y="152431"/>
                  </a:cubicBezTo>
                  <a:cubicBezTo>
                    <a:pt x="102432" y="152431"/>
                    <a:pt x="103250" y="152302"/>
                    <a:pt x="104110" y="152001"/>
                  </a:cubicBezTo>
                  <a:cubicBezTo>
                    <a:pt x="108113" y="150624"/>
                    <a:pt x="110221" y="146234"/>
                    <a:pt x="108844" y="142232"/>
                  </a:cubicBezTo>
                  <a:lnTo>
                    <a:pt x="60989" y="5207"/>
                  </a:lnTo>
                  <a:cubicBezTo>
                    <a:pt x="59913" y="2109"/>
                    <a:pt x="56944" y="0"/>
                    <a:pt x="53673" y="43"/>
                  </a:cubicBezTo>
                  <a:close/>
                  <a:moveTo>
                    <a:pt x="33619" y="91493"/>
                  </a:moveTo>
                  <a:lnTo>
                    <a:pt x="53802" y="31373"/>
                  </a:lnTo>
                  <a:lnTo>
                    <a:pt x="74803" y="91493"/>
                  </a:lnTo>
                  <a:lnTo>
                    <a:pt x="33619" y="914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sp>
        <p:nvSpPr>
          <p:cNvPr id="3858" name="Google Shape;3858;p55"/>
          <p:cNvSpPr/>
          <p:nvPr/>
        </p:nvSpPr>
        <p:spPr>
          <a:xfrm>
            <a:off x="1595675" y="3747177"/>
            <a:ext cx="270487" cy="270419"/>
          </a:xfrm>
          <a:custGeom>
            <a:rect b="b" l="l" r="r" t="t"/>
            <a:pathLst>
              <a:path extrusionOk="0" h="342303" w="342389">
                <a:moveTo>
                  <a:pt x="336063" y="146880"/>
                </a:moveTo>
                <a:cubicBezTo>
                  <a:pt x="334470" y="135906"/>
                  <a:pt x="331759" y="125190"/>
                  <a:pt x="328058" y="114861"/>
                </a:cubicBezTo>
                <a:cubicBezTo>
                  <a:pt x="328360" y="114345"/>
                  <a:pt x="328618" y="113742"/>
                  <a:pt x="328704" y="113097"/>
                </a:cubicBezTo>
                <a:lnTo>
                  <a:pt x="332190" y="93085"/>
                </a:lnTo>
                <a:cubicBezTo>
                  <a:pt x="336364" y="69115"/>
                  <a:pt x="328532" y="44929"/>
                  <a:pt x="311274" y="28490"/>
                </a:cubicBezTo>
                <a:cubicBezTo>
                  <a:pt x="310844" y="28059"/>
                  <a:pt x="310414" y="27672"/>
                  <a:pt x="309940" y="27285"/>
                </a:cubicBezTo>
                <a:cubicBezTo>
                  <a:pt x="293759" y="12566"/>
                  <a:pt x="271768" y="6197"/>
                  <a:pt x="249691" y="9855"/>
                </a:cubicBezTo>
                <a:lnTo>
                  <a:pt x="228259" y="13083"/>
                </a:lnTo>
                <a:cubicBezTo>
                  <a:pt x="227528" y="13212"/>
                  <a:pt x="226839" y="13470"/>
                  <a:pt x="226280" y="13857"/>
                </a:cubicBezTo>
                <a:cubicBezTo>
                  <a:pt x="216338" y="10372"/>
                  <a:pt x="206010" y="7832"/>
                  <a:pt x="195466" y="6283"/>
                </a:cubicBezTo>
                <a:cubicBezTo>
                  <a:pt x="193659" y="2582"/>
                  <a:pt x="189872" y="0"/>
                  <a:pt x="185482" y="0"/>
                </a:cubicBezTo>
                <a:lnTo>
                  <a:pt x="156864" y="0"/>
                </a:lnTo>
                <a:cubicBezTo>
                  <a:pt x="152474" y="0"/>
                  <a:pt x="148687" y="2582"/>
                  <a:pt x="146880" y="6283"/>
                </a:cubicBezTo>
                <a:cubicBezTo>
                  <a:pt x="136336" y="7832"/>
                  <a:pt x="126137" y="10329"/>
                  <a:pt x="116367" y="13771"/>
                </a:cubicBezTo>
                <a:lnTo>
                  <a:pt x="92698" y="9855"/>
                </a:lnTo>
                <a:cubicBezTo>
                  <a:pt x="70578" y="6197"/>
                  <a:pt x="48630" y="12566"/>
                  <a:pt x="32405" y="27285"/>
                </a:cubicBezTo>
                <a:cubicBezTo>
                  <a:pt x="30684" y="28877"/>
                  <a:pt x="29006" y="30555"/>
                  <a:pt x="27413" y="32277"/>
                </a:cubicBezTo>
                <a:cubicBezTo>
                  <a:pt x="12695" y="48501"/>
                  <a:pt x="6326" y="70449"/>
                  <a:pt x="9984" y="92569"/>
                </a:cubicBezTo>
                <a:lnTo>
                  <a:pt x="13642" y="114775"/>
                </a:lnTo>
                <a:cubicBezTo>
                  <a:pt x="13685" y="115163"/>
                  <a:pt x="13814" y="115507"/>
                  <a:pt x="13943" y="115851"/>
                </a:cubicBezTo>
                <a:cubicBezTo>
                  <a:pt x="10458" y="125792"/>
                  <a:pt x="7832" y="136164"/>
                  <a:pt x="6283" y="146880"/>
                </a:cubicBezTo>
                <a:cubicBezTo>
                  <a:pt x="2582" y="148687"/>
                  <a:pt x="0" y="152474"/>
                  <a:pt x="0" y="156864"/>
                </a:cubicBezTo>
                <a:lnTo>
                  <a:pt x="0" y="185482"/>
                </a:lnTo>
                <a:cubicBezTo>
                  <a:pt x="0" y="189872"/>
                  <a:pt x="2582" y="193702"/>
                  <a:pt x="6283" y="195467"/>
                </a:cubicBezTo>
                <a:cubicBezTo>
                  <a:pt x="7789" y="205881"/>
                  <a:pt x="10285" y="216037"/>
                  <a:pt x="13642" y="225806"/>
                </a:cubicBezTo>
                <a:cubicBezTo>
                  <a:pt x="13427" y="226237"/>
                  <a:pt x="13255" y="226753"/>
                  <a:pt x="13169" y="227270"/>
                </a:cubicBezTo>
                <a:lnTo>
                  <a:pt x="10156" y="244699"/>
                </a:lnTo>
                <a:cubicBezTo>
                  <a:pt x="5982" y="268713"/>
                  <a:pt x="13814" y="292856"/>
                  <a:pt x="31071" y="309338"/>
                </a:cubicBezTo>
                <a:cubicBezTo>
                  <a:pt x="31502" y="309768"/>
                  <a:pt x="31932" y="310156"/>
                  <a:pt x="32405" y="310543"/>
                </a:cubicBezTo>
                <a:cubicBezTo>
                  <a:pt x="45617" y="322550"/>
                  <a:pt x="62616" y="328962"/>
                  <a:pt x="80433" y="328962"/>
                </a:cubicBezTo>
                <a:cubicBezTo>
                  <a:pt x="84478" y="328962"/>
                  <a:pt x="88567" y="328618"/>
                  <a:pt x="92655" y="327972"/>
                </a:cubicBezTo>
                <a:lnTo>
                  <a:pt x="107932" y="325433"/>
                </a:lnTo>
                <a:cubicBezTo>
                  <a:pt x="120327" y="330511"/>
                  <a:pt x="133366" y="334083"/>
                  <a:pt x="146880" y="336020"/>
                </a:cubicBezTo>
                <a:cubicBezTo>
                  <a:pt x="148687" y="339721"/>
                  <a:pt x="152474" y="342303"/>
                  <a:pt x="156907" y="342303"/>
                </a:cubicBezTo>
                <a:lnTo>
                  <a:pt x="185525" y="342303"/>
                </a:lnTo>
                <a:cubicBezTo>
                  <a:pt x="189915" y="342303"/>
                  <a:pt x="193745" y="339721"/>
                  <a:pt x="195553" y="336020"/>
                </a:cubicBezTo>
                <a:cubicBezTo>
                  <a:pt x="209065" y="334040"/>
                  <a:pt x="222105" y="330468"/>
                  <a:pt x="234499" y="325433"/>
                </a:cubicBezTo>
                <a:lnTo>
                  <a:pt x="249777" y="327972"/>
                </a:lnTo>
                <a:cubicBezTo>
                  <a:pt x="253865" y="328661"/>
                  <a:pt x="257954" y="328962"/>
                  <a:pt x="261999" y="328962"/>
                </a:cubicBezTo>
                <a:cubicBezTo>
                  <a:pt x="279816" y="328962"/>
                  <a:pt x="296858" y="322507"/>
                  <a:pt x="310026" y="310543"/>
                </a:cubicBezTo>
                <a:cubicBezTo>
                  <a:pt x="311317" y="309338"/>
                  <a:pt x="312608" y="308090"/>
                  <a:pt x="313857" y="306799"/>
                </a:cubicBezTo>
                <a:cubicBezTo>
                  <a:pt x="329220" y="290661"/>
                  <a:pt x="336149" y="267637"/>
                  <a:pt x="332448" y="245215"/>
                </a:cubicBezTo>
                <a:lnTo>
                  <a:pt x="329263" y="225979"/>
                </a:lnTo>
                <a:cubicBezTo>
                  <a:pt x="329220" y="225677"/>
                  <a:pt x="329134" y="225333"/>
                  <a:pt x="329005" y="225075"/>
                </a:cubicBezTo>
                <a:cubicBezTo>
                  <a:pt x="332233" y="215521"/>
                  <a:pt x="334642" y="205623"/>
                  <a:pt x="336106" y="195467"/>
                </a:cubicBezTo>
                <a:cubicBezTo>
                  <a:pt x="339807" y="193659"/>
                  <a:pt x="342389" y="189872"/>
                  <a:pt x="342389" y="185439"/>
                </a:cubicBezTo>
                <a:lnTo>
                  <a:pt x="342389" y="156821"/>
                </a:lnTo>
                <a:cubicBezTo>
                  <a:pt x="342389" y="152431"/>
                  <a:pt x="339807" y="148601"/>
                  <a:pt x="336106" y="146794"/>
                </a:cubicBezTo>
                <a:lnTo>
                  <a:pt x="336106" y="146794"/>
                </a:lnTo>
                <a:close/>
                <a:moveTo>
                  <a:pt x="281666" y="282226"/>
                </a:moveTo>
                <a:cubicBezTo>
                  <a:pt x="267249" y="296557"/>
                  <a:pt x="250638" y="307746"/>
                  <a:pt x="232434" y="315492"/>
                </a:cubicBezTo>
                <a:cubicBezTo>
                  <a:pt x="232003" y="315621"/>
                  <a:pt x="231616" y="315793"/>
                  <a:pt x="231229" y="316009"/>
                </a:cubicBezTo>
                <a:cubicBezTo>
                  <a:pt x="220212" y="320570"/>
                  <a:pt x="208592" y="323884"/>
                  <a:pt x="196628" y="325821"/>
                </a:cubicBezTo>
                <a:lnTo>
                  <a:pt x="196628" y="271897"/>
                </a:lnTo>
                <a:cubicBezTo>
                  <a:pt x="233639" y="262559"/>
                  <a:pt x="262558" y="233596"/>
                  <a:pt x="271854" y="196672"/>
                </a:cubicBezTo>
                <a:lnTo>
                  <a:pt x="325777" y="196672"/>
                </a:lnTo>
                <a:cubicBezTo>
                  <a:pt x="320484" y="229249"/>
                  <a:pt x="305293" y="258772"/>
                  <a:pt x="281709" y="282226"/>
                </a:cubicBezTo>
                <a:lnTo>
                  <a:pt x="281709" y="282226"/>
                </a:lnTo>
                <a:close/>
                <a:moveTo>
                  <a:pt x="111074" y="316009"/>
                </a:moveTo>
                <a:cubicBezTo>
                  <a:pt x="110687" y="315793"/>
                  <a:pt x="110256" y="315621"/>
                  <a:pt x="109826" y="315492"/>
                </a:cubicBezTo>
                <a:cubicBezTo>
                  <a:pt x="91622" y="307789"/>
                  <a:pt x="74967" y="296557"/>
                  <a:pt x="60594" y="282269"/>
                </a:cubicBezTo>
                <a:cubicBezTo>
                  <a:pt x="37010" y="258815"/>
                  <a:pt x="21819" y="229249"/>
                  <a:pt x="16525" y="196672"/>
                </a:cubicBezTo>
                <a:lnTo>
                  <a:pt x="70449" y="196672"/>
                </a:lnTo>
                <a:cubicBezTo>
                  <a:pt x="79744" y="233510"/>
                  <a:pt x="108836" y="262602"/>
                  <a:pt x="145674" y="271897"/>
                </a:cubicBezTo>
                <a:lnTo>
                  <a:pt x="145674" y="325821"/>
                </a:lnTo>
                <a:cubicBezTo>
                  <a:pt x="133668" y="323884"/>
                  <a:pt x="122091" y="320570"/>
                  <a:pt x="111074" y="316009"/>
                </a:cubicBezTo>
                <a:close/>
                <a:moveTo>
                  <a:pt x="71568" y="155831"/>
                </a:moveTo>
                <a:cubicBezTo>
                  <a:pt x="72170" y="155831"/>
                  <a:pt x="72686" y="156304"/>
                  <a:pt x="72686" y="156950"/>
                </a:cubicBezTo>
                <a:lnTo>
                  <a:pt x="72686" y="185568"/>
                </a:lnTo>
                <a:cubicBezTo>
                  <a:pt x="72686" y="186171"/>
                  <a:pt x="72213" y="186687"/>
                  <a:pt x="71568" y="186687"/>
                </a:cubicBezTo>
                <a:lnTo>
                  <a:pt x="11060" y="186687"/>
                </a:lnTo>
                <a:cubicBezTo>
                  <a:pt x="10458" y="186687"/>
                  <a:pt x="9941" y="186214"/>
                  <a:pt x="9941" y="185568"/>
                </a:cubicBezTo>
                <a:lnTo>
                  <a:pt x="9941" y="156950"/>
                </a:lnTo>
                <a:cubicBezTo>
                  <a:pt x="9941" y="156347"/>
                  <a:pt x="10414" y="155831"/>
                  <a:pt x="11060" y="155831"/>
                </a:cubicBezTo>
                <a:lnTo>
                  <a:pt x="71568" y="155831"/>
                </a:lnTo>
                <a:close/>
                <a:moveTo>
                  <a:pt x="149419" y="262516"/>
                </a:moveTo>
                <a:cubicBezTo>
                  <a:pt x="115076" y="254382"/>
                  <a:pt x="88007" y="227270"/>
                  <a:pt x="79874" y="192971"/>
                </a:cubicBezTo>
                <a:cubicBezTo>
                  <a:pt x="81638" y="190991"/>
                  <a:pt x="82714" y="188409"/>
                  <a:pt x="82714" y="185568"/>
                </a:cubicBezTo>
                <a:lnTo>
                  <a:pt x="82714" y="156950"/>
                </a:lnTo>
                <a:cubicBezTo>
                  <a:pt x="82714" y="154110"/>
                  <a:pt x="81638" y="151528"/>
                  <a:pt x="79874" y="149548"/>
                </a:cubicBezTo>
                <a:cubicBezTo>
                  <a:pt x="83273" y="135303"/>
                  <a:pt x="90030" y="121876"/>
                  <a:pt x="99584" y="110644"/>
                </a:cubicBezTo>
                <a:cubicBezTo>
                  <a:pt x="101391" y="108535"/>
                  <a:pt x="101133" y="105351"/>
                  <a:pt x="98981" y="103586"/>
                </a:cubicBezTo>
                <a:cubicBezTo>
                  <a:pt x="96872" y="101779"/>
                  <a:pt x="93688" y="102037"/>
                  <a:pt x="91923" y="104189"/>
                </a:cubicBezTo>
                <a:cubicBezTo>
                  <a:pt x="81681" y="116238"/>
                  <a:pt x="74322" y="130612"/>
                  <a:pt x="70449" y="145847"/>
                </a:cubicBezTo>
                <a:lnTo>
                  <a:pt x="16525" y="145847"/>
                </a:lnTo>
                <a:cubicBezTo>
                  <a:pt x="27327" y="79658"/>
                  <a:pt x="79658" y="27500"/>
                  <a:pt x="145674" y="16698"/>
                </a:cubicBezTo>
                <a:lnTo>
                  <a:pt x="145674" y="70578"/>
                </a:lnTo>
                <a:cubicBezTo>
                  <a:pt x="132247" y="73935"/>
                  <a:pt x="119853" y="79917"/>
                  <a:pt x="108707" y="88266"/>
                </a:cubicBezTo>
                <a:cubicBezTo>
                  <a:pt x="106512" y="89944"/>
                  <a:pt x="106039" y="93085"/>
                  <a:pt x="107717" y="95280"/>
                </a:cubicBezTo>
                <a:cubicBezTo>
                  <a:pt x="108707" y="96571"/>
                  <a:pt x="110213" y="97260"/>
                  <a:pt x="111720" y="97260"/>
                </a:cubicBezTo>
                <a:cubicBezTo>
                  <a:pt x="112752" y="97260"/>
                  <a:pt x="113828" y="96916"/>
                  <a:pt x="114732" y="96270"/>
                </a:cubicBezTo>
                <a:cubicBezTo>
                  <a:pt x="125147" y="88438"/>
                  <a:pt x="136809" y="82972"/>
                  <a:pt x="149419" y="79960"/>
                </a:cubicBezTo>
                <a:cubicBezTo>
                  <a:pt x="151398" y="81724"/>
                  <a:pt x="153980" y="82800"/>
                  <a:pt x="156821" y="82800"/>
                </a:cubicBezTo>
                <a:lnTo>
                  <a:pt x="185439" y="82800"/>
                </a:lnTo>
                <a:cubicBezTo>
                  <a:pt x="188280" y="82800"/>
                  <a:pt x="190862" y="81724"/>
                  <a:pt x="192841" y="79960"/>
                </a:cubicBezTo>
                <a:cubicBezTo>
                  <a:pt x="227270" y="88093"/>
                  <a:pt x="254253" y="115163"/>
                  <a:pt x="262386" y="149505"/>
                </a:cubicBezTo>
                <a:cubicBezTo>
                  <a:pt x="260622" y="151484"/>
                  <a:pt x="259546" y="154067"/>
                  <a:pt x="259546" y="156907"/>
                </a:cubicBezTo>
                <a:lnTo>
                  <a:pt x="259546" y="185525"/>
                </a:lnTo>
                <a:cubicBezTo>
                  <a:pt x="259546" y="188366"/>
                  <a:pt x="260622" y="190948"/>
                  <a:pt x="262386" y="192927"/>
                </a:cubicBezTo>
                <a:cubicBezTo>
                  <a:pt x="254253" y="227313"/>
                  <a:pt x="227313" y="254296"/>
                  <a:pt x="192841" y="262473"/>
                </a:cubicBezTo>
                <a:cubicBezTo>
                  <a:pt x="190862" y="260708"/>
                  <a:pt x="188280" y="259632"/>
                  <a:pt x="185439" y="259632"/>
                </a:cubicBezTo>
                <a:lnTo>
                  <a:pt x="156821" y="259632"/>
                </a:lnTo>
                <a:cubicBezTo>
                  <a:pt x="153980" y="259632"/>
                  <a:pt x="151398" y="260708"/>
                  <a:pt x="149419" y="262473"/>
                </a:cubicBezTo>
                <a:lnTo>
                  <a:pt x="149419" y="262473"/>
                </a:lnTo>
                <a:close/>
                <a:moveTo>
                  <a:pt x="331200" y="155831"/>
                </a:moveTo>
                <a:cubicBezTo>
                  <a:pt x="331802" y="155831"/>
                  <a:pt x="332319" y="156304"/>
                  <a:pt x="332319" y="156950"/>
                </a:cubicBezTo>
                <a:lnTo>
                  <a:pt x="332319" y="185568"/>
                </a:lnTo>
                <a:cubicBezTo>
                  <a:pt x="332319" y="186171"/>
                  <a:pt x="331845" y="186687"/>
                  <a:pt x="331200" y="186687"/>
                </a:cubicBezTo>
                <a:lnTo>
                  <a:pt x="270692" y="186687"/>
                </a:lnTo>
                <a:cubicBezTo>
                  <a:pt x="270090" y="186687"/>
                  <a:pt x="269573" y="186214"/>
                  <a:pt x="269573" y="185568"/>
                </a:cubicBezTo>
                <a:lnTo>
                  <a:pt x="269573" y="156950"/>
                </a:lnTo>
                <a:cubicBezTo>
                  <a:pt x="269573" y="156347"/>
                  <a:pt x="270047" y="155831"/>
                  <a:pt x="270692" y="155831"/>
                </a:cubicBezTo>
                <a:lnTo>
                  <a:pt x="331200" y="155831"/>
                </a:lnTo>
                <a:close/>
                <a:moveTo>
                  <a:pt x="251240" y="19796"/>
                </a:moveTo>
                <a:cubicBezTo>
                  <a:pt x="251240" y="19796"/>
                  <a:pt x="251283" y="19796"/>
                  <a:pt x="251326" y="19796"/>
                </a:cubicBezTo>
                <a:cubicBezTo>
                  <a:pt x="270090" y="16698"/>
                  <a:pt x="289498" y="22292"/>
                  <a:pt x="303227" y="34730"/>
                </a:cubicBezTo>
                <a:cubicBezTo>
                  <a:pt x="303614" y="35074"/>
                  <a:pt x="304001" y="35418"/>
                  <a:pt x="304346" y="35805"/>
                </a:cubicBezTo>
                <a:cubicBezTo>
                  <a:pt x="319193" y="49964"/>
                  <a:pt x="325906" y="70750"/>
                  <a:pt x="322334" y="91450"/>
                </a:cubicBezTo>
                <a:lnTo>
                  <a:pt x="321130" y="98379"/>
                </a:lnTo>
                <a:cubicBezTo>
                  <a:pt x="314416" y="84607"/>
                  <a:pt x="305809" y="71740"/>
                  <a:pt x="295437" y="60120"/>
                </a:cubicBezTo>
                <a:cubicBezTo>
                  <a:pt x="293587" y="58055"/>
                  <a:pt x="290402" y="57883"/>
                  <a:pt x="288337" y="59733"/>
                </a:cubicBezTo>
                <a:cubicBezTo>
                  <a:pt x="286271" y="61584"/>
                  <a:pt x="286099" y="64768"/>
                  <a:pt x="287949" y="66834"/>
                </a:cubicBezTo>
                <a:cubicBezTo>
                  <a:pt x="307918" y="89169"/>
                  <a:pt x="320957" y="116411"/>
                  <a:pt x="325777" y="145804"/>
                </a:cubicBezTo>
                <a:lnTo>
                  <a:pt x="271854" y="145804"/>
                </a:lnTo>
                <a:cubicBezTo>
                  <a:pt x="262558" y="108923"/>
                  <a:pt x="233553" y="79874"/>
                  <a:pt x="196628" y="70578"/>
                </a:cubicBezTo>
                <a:lnTo>
                  <a:pt x="196628" y="16655"/>
                </a:lnTo>
                <a:cubicBezTo>
                  <a:pt x="225376" y="21346"/>
                  <a:pt x="252101" y="33912"/>
                  <a:pt x="274178" y="53235"/>
                </a:cubicBezTo>
                <a:cubicBezTo>
                  <a:pt x="275125" y="54053"/>
                  <a:pt x="276287" y="54483"/>
                  <a:pt x="277492" y="54483"/>
                </a:cubicBezTo>
                <a:cubicBezTo>
                  <a:pt x="278869" y="54483"/>
                  <a:pt x="280289" y="53880"/>
                  <a:pt x="281279" y="52761"/>
                </a:cubicBezTo>
                <a:cubicBezTo>
                  <a:pt x="283086" y="50696"/>
                  <a:pt x="282871" y="47511"/>
                  <a:pt x="280806" y="45704"/>
                </a:cubicBezTo>
                <a:cubicBezTo>
                  <a:pt x="269401" y="35762"/>
                  <a:pt x="256835" y="27457"/>
                  <a:pt x="243451" y="21001"/>
                </a:cubicBezTo>
                <a:lnTo>
                  <a:pt x="251283" y="19839"/>
                </a:lnTo>
                <a:close/>
                <a:moveTo>
                  <a:pt x="155745" y="11189"/>
                </a:moveTo>
                <a:cubicBezTo>
                  <a:pt x="155745" y="10587"/>
                  <a:pt x="156218" y="10070"/>
                  <a:pt x="156864" y="10070"/>
                </a:cubicBezTo>
                <a:lnTo>
                  <a:pt x="185482" y="10070"/>
                </a:lnTo>
                <a:cubicBezTo>
                  <a:pt x="186085" y="10070"/>
                  <a:pt x="186601" y="10544"/>
                  <a:pt x="186601" y="11189"/>
                </a:cubicBezTo>
                <a:lnTo>
                  <a:pt x="186601" y="71697"/>
                </a:lnTo>
                <a:cubicBezTo>
                  <a:pt x="186601" y="72299"/>
                  <a:pt x="186128" y="72816"/>
                  <a:pt x="185482" y="72816"/>
                </a:cubicBezTo>
                <a:lnTo>
                  <a:pt x="156864" y="72816"/>
                </a:lnTo>
                <a:cubicBezTo>
                  <a:pt x="156261" y="72816"/>
                  <a:pt x="155745" y="72343"/>
                  <a:pt x="155745" y="71697"/>
                </a:cubicBezTo>
                <a:lnTo>
                  <a:pt x="155745" y="11189"/>
                </a:lnTo>
                <a:close/>
                <a:moveTo>
                  <a:pt x="19839" y="90977"/>
                </a:moveTo>
                <a:cubicBezTo>
                  <a:pt x="16741" y="72213"/>
                  <a:pt x="22335" y="52804"/>
                  <a:pt x="34772" y="39076"/>
                </a:cubicBezTo>
                <a:cubicBezTo>
                  <a:pt x="36150" y="37570"/>
                  <a:pt x="37570" y="36107"/>
                  <a:pt x="39076" y="34773"/>
                </a:cubicBezTo>
                <a:cubicBezTo>
                  <a:pt x="52976" y="22120"/>
                  <a:pt x="71912" y="16655"/>
                  <a:pt x="90976" y="19839"/>
                </a:cubicBezTo>
                <a:lnTo>
                  <a:pt x="98766" y="21130"/>
                </a:lnTo>
                <a:cubicBezTo>
                  <a:pt x="64983" y="37484"/>
                  <a:pt x="37484" y="64897"/>
                  <a:pt x="21087" y="98680"/>
                </a:cubicBezTo>
                <a:lnTo>
                  <a:pt x="19796" y="90977"/>
                </a:lnTo>
                <a:close/>
                <a:moveTo>
                  <a:pt x="91020" y="318203"/>
                </a:moveTo>
                <a:cubicBezTo>
                  <a:pt x="71955" y="321345"/>
                  <a:pt x="53062" y="315879"/>
                  <a:pt x="39119" y="303270"/>
                </a:cubicBezTo>
                <a:cubicBezTo>
                  <a:pt x="38732" y="302926"/>
                  <a:pt x="38344" y="302582"/>
                  <a:pt x="38000" y="302194"/>
                </a:cubicBezTo>
                <a:cubicBezTo>
                  <a:pt x="23153" y="288036"/>
                  <a:pt x="16440" y="267249"/>
                  <a:pt x="20011" y="246549"/>
                </a:cubicBezTo>
                <a:lnTo>
                  <a:pt x="20614" y="243021"/>
                </a:lnTo>
                <a:cubicBezTo>
                  <a:pt x="28748" y="260063"/>
                  <a:pt x="39808" y="275727"/>
                  <a:pt x="53579" y="289413"/>
                </a:cubicBezTo>
                <a:cubicBezTo>
                  <a:pt x="65112" y="300903"/>
                  <a:pt x="78023" y="310500"/>
                  <a:pt x="92010" y="318031"/>
                </a:cubicBezTo>
                <a:lnTo>
                  <a:pt x="91020" y="318203"/>
                </a:lnTo>
                <a:close/>
                <a:moveTo>
                  <a:pt x="186601" y="331329"/>
                </a:moveTo>
                <a:cubicBezTo>
                  <a:pt x="186601" y="331932"/>
                  <a:pt x="186128" y="332448"/>
                  <a:pt x="185482" y="332448"/>
                </a:cubicBezTo>
                <a:lnTo>
                  <a:pt x="156864" y="332448"/>
                </a:lnTo>
                <a:cubicBezTo>
                  <a:pt x="156261" y="332448"/>
                  <a:pt x="155745" y="331975"/>
                  <a:pt x="155745" y="331329"/>
                </a:cubicBezTo>
                <a:lnTo>
                  <a:pt x="155745" y="270821"/>
                </a:lnTo>
                <a:cubicBezTo>
                  <a:pt x="155745" y="270219"/>
                  <a:pt x="156218" y="269703"/>
                  <a:pt x="156864" y="269703"/>
                </a:cubicBezTo>
                <a:lnTo>
                  <a:pt x="185482" y="269703"/>
                </a:lnTo>
                <a:cubicBezTo>
                  <a:pt x="186085" y="269703"/>
                  <a:pt x="186601" y="270176"/>
                  <a:pt x="186601" y="270821"/>
                </a:cubicBezTo>
                <a:lnTo>
                  <a:pt x="186601" y="331329"/>
                </a:lnTo>
                <a:close/>
                <a:moveTo>
                  <a:pt x="322507" y="246980"/>
                </a:moveTo>
                <a:cubicBezTo>
                  <a:pt x="325691" y="266346"/>
                  <a:pt x="319752" y="286142"/>
                  <a:pt x="306541" y="299999"/>
                </a:cubicBezTo>
                <a:cubicBezTo>
                  <a:pt x="305465" y="301118"/>
                  <a:pt x="304389" y="302194"/>
                  <a:pt x="303227" y="303227"/>
                </a:cubicBezTo>
                <a:cubicBezTo>
                  <a:pt x="289498" y="315707"/>
                  <a:pt x="270133" y="321302"/>
                  <a:pt x="251326" y="318160"/>
                </a:cubicBezTo>
                <a:lnTo>
                  <a:pt x="250336" y="317988"/>
                </a:lnTo>
                <a:cubicBezTo>
                  <a:pt x="264280" y="310457"/>
                  <a:pt x="277190" y="300860"/>
                  <a:pt x="288767" y="289327"/>
                </a:cubicBezTo>
                <a:cubicBezTo>
                  <a:pt x="302581" y="275598"/>
                  <a:pt x="313684" y="259890"/>
                  <a:pt x="321818" y="242762"/>
                </a:cubicBezTo>
                <a:lnTo>
                  <a:pt x="322507" y="2469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59" name="Google Shape;3859;p55"/>
          <p:cNvSpPr/>
          <p:nvPr/>
        </p:nvSpPr>
        <p:spPr>
          <a:xfrm>
            <a:off x="2465777" y="3744297"/>
            <a:ext cx="276272" cy="276211"/>
          </a:xfrm>
          <a:custGeom>
            <a:rect b="b" l="l" r="r" t="t"/>
            <a:pathLst>
              <a:path extrusionOk="0" h="415355" w="415446">
                <a:moveTo>
                  <a:pt x="414680" y="188559"/>
                </a:moveTo>
                <a:cubicBezTo>
                  <a:pt x="413819" y="179350"/>
                  <a:pt x="406245" y="172378"/>
                  <a:pt x="396992" y="172335"/>
                </a:cubicBezTo>
                <a:cubicBezTo>
                  <a:pt x="385674" y="172292"/>
                  <a:pt x="375044" y="167730"/>
                  <a:pt x="367169" y="159554"/>
                </a:cubicBezTo>
                <a:cubicBezTo>
                  <a:pt x="364845" y="157144"/>
                  <a:pt x="360972" y="157057"/>
                  <a:pt x="358562" y="159381"/>
                </a:cubicBezTo>
                <a:cubicBezTo>
                  <a:pt x="356152" y="161705"/>
                  <a:pt x="356066" y="165578"/>
                  <a:pt x="358390" y="167988"/>
                </a:cubicBezTo>
                <a:cubicBezTo>
                  <a:pt x="368589" y="178575"/>
                  <a:pt x="382275" y="184428"/>
                  <a:pt x="396906" y="184514"/>
                </a:cubicBezTo>
                <a:cubicBezTo>
                  <a:pt x="399833" y="184514"/>
                  <a:pt x="402243" y="186752"/>
                  <a:pt x="402544" y="189678"/>
                </a:cubicBezTo>
                <a:cubicBezTo>
                  <a:pt x="403706" y="202460"/>
                  <a:pt x="403663" y="215370"/>
                  <a:pt x="402329" y="228109"/>
                </a:cubicBezTo>
                <a:cubicBezTo>
                  <a:pt x="402028" y="231035"/>
                  <a:pt x="399489" y="233273"/>
                  <a:pt x="396433" y="233273"/>
                </a:cubicBezTo>
                <a:lnTo>
                  <a:pt x="396304" y="233273"/>
                </a:lnTo>
                <a:cubicBezTo>
                  <a:pt x="366610" y="233273"/>
                  <a:pt x="342424" y="257416"/>
                  <a:pt x="342424" y="287153"/>
                </a:cubicBezTo>
                <a:cubicBezTo>
                  <a:pt x="342424" y="287239"/>
                  <a:pt x="342424" y="287325"/>
                  <a:pt x="342424" y="287411"/>
                </a:cubicBezTo>
                <a:lnTo>
                  <a:pt x="333042" y="278030"/>
                </a:lnTo>
                <a:lnTo>
                  <a:pt x="318754" y="263742"/>
                </a:lnTo>
                <a:cubicBezTo>
                  <a:pt x="319055" y="263183"/>
                  <a:pt x="319314" y="262580"/>
                  <a:pt x="319615" y="262021"/>
                </a:cubicBezTo>
                <a:cubicBezTo>
                  <a:pt x="319830" y="261590"/>
                  <a:pt x="320045" y="261117"/>
                  <a:pt x="320261" y="260687"/>
                </a:cubicBezTo>
                <a:cubicBezTo>
                  <a:pt x="320648" y="259826"/>
                  <a:pt x="321035" y="259008"/>
                  <a:pt x="321423" y="258148"/>
                </a:cubicBezTo>
                <a:cubicBezTo>
                  <a:pt x="321551" y="257846"/>
                  <a:pt x="321681" y="257545"/>
                  <a:pt x="321810" y="257244"/>
                </a:cubicBezTo>
                <a:cubicBezTo>
                  <a:pt x="322326" y="256082"/>
                  <a:pt x="322799" y="254920"/>
                  <a:pt x="323273" y="253758"/>
                </a:cubicBezTo>
                <a:cubicBezTo>
                  <a:pt x="323402" y="253457"/>
                  <a:pt x="323488" y="253155"/>
                  <a:pt x="323617" y="252811"/>
                </a:cubicBezTo>
                <a:cubicBezTo>
                  <a:pt x="323962" y="251950"/>
                  <a:pt x="324306" y="251090"/>
                  <a:pt x="324607" y="250229"/>
                </a:cubicBezTo>
                <a:cubicBezTo>
                  <a:pt x="324779" y="249799"/>
                  <a:pt x="324908" y="249368"/>
                  <a:pt x="325080" y="248938"/>
                </a:cubicBezTo>
                <a:cubicBezTo>
                  <a:pt x="325338" y="248163"/>
                  <a:pt x="325597" y="247432"/>
                  <a:pt x="325855" y="246657"/>
                </a:cubicBezTo>
                <a:cubicBezTo>
                  <a:pt x="326027" y="246184"/>
                  <a:pt x="326156" y="245710"/>
                  <a:pt x="326286" y="245237"/>
                </a:cubicBezTo>
                <a:cubicBezTo>
                  <a:pt x="326500" y="244505"/>
                  <a:pt x="326759" y="243774"/>
                  <a:pt x="326974" y="243042"/>
                </a:cubicBezTo>
                <a:cubicBezTo>
                  <a:pt x="327103" y="242526"/>
                  <a:pt x="327275" y="242052"/>
                  <a:pt x="327405" y="241536"/>
                </a:cubicBezTo>
                <a:cubicBezTo>
                  <a:pt x="327619" y="240804"/>
                  <a:pt x="327792" y="240116"/>
                  <a:pt x="328007" y="239384"/>
                </a:cubicBezTo>
                <a:cubicBezTo>
                  <a:pt x="328136" y="238868"/>
                  <a:pt x="328265" y="238351"/>
                  <a:pt x="328394" y="237835"/>
                </a:cubicBezTo>
                <a:cubicBezTo>
                  <a:pt x="328566" y="237103"/>
                  <a:pt x="328738" y="236415"/>
                  <a:pt x="328911" y="235683"/>
                </a:cubicBezTo>
                <a:cubicBezTo>
                  <a:pt x="329039" y="235167"/>
                  <a:pt x="329126" y="234650"/>
                  <a:pt x="329255" y="234134"/>
                </a:cubicBezTo>
                <a:cubicBezTo>
                  <a:pt x="329427" y="233402"/>
                  <a:pt x="329556" y="232714"/>
                  <a:pt x="329685" y="231982"/>
                </a:cubicBezTo>
                <a:cubicBezTo>
                  <a:pt x="329771" y="231466"/>
                  <a:pt x="329900" y="230949"/>
                  <a:pt x="329987" y="230433"/>
                </a:cubicBezTo>
                <a:cubicBezTo>
                  <a:pt x="330115" y="229701"/>
                  <a:pt x="330245" y="228970"/>
                  <a:pt x="330374" y="228281"/>
                </a:cubicBezTo>
                <a:cubicBezTo>
                  <a:pt x="330460" y="227765"/>
                  <a:pt x="330546" y="227248"/>
                  <a:pt x="330632" y="226732"/>
                </a:cubicBezTo>
                <a:cubicBezTo>
                  <a:pt x="330761" y="226000"/>
                  <a:pt x="330847" y="225268"/>
                  <a:pt x="330933" y="224537"/>
                </a:cubicBezTo>
                <a:cubicBezTo>
                  <a:pt x="331019" y="224021"/>
                  <a:pt x="331062" y="223504"/>
                  <a:pt x="331149" y="222988"/>
                </a:cubicBezTo>
                <a:cubicBezTo>
                  <a:pt x="331234" y="222213"/>
                  <a:pt x="331320" y="221481"/>
                  <a:pt x="331407" y="220707"/>
                </a:cubicBezTo>
                <a:cubicBezTo>
                  <a:pt x="331450" y="220233"/>
                  <a:pt x="331493" y="219717"/>
                  <a:pt x="331579" y="219244"/>
                </a:cubicBezTo>
                <a:cubicBezTo>
                  <a:pt x="331665" y="218426"/>
                  <a:pt x="331708" y="217651"/>
                  <a:pt x="331751" y="216834"/>
                </a:cubicBezTo>
                <a:cubicBezTo>
                  <a:pt x="331751" y="216360"/>
                  <a:pt x="331837" y="215930"/>
                  <a:pt x="331837" y="215456"/>
                </a:cubicBezTo>
                <a:cubicBezTo>
                  <a:pt x="331880" y="214553"/>
                  <a:pt x="331923" y="213649"/>
                  <a:pt x="331966" y="212745"/>
                </a:cubicBezTo>
                <a:cubicBezTo>
                  <a:pt x="331966" y="212401"/>
                  <a:pt x="331966" y="212057"/>
                  <a:pt x="332009" y="211712"/>
                </a:cubicBezTo>
                <a:cubicBezTo>
                  <a:pt x="332009" y="210464"/>
                  <a:pt x="332052" y="209173"/>
                  <a:pt x="332052" y="207925"/>
                </a:cubicBezTo>
                <a:cubicBezTo>
                  <a:pt x="332052" y="177327"/>
                  <a:pt x="320777" y="147891"/>
                  <a:pt x="300292" y="125082"/>
                </a:cubicBezTo>
                <a:cubicBezTo>
                  <a:pt x="279980" y="102446"/>
                  <a:pt x="252265" y="88072"/>
                  <a:pt x="222269" y="84543"/>
                </a:cubicBezTo>
                <a:cubicBezTo>
                  <a:pt x="218912" y="84156"/>
                  <a:pt x="215900" y="86566"/>
                  <a:pt x="215513" y="89879"/>
                </a:cubicBezTo>
                <a:cubicBezTo>
                  <a:pt x="215125" y="93193"/>
                  <a:pt x="217535" y="96249"/>
                  <a:pt x="220849" y="96636"/>
                </a:cubicBezTo>
                <a:cubicBezTo>
                  <a:pt x="277311" y="103220"/>
                  <a:pt x="319873" y="151032"/>
                  <a:pt x="319873" y="207925"/>
                </a:cubicBezTo>
                <a:cubicBezTo>
                  <a:pt x="319873" y="207925"/>
                  <a:pt x="319873" y="207925"/>
                  <a:pt x="319873" y="207925"/>
                </a:cubicBezTo>
                <a:cubicBezTo>
                  <a:pt x="319873" y="208011"/>
                  <a:pt x="319873" y="208097"/>
                  <a:pt x="319873" y="208183"/>
                </a:cubicBezTo>
                <a:cubicBezTo>
                  <a:pt x="319873" y="209173"/>
                  <a:pt x="319873" y="210206"/>
                  <a:pt x="319830" y="211196"/>
                </a:cubicBezTo>
                <a:cubicBezTo>
                  <a:pt x="319830" y="211583"/>
                  <a:pt x="319830" y="211971"/>
                  <a:pt x="319787" y="212358"/>
                </a:cubicBezTo>
                <a:cubicBezTo>
                  <a:pt x="319787" y="213046"/>
                  <a:pt x="319744" y="213778"/>
                  <a:pt x="319701" y="214467"/>
                </a:cubicBezTo>
                <a:cubicBezTo>
                  <a:pt x="319701" y="214897"/>
                  <a:pt x="319658" y="215370"/>
                  <a:pt x="319615" y="215801"/>
                </a:cubicBezTo>
                <a:cubicBezTo>
                  <a:pt x="319572" y="216446"/>
                  <a:pt x="319529" y="217135"/>
                  <a:pt x="319443" y="217780"/>
                </a:cubicBezTo>
                <a:cubicBezTo>
                  <a:pt x="319443" y="218254"/>
                  <a:pt x="319356" y="218684"/>
                  <a:pt x="319314" y="219114"/>
                </a:cubicBezTo>
                <a:cubicBezTo>
                  <a:pt x="319228" y="219760"/>
                  <a:pt x="319185" y="220449"/>
                  <a:pt x="319099" y="221094"/>
                </a:cubicBezTo>
                <a:cubicBezTo>
                  <a:pt x="319055" y="221524"/>
                  <a:pt x="319012" y="221955"/>
                  <a:pt x="318926" y="222385"/>
                </a:cubicBezTo>
                <a:cubicBezTo>
                  <a:pt x="318840" y="223117"/>
                  <a:pt x="318711" y="223805"/>
                  <a:pt x="318625" y="224537"/>
                </a:cubicBezTo>
                <a:cubicBezTo>
                  <a:pt x="318582" y="224924"/>
                  <a:pt x="318539" y="225268"/>
                  <a:pt x="318453" y="225656"/>
                </a:cubicBezTo>
                <a:cubicBezTo>
                  <a:pt x="318281" y="226732"/>
                  <a:pt x="318109" y="227808"/>
                  <a:pt x="317893" y="228883"/>
                </a:cubicBezTo>
                <a:cubicBezTo>
                  <a:pt x="317893" y="229013"/>
                  <a:pt x="317850" y="229185"/>
                  <a:pt x="317807" y="229314"/>
                </a:cubicBezTo>
                <a:cubicBezTo>
                  <a:pt x="317635" y="230261"/>
                  <a:pt x="317420" y="231164"/>
                  <a:pt x="317248" y="232111"/>
                </a:cubicBezTo>
                <a:cubicBezTo>
                  <a:pt x="317162" y="232498"/>
                  <a:pt x="317076" y="232886"/>
                  <a:pt x="316990" y="233230"/>
                </a:cubicBezTo>
                <a:cubicBezTo>
                  <a:pt x="316818" y="233919"/>
                  <a:pt x="316646" y="234607"/>
                  <a:pt x="316473" y="235296"/>
                </a:cubicBezTo>
                <a:cubicBezTo>
                  <a:pt x="316387" y="235726"/>
                  <a:pt x="316258" y="236113"/>
                  <a:pt x="316129" y="236544"/>
                </a:cubicBezTo>
                <a:cubicBezTo>
                  <a:pt x="315957" y="237189"/>
                  <a:pt x="315785" y="237835"/>
                  <a:pt x="315612" y="238480"/>
                </a:cubicBezTo>
                <a:cubicBezTo>
                  <a:pt x="315484" y="238911"/>
                  <a:pt x="315354" y="239341"/>
                  <a:pt x="315225" y="239728"/>
                </a:cubicBezTo>
                <a:cubicBezTo>
                  <a:pt x="315010" y="240374"/>
                  <a:pt x="314838" y="241019"/>
                  <a:pt x="314623" y="241708"/>
                </a:cubicBezTo>
                <a:cubicBezTo>
                  <a:pt x="314494" y="242095"/>
                  <a:pt x="314365" y="242526"/>
                  <a:pt x="314236" y="242913"/>
                </a:cubicBezTo>
                <a:cubicBezTo>
                  <a:pt x="313977" y="243645"/>
                  <a:pt x="313762" y="244376"/>
                  <a:pt x="313504" y="245065"/>
                </a:cubicBezTo>
                <a:cubicBezTo>
                  <a:pt x="313375" y="245366"/>
                  <a:pt x="313289" y="245710"/>
                  <a:pt x="313160" y="246012"/>
                </a:cubicBezTo>
                <a:cubicBezTo>
                  <a:pt x="312772" y="247044"/>
                  <a:pt x="312385" y="248077"/>
                  <a:pt x="311998" y="249067"/>
                </a:cubicBezTo>
                <a:cubicBezTo>
                  <a:pt x="311955" y="249196"/>
                  <a:pt x="311868" y="249325"/>
                  <a:pt x="311825" y="249454"/>
                </a:cubicBezTo>
                <a:cubicBezTo>
                  <a:pt x="311481" y="250358"/>
                  <a:pt x="311094" y="251219"/>
                  <a:pt x="310707" y="252080"/>
                </a:cubicBezTo>
                <a:cubicBezTo>
                  <a:pt x="310578" y="252424"/>
                  <a:pt x="310405" y="252725"/>
                  <a:pt x="310276" y="253069"/>
                </a:cubicBezTo>
                <a:cubicBezTo>
                  <a:pt x="310061" y="253543"/>
                  <a:pt x="309846" y="254016"/>
                  <a:pt x="309631" y="254533"/>
                </a:cubicBezTo>
                <a:lnTo>
                  <a:pt x="300120" y="245022"/>
                </a:lnTo>
                <a:cubicBezTo>
                  <a:pt x="304940" y="233187"/>
                  <a:pt x="307350" y="220664"/>
                  <a:pt x="307350" y="207753"/>
                </a:cubicBezTo>
                <a:cubicBezTo>
                  <a:pt x="307350" y="152883"/>
                  <a:pt x="262722" y="108212"/>
                  <a:pt x="207809" y="108212"/>
                </a:cubicBezTo>
                <a:cubicBezTo>
                  <a:pt x="152896" y="108212"/>
                  <a:pt x="108268" y="152840"/>
                  <a:pt x="108268" y="207753"/>
                </a:cubicBezTo>
                <a:cubicBezTo>
                  <a:pt x="108268" y="262666"/>
                  <a:pt x="152896" y="307294"/>
                  <a:pt x="207809" y="307294"/>
                </a:cubicBezTo>
                <a:cubicBezTo>
                  <a:pt x="220117" y="307294"/>
                  <a:pt x="232081" y="305056"/>
                  <a:pt x="243443" y="300709"/>
                </a:cubicBezTo>
                <a:lnTo>
                  <a:pt x="252996" y="310263"/>
                </a:lnTo>
                <a:cubicBezTo>
                  <a:pt x="252652" y="310435"/>
                  <a:pt x="252308" y="310565"/>
                  <a:pt x="251920" y="310737"/>
                </a:cubicBezTo>
                <a:cubicBezTo>
                  <a:pt x="251533" y="310909"/>
                  <a:pt x="251146" y="311081"/>
                  <a:pt x="250758" y="311210"/>
                </a:cubicBezTo>
                <a:cubicBezTo>
                  <a:pt x="250070" y="311468"/>
                  <a:pt x="249424" y="311770"/>
                  <a:pt x="248736" y="312028"/>
                </a:cubicBezTo>
                <a:cubicBezTo>
                  <a:pt x="248434" y="312157"/>
                  <a:pt x="248133" y="312286"/>
                  <a:pt x="247789" y="312415"/>
                </a:cubicBezTo>
                <a:cubicBezTo>
                  <a:pt x="246799" y="312802"/>
                  <a:pt x="245809" y="313147"/>
                  <a:pt x="244819" y="313491"/>
                </a:cubicBezTo>
                <a:cubicBezTo>
                  <a:pt x="244647" y="313534"/>
                  <a:pt x="244518" y="313577"/>
                  <a:pt x="244346" y="313663"/>
                </a:cubicBezTo>
                <a:cubicBezTo>
                  <a:pt x="243486" y="313964"/>
                  <a:pt x="242625" y="314266"/>
                  <a:pt x="241764" y="314524"/>
                </a:cubicBezTo>
                <a:cubicBezTo>
                  <a:pt x="241420" y="314653"/>
                  <a:pt x="241075" y="314739"/>
                  <a:pt x="240731" y="314825"/>
                </a:cubicBezTo>
                <a:cubicBezTo>
                  <a:pt x="240043" y="315040"/>
                  <a:pt x="239397" y="315255"/>
                  <a:pt x="238708" y="315428"/>
                </a:cubicBezTo>
                <a:cubicBezTo>
                  <a:pt x="238321" y="315557"/>
                  <a:pt x="237934" y="315643"/>
                  <a:pt x="237547" y="315772"/>
                </a:cubicBezTo>
                <a:cubicBezTo>
                  <a:pt x="236901" y="315944"/>
                  <a:pt x="236256" y="316116"/>
                  <a:pt x="235567" y="316288"/>
                </a:cubicBezTo>
                <a:cubicBezTo>
                  <a:pt x="235180" y="316374"/>
                  <a:pt x="234792" y="316503"/>
                  <a:pt x="234405" y="316589"/>
                </a:cubicBezTo>
                <a:cubicBezTo>
                  <a:pt x="233717" y="316762"/>
                  <a:pt x="233028" y="316934"/>
                  <a:pt x="232339" y="317063"/>
                </a:cubicBezTo>
                <a:cubicBezTo>
                  <a:pt x="231995" y="317149"/>
                  <a:pt x="231608" y="317235"/>
                  <a:pt x="231263" y="317321"/>
                </a:cubicBezTo>
                <a:cubicBezTo>
                  <a:pt x="230446" y="317493"/>
                  <a:pt x="229628" y="317665"/>
                  <a:pt x="228767" y="317838"/>
                </a:cubicBezTo>
                <a:cubicBezTo>
                  <a:pt x="228552" y="317838"/>
                  <a:pt x="228337" y="317924"/>
                  <a:pt x="228122" y="317967"/>
                </a:cubicBezTo>
                <a:cubicBezTo>
                  <a:pt x="227089" y="318182"/>
                  <a:pt x="226013" y="318354"/>
                  <a:pt x="224980" y="318526"/>
                </a:cubicBezTo>
                <a:cubicBezTo>
                  <a:pt x="224722" y="318526"/>
                  <a:pt x="224421" y="318612"/>
                  <a:pt x="224162" y="318655"/>
                </a:cubicBezTo>
                <a:cubicBezTo>
                  <a:pt x="223388" y="318784"/>
                  <a:pt x="222613" y="318870"/>
                  <a:pt x="221796" y="318999"/>
                </a:cubicBezTo>
                <a:cubicBezTo>
                  <a:pt x="221409" y="319042"/>
                  <a:pt x="221021" y="319086"/>
                  <a:pt x="220634" y="319129"/>
                </a:cubicBezTo>
                <a:cubicBezTo>
                  <a:pt x="219945" y="319215"/>
                  <a:pt x="219257" y="319301"/>
                  <a:pt x="218568" y="319344"/>
                </a:cubicBezTo>
                <a:cubicBezTo>
                  <a:pt x="218181" y="319344"/>
                  <a:pt x="217750" y="319430"/>
                  <a:pt x="217363" y="319473"/>
                </a:cubicBezTo>
                <a:cubicBezTo>
                  <a:pt x="216674" y="319516"/>
                  <a:pt x="216029" y="319602"/>
                  <a:pt x="215340" y="319645"/>
                </a:cubicBezTo>
                <a:cubicBezTo>
                  <a:pt x="214953" y="319645"/>
                  <a:pt x="214522" y="319688"/>
                  <a:pt x="214135" y="319731"/>
                </a:cubicBezTo>
                <a:cubicBezTo>
                  <a:pt x="213403" y="319731"/>
                  <a:pt x="212672" y="319817"/>
                  <a:pt x="211940" y="319817"/>
                </a:cubicBezTo>
                <a:cubicBezTo>
                  <a:pt x="211596" y="319817"/>
                  <a:pt x="211252" y="319817"/>
                  <a:pt x="210908" y="319817"/>
                </a:cubicBezTo>
                <a:cubicBezTo>
                  <a:pt x="209832" y="319817"/>
                  <a:pt x="208756" y="319860"/>
                  <a:pt x="207723" y="319860"/>
                </a:cubicBezTo>
                <a:cubicBezTo>
                  <a:pt x="207723" y="319860"/>
                  <a:pt x="207723" y="319860"/>
                  <a:pt x="207723" y="319860"/>
                </a:cubicBezTo>
                <a:cubicBezTo>
                  <a:pt x="197093" y="319860"/>
                  <a:pt x="186808" y="318354"/>
                  <a:pt x="177082" y="315600"/>
                </a:cubicBezTo>
                <a:cubicBezTo>
                  <a:pt x="176178" y="315342"/>
                  <a:pt x="175317" y="315083"/>
                  <a:pt x="174457" y="314825"/>
                </a:cubicBezTo>
                <a:cubicBezTo>
                  <a:pt x="128883" y="300623"/>
                  <a:pt x="95702" y="258018"/>
                  <a:pt x="95702" y="207839"/>
                </a:cubicBezTo>
                <a:cubicBezTo>
                  <a:pt x="95702" y="207839"/>
                  <a:pt x="95702" y="207839"/>
                  <a:pt x="95702" y="207839"/>
                </a:cubicBezTo>
                <a:cubicBezTo>
                  <a:pt x="95702" y="151420"/>
                  <a:pt x="137920" y="103608"/>
                  <a:pt x="193866" y="96679"/>
                </a:cubicBezTo>
                <a:cubicBezTo>
                  <a:pt x="197180" y="96249"/>
                  <a:pt x="199546" y="93236"/>
                  <a:pt x="199159" y="89879"/>
                </a:cubicBezTo>
                <a:cubicBezTo>
                  <a:pt x="198729" y="86566"/>
                  <a:pt x="195716" y="84199"/>
                  <a:pt x="192360" y="84586"/>
                </a:cubicBezTo>
                <a:cubicBezTo>
                  <a:pt x="130303" y="92289"/>
                  <a:pt x="83523" y="145266"/>
                  <a:pt x="83523" y="207839"/>
                </a:cubicBezTo>
                <a:cubicBezTo>
                  <a:pt x="83523" y="257072"/>
                  <a:pt x="112314" y="299720"/>
                  <a:pt x="153929" y="319774"/>
                </a:cubicBezTo>
                <a:cubicBezTo>
                  <a:pt x="154832" y="320204"/>
                  <a:pt x="155737" y="320635"/>
                  <a:pt x="156683" y="321065"/>
                </a:cubicBezTo>
                <a:cubicBezTo>
                  <a:pt x="172262" y="328123"/>
                  <a:pt x="189562" y="332039"/>
                  <a:pt x="207766" y="332039"/>
                </a:cubicBezTo>
                <a:lnTo>
                  <a:pt x="207766" y="332039"/>
                </a:lnTo>
                <a:cubicBezTo>
                  <a:pt x="208971" y="332039"/>
                  <a:pt x="210219" y="332039"/>
                  <a:pt x="211424" y="331996"/>
                </a:cubicBezTo>
                <a:cubicBezTo>
                  <a:pt x="211811" y="331996"/>
                  <a:pt x="212242" y="331996"/>
                  <a:pt x="212629" y="331953"/>
                </a:cubicBezTo>
                <a:cubicBezTo>
                  <a:pt x="213447" y="331953"/>
                  <a:pt x="214265" y="331867"/>
                  <a:pt x="215082" y="331824"/>
                </a:cubicBezTo>
                <a:cubicBezTo>
                  <a:pt x="215555" y="331824"/>
                  <a:pt x="216029" y="331738"/>
                  <a:pt x="216546" y="331738"/>
                </a:cubicBezTo>
                <a:cubicBezTo>
                  <a:pt x="217277" y="331695"/>
                  <a:pt x="218009" y="331652"/>
                  <a:pt x="218783" y="331566"/>
                </a:cubicBezTo>
                <a:cubicBezTo>
                  <a:pt x="219299" y="331523"/>
                  <a:pt x="219816" y="331480"/>
                  <a:pt x="220333" y="331394"/>
                </a:cubicBezTo>
                <a:cubicBezTo>
                  <a:pt x="221021" y="331308"/>
                  <a:pt x="221753" y="331265"/>
                  <a:pt x="222441" y="331178"/>
                </a:cubicBezTo>
                <a:cubicBezTo>
                  <a:pt x="222958" y="331135"/>
                  <a:pt x="223474" y="331049"/>
                  <a:pt x="223991" y="330963"/>
                </a:cubicBezTo>
                <a:cubicBezTo>
                  <a:pt x="224679" y="330877"/>
                  <a:pt x="225367" y="330791"/>
                  <a:pt x="226056" y="330662"/>
                </a:cubicBezTo>
                <a:cubicBezTo>
                  <a:pt x="226573" y="330576"/>
                  <a:pt x="227089" y="330490"/>
                  <a:pt x="227648" y="330404"/>
                </a:cubicBezTo>
                <a:cubicBezTo>
                  <a:pt x="228337" y="330275"/>
                  <a:pt x="229025" y="330189"/>
                  <a:pt x="229714" y="330060"/>
                </a:cubicBezTo>
                <a:cubicBezTo>
                  <a:pt x="230230" y="329974"/>
                  <a:pt x="230747" y="329887"/>
                  <a:pt x="231306" y="329758"/>
                </a:cubicBezTo>
                <a:cubicBezTo>
                  <a:pt x="231995" y="329629"/>
                  <a:pt x="232684" y="329500"/>
                  <a:pt x="233372" y="329328"/>
                </a:cubicBezTo>
                <a:cubicBezTo>
                  <a:pt x="233888" y="329199"/>
                  <a:pt x="234405" y="329113"/>
                  <a:pt x="234921" y="328984"/>
                </a:cubicBezTo>
                <a:cubicBezTo>
                  <a:pt x="235610" y="328811"/>
                  <a:pt x="236299" y="328682"/>
                  <a:pt x="236987" y="328510"/>
                </a:cubicBezTo>
                <a:cubicBezTo>
                  <a:pt x="237504" y="328381"/>
                  <a:pt x="238020" y="328252"/>
                  <a:pt x="238493" y="328123"/>
                </a:cubicBezTo>
                <a:cubicBezTo>
                  <a:pt x="239182" y="327951"/>
                  <a:pt x="239870" y="327779"/>
                  <a:pt x="240559" y="327564"/>
                </a:cubicBezTo>
                <a:cubicBezTo>
                  <a:pt x="241032" y="327434"/>
                  <a:pt x="241549" y="327305"/>
                  <a:pt x="242022" y="327176"/>
                </a:cubicBezTo>
                <a:cubicBezTo>
                  <a:pt x="242711" y="326961"/>
                  <a:pt x="243443" y="326746"/>
                  <a:pt x="244131" y="326531"/>
                </a:cubicBezTo>
                <a:cubicBezTo>
                  <a:pt x="244604" y="326402"/>
                  <a:pt x="245078" y="326272"/>
                  <a:pt x="245508" y="326100"/>
                </a:cubicBezTo>
                <a:cubicBezTo>
                  <a:pt x="246283" y="325842"/>
                  <a:pt x="247014" y="325584"/>
                  <a:pt x="247789" y="325326"/>
                </a:cubicBezTo>
                <a:cubicBezTo>
                  <a:pt x="248176" y="325197"/>
                  <a:pt x="248607" y="325067"/>
                  <a:pt x="248994" y="324938"/>
                </a:cubicBezTo>
                <a:cubicBezTo>
                  <a:pt x="249941" y="324594"/>
                  <a:pt x="250845" y="324250"/>
                  <a:pt x="251791" y="323906"/>
                </a:cubicBezTo>
                <a:cubicBezTo>
                  <a:pt x="252007" y="323819"/>
                  <a:pt x="252221" y="323733"/>
                  <a:pt x="252437" y="323647"/>
                </a:cubicBezTo>
                <a:cubicBezTo>
                  <a:pt x="253599" y="323217"/>
                  <a:pt x="254718" y="322743"/>
                  <a:pt x="255837" y="322270"/>
                </a:cubicBezTo>
                <a:cubicBezTo>
                  <a:pt x="256138" y="322141"/>
                  <a:pt x="256396" y="322012"/>
                  <a:pt x="256697" y="321883"/>
                </a:cubicBezTo>
                <a:cubicBezTo>
                  <a:pt x="257515" y="321538"/>
                  <a:pt x="258376" y="321151"/>
                  <a:pt x="259193" y="320764"/>
                </a:cubicBezTo>
                <a:cubicBezTo>
                  <a:pt x="259581" y="320592"/>
                  <a:pt x="260011" y="320377"/>
                  <a:pt x="260398" y="320204"/>
                </a:cubicBezTo>
                <a:cubicBezTo>
                  <a:pt x="261001" y="319946"/>
                  <a:pt x="261560" y="319645"/>
                  <a:pt x="262163" y="319387"/>
                </a:cubicBezTo>
                <a:lnTo>
                  <a:pt x="285101" y="342325"/>
                </a:lnTo>
                <a:cubicBezTo>
                  <a:pt x="256310" y="343357"/>
                  <a:pt x="233200" y="367113"/>
                  <a:pt x="233200" y="396162"/>
                </a:cubicBezTo>
                <a:lnTo>
                  <a:pt x="233200" y="396291"/>
                </a:lnTo>
                <a:cubicBezTo>
                  <a:pt x="233200" y="399346"/>
                  <a:pt x="231005" y="401886"/>
                  <a:pt x="228036" y="402187"/>
                </a:cubicBezTo>
                <a:cubicBezTo>
                  <a:pt x="214566" y="403564"/>
                  <a:pt x="200924" y="403564"/>
                  <a:pt x="187454" y="402187"/>
                </a:cubicBezTo>
                <a:cubicBezTo>
                  <a:pt x="184527" y="401886"/>
                  <a:pt x="182289" y="399346"/>
                  <a:pt x="182289" y="396291"/>
                </a:cubicBezTo>
                <a:lnTo>
                  <a:pt x="182289" y="396291"/>
                </a:lnTo>
                <a:lnTo>
                  <a:pt x="182289" y="396162"/>
                </a:lnTo>
                <a:cubicBezTo>
                  <a:pt x="182289" y="366467"/>
                  <a:pt x="158146" y="342282"/>
                  <a:pt x="128409" y="342282"/>
                </a:cubicBezTo>
                <a:cubicBezTo>
                  <a:pt x="114078" y="342282"/>
                  <a:pt x="100608" y="347833"/>
                  <a:pt x="90452" y="357946"/>
                </a:cubicBezTo>
                <a:cubicBezTo>
                  <a:pt x="88472" y="359926"/>
                  <a:pt x="85115" y="360012"/>
                  <a:pt x="82878" y="358162"/>
                </a:cubicBezTo>
                <a:cubicBezTo>
                  <a:pt x="73022" y="349985"/>
                  <a:pt x="63942" y="340775"/>
                  <a:pt x="55851" y="330834"/>
                </a:cubicBezTo>
                <a:cubicBezTo>
                  <a:pt x="54001" y="328553"/>
                  <a:pt x="54173" y="325240"/>
                  <a:pt x="56282" y="323174"/>
                </a:cubicBezTo>
                <a:cubicBezTo>
                  <a:pt x="66137" y="313405"/>
                  <a:pt x="71818" y="300322"/>
                  <a:pt x="72162" y="286379"/>
                </a:cubicBezTo>
                <a:cubicBezTo>
                  <a:pt x="72549" y="272435"/>
                  <a:pt x="67686" y="259137"/>
                  <a:pt x="58434" y="248895"/>
                </a:cubicBezTo>
                <a:cubicBezTo>
                  <a:pt x="48277" y="237620"/>
                  <a:pt x="33774" y="231121"/>
                  <a:pt x="18626" y="231035"/>
                </a:cubicBezTo>
                <a:cubicBezTo>
                  <a:pt x="15699" y="231035"/>
                  <a:pt x="13289" y="228797"/>
                  <a:pt x="12988" y="225871"/>
                </a:cubicBezTo>
                <a:cubicBezTo>
                  <a:pt x="11826" y="213090"/>
                  <a:pt x="11869" y="200179"/>
                  <a:pt x="13204" y="187440"/>
                </a:cubicBezTo>
                <a:cubicBezTo>
                  <a:pt x="13505" y="184514"/>
                  <a:pt x="16044" y="182276"/>
                  <a:pt x="19099" y="182276"/>
                </a:cubicBezTo>
                <a:lnTo>
                  <a:pt x="19228" y="182276"/>
                </a:lnTo>
                <a:cubicBezTo>
                  <a:pt x="48923" y="182276"/>
                  <a:pt x="73108" y="158133"/>
                  <a:pt x="73108" y="128396"/>
                </a:cubicBezTo>
                <a:cubicBezTo>
                  <a:pt x="73108" y="114065"/>
                  <a:pt x="67557" y="100595"/>
                  <a:pt x="57444" y="90439"/>
                </a:cubicBezTo>
                <a:cubicBezTo>
                  <a:pt x="55464" y="88459"/>
                  <a:pt x="55335" y="85102"/>
                  <a:pt x="57229" y="82865"/>
                </a:cubicBezTo>
                <a:cubicBezTo>
                  <a:pt x="64975" y="73569"/>
                  <a:pt x="73582" y="64919"/>
                  <a:pt x="82878" y="57216"/>
                </a:cubicBezTo>
                <a:cubicBezTo>
                  <a:pt x="85115" y="55365"/>
                  <a:pt x="88429" y="55451"/>
                  <a:pt x="90452" y="57431"/>
                </a:cubicBezTo>
                <a:cubicBezTo>
                  <a:pt x="100608" y="67544"/>
                  <a:pt x="114078" y="73096"/>
                  <a:pt x="128409" y="73096"/>
                </a:cubicBezTo>
                <a:cubicBezTo>
                  <a:pt x="158103" y="73096"/>
                  <a:pt x="182289" y="48953"/>
                  <a:pt x="182289" y="19215"/>
                </a:cubicBezTo>
                <a:lnTo>
                  <a:pt x="182289" y="19086"/>
                </a:lnTo>
                <a:cubicBezTo>
                  <a:pt x="182289" y="19086"/>
                  <a:pt x="182289" y="19086"/>
                  <a:pt x="182289" y="19086"/>
                </a:cubicBezTo>
                <a:cubicBezTo>
                  <a:pt x="182289" y="16031"/>
                  <a:pt x="184484" y="13492"/>
                  <a:pt x="187454" y="13190"/>
                </a:cubicBezTo>
                <a:cubicBezTo>
                  <a:pt x="200924" y="11813"/>
                  <a:pt x="214566" y="11813"/>
                  <a:pt x="228036" y="13190"/>
                </a:cubicBezTo>
                <a:cubicBezTo>
                  <a:pt x="230962" y="13492"/>
                  <a:pt x="233200" y="16031"/>
                  <a:pt x="233200" y="19086"/>
                </a:cubicBezTo>
                <a:lnTo>
                  <a:pt x="233200" y="19215"/>
                </a:lnTo>
                <a:cubicBezTo>
                  <a:pt x="233200" y="48910"/>
                  <a:pt x="257343" y="73096"/>
                  <a:pt x="287080" y="73096"/>
                </a:cubicBezTo>
                <a:cubicBezTo>
                  <a:pt x="301411" y="73096"/>
                  <a:pt x="314881" y="67544"/>
                  <a:pt x="325037" y="57431"/>
                </a:cubicBezTo>
                <a:cubicBezTo>
                  <a:pt x="327017" y="55451"/>
                  <a:pt x="330374" y="55365"/>
                  <a:pt x="332612" y="57216"/>
                </a:cubicBezTo>
                <a:cubicBezTo>
                  <a:pt x="342467" y="65392"/>
                  <a:pt x="351547" y="74602"/>
                  <a:pt x="359638" y="84543"/>
                </a:cubicBezTo>
                <a:cubicBezTo>
                  <a:pt x="361488" y="86824"/>
                  <a:pt x="361316" y="90138"/>
                  <a:pt x="359207" y="92203"/>
                </a:cubicBezTo>
                <a:cubicBezTo>
                  <a:pt x="346899" y="104382"/>
                  <a:pt x="341219" y="121941"/>
                  <a:pt x="343973" y="139198"/>
                </a:cubicBezTo>
                <a:cubicBezTo>
                  <a:pt x="344489" y="142512"/>
                  <a:pt x="347631" y="144792"/>
                  <a:pt x="350945" y="144233"/>
                </a:cubicBezTo>
                <a:cubicBezTo>
                  <a:pt x="354259" y="143717"/>
                  <a:pt x="356539" y="140575"/>
                  <a:pt x="355980" y="137261"/>
                </a:cubicBezTo>
                <a:cubicBezTo>
                  <a:pt x="353828" y="123877"/>
                  <a:pt x="358217" y="110278"/>
                  <a:pt x="367729" y="100853"/>
                </a:cubicBezTo>
                <a:cubicBezTo>
                  <a:pt x="374313" y="94355"/>
                  <a:pt x="374872" y="84027"/>
                  <a:pt x="369019" y="76840"/>
                </a:cubicBezTo>
                <a:cubicBezTo>
                  <a:pt x="360455" y="66296"/>
                  <a:pt x="350816" y="56527"/>
                  <a:pt x="340315" y="47834"/>
                </a:cubicBezTo>
                <a:cubicBezTo>
                  <a:pt x="333171" y="41895"/>
                  <a:pt x="322886" y="42325"/>
                  <a:pt x="316387" y="48781"/>
                </a:cubicBezTo>
                <a:cubicBezTo>
                  <a:pt x="308512" y="56613"/>
                  <a:pt x="298097" y="60916"/>
                  <a:pt x="286994" y="60916"/>
                </a:cubicBezTo>
                <a:cubicBezTo>
                  <a:pt x="264013" y="60916"/>
                  <a:pt x="245293" y="42196"/>
                  <a:pt x="245293" y="19215"/>
                </a:cubicBezTo>
                <a:lnTo>
                  <a:pt x="245293" y="19129"/>
                </a:lnTo>
                <a:cubicBezTo>
                  <a:pt x="245293" y="9791"/>
                  <a:pt x="238407" y="2044"/>
                  <a:pt x="229241" y="1097"/>
                </a:cubicBezTo>
                <a:cubicBezTo>
                  <a:pt x="214953" y="-366"/>
                  <a:pt x="200450" y="-366"/>
                  <a:pt x="186162" y="1097"/>
                </a:cubicBezTo>
                <a:cubicBezTo>
                  <a:pt x="176996" y="2044"/>
                  <a:pt x="170067" y="9791"/>
                  <a:pt x="170110" y="19129"/>
                </a:cubicBezTo>
                <a:cubicBezTo>
                  <a:pt x="170110" y="19129"/>
                  <a:pt x="170110" y="19215"/>
                  <a:pt x="170110" y="19215"/>
                </a:cubicBezTo>
                <a:cubicBezTo>
                  <a:pt x="170110" y="42196"/>
                  <a:pt x="151390" y="60916"/>
                  <a:pt x="128409" y="60916"/>
                </a:cubicBezTo>
                <a:cubicBezTo>
                  <a:pt x="117306" y="60916"/>
                  <a:pt x="106891" y="56613"/>
                  <a:pt x="99016" y="48781"/>
                </a:cubicBezTo>
                <a:cubicBezTo>
                  <a:pt x="92517" y="42325"/>
                  <a:pt x="82232" y="41895"/>
                  <a:pt x="75088" y="47834"/>
                </a:cubicBezTo>
                <a:cubicBezTo>
                  <a:pt x="65190" y="56054"/>
                  <a:pt x="56024" y="65220"/>
                  <a:pt x="47847" y="75075"/>
                </a:cubicBezTo>
                <a:cubicBezTo>
                  <a:pt x="41908" y="82219"/>
                  <a:pt x="42338" y="92461"/>
                  <a:pt x="48793" y="99003"/>
                </a:cubicBezTo>
                <a:cubicBezTo>
                  <a:pt x="56626" y="106878"/>
                  <a:pt x="60930" y="117293"/>
                  <a:pt x="60930" y="128396"/>
                </a:cubicBezTo>
                <a:cubicBezTo>
                  <a:pt x="60930" y="151377"/>
                  <a:pt x="42209" y="170097"/>
                  <a:pt x="19228" y="170097"/>
                </a:cubicBezTo>
                <a:lnTo>
                  <a:pt x="19099" y="170097"/>
                </a:lnTo>
                <a:cubicBezTo>
                  <a:pt x="9804" y="170097"/>
                  <a:pt x="2057" y="176983"/>
                  <a:pt x="1110" y="186149"/>
                </a:cubicBezTo>
                <a:cubicBezTo>
                  <a:pt x="-310" y="199663"/>
                  <a:pt x="-353" y="213391"/>
                  <a:pt x="895" y="226947"/>
                </a:cubicBezTo>
                <a:cubicBezTo>
                  <a:pt x="1756" y="236156"/>
                  <a:pt x="9330" y="243128"/>
                  <a:pt x="18583" y="243171"/>
                </a:cubicBezTo>
                <a:cubicBezTo>
                  <a:pt x="30461" y="243214"/>
                  <a:pt x="41434" y="248120"/>
                  <a:pt x="49396" y="256985"/>
                </a:cubicBezTo>
                <a:cubicBezTo>
                  <a:pt x="64287" y="273554"/>
                  <a:pt x="63555" y="298773"/>
                  <a:pt x="47717" y="314481"/>
                </a:cubicBezTo>
                <a:cubicBezTo>
                  <a:pt x="41133" y="320979"/>
                  <a:pt x="40574" y="331308"/>
                  <a:pt x="46427" y="338494"/>
                </a:cubicBezTo>
                <a:cubicBezTo>
                  <a:pt x="54991" y="349038"/>
                  <a:pt x="64631" y="358807"/>
                  <a:pt x="75131" y="367500"/>
                </a:cubicBezTo>
                <a:cubicBezTo>
                  <a:pt x="82275" y="373439"/>
                  <a:pt x="92560" y="373009"/>
                  <a:pt x="99059" y="366554"/>
                </a:cubicBezTo>
                <a:cubicBezTo>
                  <a:pt x="106934" y="358721"/>
                  <a:pt x="117349" y="354418"/>
                  <a:pt x="128452" y="354418"/>
                </a:cubicBezTo>
                <a:cubicBezTo>
                  <a:pt x="151433" y="354418"/>
                  <a:pt x="170153" y="373138"/>
                  <a:pt x="170153" y="396119"/>
                </a:cubicBezTo>
                <a:cubicBezTo>
                  <a:pt x="170153" y="396119"/>
                  <a:pt x="170153" y="396162"/>
                  <a:pt x="170153" y="396205"/>
                </a:cubicBezTo>
                <a:cubicBezTo>
                  <a:pt x="170153" y="405544"/>
                  <a:pt x="177039" y="413290"/>
                  <a:pt x="186205" y="414237"/>
                </a:cubicBezTo>
                <a:cubicBezTo>
                  <a:pt x="193349" y="414968"/>
                  <a:pt x="200536" y="415356"/>
                  <a:pt x="207766" y="415356"/>
                </a:cubicBezTo>
                <a:cubicBezTo>
                  <a:pt x="214996" y="415356"/>
                  <a:pt x="222140" y="414968"/>
                  <a:pt x="229284" y="414237"/>
                </a:cubicBezTo>
                <a:cubicBezTo>
                  <a:pt x="238450" y="413290"/>
                  <a:pt x="245379" y="405544"/>
                  <a:pt x="245336" y="396205"/>
                </a:cubicBezTo>
                <a:lnTo>
                  <a:pt x="245336" y="396076"/>
                </a:lnTo>
                <a:cubicBezTo>
                  <a:pt x="245336" y="373095"/>
                  <a:pt x="264056" y="354374"/>
                  <a:pt x="287037" y="354374"/>
                </a:cubicBezTo>
                <a:cubicBezTo>
                  <a:pt x="291082" y="354374"/>
                  <a:pt x="295085" y="354977"/>
                  <a:pt x="298915" y="356096"/>
                </a:cubicBezTo>
                <a:lnTo>
                  <a:pt x="313418" y="370599"/>
                </a:lnTo>
                <a:cubicBezTo>
                  <a:pt x="316560" y="373740"/>
                  <a:pt x="320691" y="375333"/>
                  <a:pt x="324822" y="375333"/>
                </a:cubicBezTo>
                <a:cubicBezTo>
                  <a:pt x="328265" y="375333"/>
                  <a:pt x="331751" y="374214"/>
                  <a:pt x="334634" y="371976"/>
                </a:cubicBezTo>
                <a:cubicBezTo>
                  <a:pt x="338507" y="369006"/>
                  <a:pt x="342252" y="365865"/>
                  <a:pt x="345909" y="362594"/>
                </a:cubicBezTo>
                <a:cubicBezTo>
                  <a:pt x="345909" y="362594"/>
                  <a:pt x="345909" y="362594"/>
                  <a:pt x="345909" y="362594"/>
                </a:cubicBezTo>
                <a:cubicBezTo>
                  <a:pt x="345909" y="362594"/>
                  <a:pt x="345953" y="362594"/>
                  <a:pt x="345996" y="362551"/>
                </a:cubicBezTo>
                <a:cubicBezTo>
                  <a:pt x="346641" y="361992"/>
                  <a:pt x="347244" y="361432"/>
                  <a:pt x="347889" y="360830"/>
                </a:cubicBezTo>
                <a:cubicBezTo>
                  <a:pt x="347975" y="360744"/>
                  <a:pt x="348061" y="360658"/>
                  <a:pt x="348147" y="360572"/>
                </a:cubicBezTo>
                <a:cubicBezTo>
                  <a:pt x="348750" y="360012"/>
                  <a:pt x="349352" y="359453"/>
                  <a:pt x="349955" y="358893"/>
                </a:cubicBezTo>
                <a:cubicBezTo>
                  <a:pt x="350084" y="358764"/>
                  <a:pt x="350213" y="358635"/>
                  <a:pt x="350342" y="358506"/>
                </a:cubicBezTo>
                <a:cubicBezTo>
                  <a:pt x="350902" y="357989"/>
                  <a:pt x="351461" y="357473"/>
                  <a:pt x="351978" y="356914"/>
                </a:cubicBezTo>
                <a:cubicBezTo>
                  <a:pt x="352322" y="356569"/>
                  <a:pt x="352666" y="356268"/>
                  <a:pt x="353010" y="355924"/>
                </a:cubicBezTo>
                <a:cubicBezTo>
                  <a:pt x="353354" y="355579"/>
                  <a:pt x="353699" y="355278"/>
                  <a:pt x="354000" y="354934"/>
                </a:cubicBezTo>
                <a:cubicBezTo>
                  <a:pt x="356625" y="352352"/>
                  <a:pt x="359164" y="349684"/>
                  <a:pt x="361617" y="346972"/>
                </a:cubicBezTo>
                <a:cubicBezTo>
                  <a:pt x="361661" y="346929"/>
                  <a:pt x="361747" y="346843"/>
                  <a:pt x="361790" y="346757"/>
                </a:cubicBezTo>
                <a:cubicBezTo>
                  <a:pt x="364974" y="343228"/>
                  <a:pt x="368073" y="339570"/>
                  <a:pt x="371042" y="335826"/>
                </a:cubicBezTo>
                <a:cubicBezTo>
                  <a:pt x="376077" y="329414"/>
                  <a:pt x="375518" y="320247"/>
                  <a:pt x="369751" y="314481"/>
                </a:cubicBezTo>
                <a:lnTo>
                  <a:pt x="357443" y="302173"/>
                </a:lnTo>
                <a:cubicBezTo>
                  <a:pt x="355506" y="297267"/>
                  <a:pt x="354517" y="292145"/>
                  <a:pt x="354517" y="286809"/>
                </a:cubicBezTo>
                <a:cubicBezTo>
                  <a:pt x="354517" y="263828"/>
                  <a:pt x="373237" y="245108"/>
                  <a:pt x="396218" y="245108"/>
                </a:cubicBezTo>
                <a:lnTo>
                  <a:pt x="396347" y="245108"/>
                </a:lnTo>
                <a:cubicBezTo>
                  <a:pt x="405642" y="245108"/>
                  <a:pt x="413389" y="238222"/>
                  <a:pt x="414336" y="229056"/>
                </a:cubicBezTo>
                <a:cubicBezTo>
                  <a:pt x="415756" y="215543"/>
                  <a:pt x="415799" y="201814"/>
                  <a:pt x="414551" y="188258"/>
                </a:cubicBezTo>
                <a:close/>
                <a:moveTo>
                  <a:pt x="207895" y="295201"/>
                </a:moveTo>
                <a:cubicBezTo>
                  <a:pt x="159739" y="295201"/>
                  <a:pt x="120533" y="255996"/>
                  <a:pt x="120533" y="207839"/>
                </a:cubicBezTo>
                <a:cubicBezTo>
                  <a:pt x="120533" y="159683"/>
                  <a:pt x="159739" y="120477"/>
                  <a:pt x="207895" y="120477"/>
                </a:cubicBezTo>
                <a:cubicBezTo>
                  <a:pt x="256052" y="120477"/>
                  <a:pt x="295257" y="159683"/>
                  <a:pt x="295257" y="207839"/>
                </a:cubicBezTo>
                <a:cubicBezTo>
                  <a:pt x="295257" y="217393"/>
                  <a:pt x="293751" y="226732"/>
                  <a:pt x="290738" y="235640"/>
                </a:cubicBezTo>
                <a:lnTo>
                  <a:pt x="281830" y="226732"/>
                </a:lnTo>
                <a:cubicBezTo>
                  <a:pt x="283207" y="221008"/>
                  <a:pt x="283938" y="215069"/>
                  <a:pt x="283982" y="209044"/>
                </a:cubicBezTo>
                <a:cubicBezTo>
                  <a:pt x="284111" y="188387"/>
                  <a:pt x="276149" y="168978"/>
                  <a:pt x="261560" y="154389"/>
                </a:cubicBezTo>
                <a:cubicBezTo>
                  <a:pt x="243313" y="136142"/>
                  <a:pt x="217320" y="128353"/>
                  <a:pt x="191972" y="133517"/>
                </a:cubicBezTo>
                <a:cubicBezTo>
                  <a:pt x="191972" y="133517"/>
                  <a:pt x="191972" y="133517"/>
                  <a:pt x="191972" y="133517"/>
                </a:cubicBezTo>
                <a:cubicBezTo>
                  <a:pt x="188314" y="134249"/>
                  <a:pt x="185388" y="136960"/>
                  <a:pt x="184312" y="140532"/>
                </a:cubicBezTo>
                <a:cubicBezTo>
                  <a:pt x="183236" y="144147"/>
                  <a:pt x="184226" y="148020"/>
                  <a:pt x="186851" y="150645"/>
                </a:cubicBezTo>
                <a:lnTo>
                  <a:pt x="232167" y="195961"/>
                </a:lnTo>
                <a:lnTo>
                  <a:pt x="224292" y="225355"/>
                </a:lnTo>
                <a:lnTo>
                  <a:pt x="194899" y="233230"/>
                </a:lnTo>
                <a:lnTo>
                  <a:pt x="149582" y="187914"/>
                </a:lnTo>
                <a:cubicBezTo>
                  <a:pt x="146914" y="185246"/>
                  <a:pt x="143041" y="184299"/>
                  <a:pt x="139426" y="185375"/>
                </a:cubicBezTo>
                <a:cubicBezTo>
                  <a:pt x="135854" y="186451"/>
                  <a:pt x="133143" y="189377"/>
                  <a:pt x="132411" y="193035"/>
                </a:cubicBezTo>
                <a:cubicBezTo>
                  <a:pt x="127204" y="218512"/>
                  <a:pt x="135079" y="244634"/>
                  <a:pt x="153542" y="262881"/>
                </a:cubicBezTo>
                <a:cubicBezTo>
                  <a:pt x="168346" y="277556"/>
                  <a:pt x="187884" y="284872"/>
                  <a:pt x="207422" y="284872"/>
                </a:cubicBezTo>
                <a:cubicBezTo>
                  <a:pt x="213490" y="284872"/>
                  <a:pt x="219601" y="284141"/>
                  <a:pt x="225540" y="282721"/>
                </a:cubicBezTo>
                <a:lnTo>
                  <a:pt x="233975" y="291156"/>
                </a:lnTo>
                <a:cubicBezTo>
                  <a:pt x="225583" y="293781"/>
                  <a:pt x="216847" y="295115"/>
                  <a:pt x="207895" y="295115"/>
                </a:cubicBezTo>
                <a:close/>
                <a:moveTo>
                  <a:pt x="269178" y="226818"/>
                </a:moveTo>
                <a:cubicBezTo>
                  <a:pt x="266466" y="235984"/>
                  <a:pt x="261690" y="244505"/>
                  <a:pt x="255234" y="251649"/>
                </a:cubicBezTo>
                <a:cubicBezTo>
                  <a:pt x="255191" y="251692"/>
                  <a:pt x="255105" y="251778"/>
                  <a:pt x="255062" y="251821"/>
                </a:cubicBezTo>
                <a:cubicBezTo>
                  <a:pt x="254718" y="252209"/>
                  <a:pt x="254330" y="252639"/>
                  <a:pt x="253943" y="253026"/>
                </a:cubicBezTo>
                <a:cubicBezTo>
                  <a:pt x="253857" y="253155"/>
                  <a:pt x="253728" y="253241"/>
                  <a:pt x="253642" y="253371"/>
                </a:cubicBezTo>
                <a:cubicBezTo>
                  <a:pt x="253211" y="253801"/>
                  <a:pt x="252824" y="254231"/>
                  <a:pt x="252394" y="254662"/>
                </a:cubicBezTo>
                <a:cubicBezTo>
                  <a:pt x="252394" y="254662"/>
                  <a:pt x="252351" y="254705"/>
                  <a:pt x="252308" y="254748"/>
                </a:cubicBezTo>
                <a:cubicBezTo>
                  <a:pt x="252308" y="254748"/>
                  <a:pt x="252221" y="254834"/>
                  <a:pt x="252221" y="254834"/>
                </a:cubicBezTo>
                <a:cubicBezTo>
                  <a:pt x="251834" y="255221"/>
                  <a:pt x="251404" y="255608"/>
                  <a:pt x="251017" y="255996"/>
                </a:cubicBezTo>
                <a:cubicBezTo>
                  <a:pt x="250888" y="256125"/>
                  <a:pt x="250758" y="256211"/>
                  <a:pt x="250672" y="256340"/>
                </a:cubicBezTo>
                <a:cubicBezTo>
                  <a:pt x="250328" y="256641"/>
                  <a:pt x="249984" y="256943"/>
                  <a:pt x="249639" y="257287"/>
                </a:cubicBezTo>
                <a:cubicBezTo>
                  <a:pt x="249553" y="257373"/>
                  <a:pt x="249424" y="257459"/>
                  <a:pt x="249295" y="257545"/>
                </a:cubicBezTo>
                <a:cubicBezTo>
                  <a:pt x="248908" y="257889"/>
                  <a:pt x="248477" y="258234"/>
                  <a:pt x="248090" y="258535"/>
                </a:cubicBezTo>
                <a:cubicBezTo>
                  <a:pt x="248047" y="258578"/>
                  <a:pt x="247961" y="258621"/>
                  <a:pt x="247918" y="258664"/>
                </a:cubicBezTo>
                <a:cubicBezTo>
                  <a:pt x="244432" y="261461"/>
                  <a:pt x="240688" y="263871"/>
                  <a:pt x="236729" y="265894"/>
                </a:cubicBezTo>
                <a:cubicBezTo>
                  <a:pt x="236513" y="266023"/>
                  <a:pt x="236299" y="266109"/>
                  <a:pt x="236040" y="266238"/>
                </a:cubicBezTo>
                <a:cubicBezTo>
                  <a:pt x="235782" y="266367"/>
                  <a:pt x="235524" y="266496"/>
                  <a:pt x="235266" y="266625"/>
                </a:cubicBezTo>
                <a:cubicBezTo>
                  <a:pt x="234921" y="266798"/>
                  <a:pt x="234534" y="266970"/>
                  <a:pt x="234190" y="267142"/>
                </a:cubicBezTo>
                <a:cubicBezTo>
                  <a:pt x="234104" y="267142"/>
                  <a:pt x="234018" y="267228"/>
                  <a:pt x="233975" y="267228"/>
                </a:cubicBezTo>
                <a:cubicBezTo>
                  <a:pt x="210348" y="277772"/>
                  <a:pt x="181515" y="273468"/>
                  <a:pt x="162192" y="254360"/>
                </a:cubicBezTo>
                <a:cubicBezTo>
                  <a:pt x="147560" y="239900"/>
                  <a:pt x="140846" y="219588"/>
                  <a:pt x="143773" y="199361"/>
                </a:cubicBezTo>
                <a:lnTo>
                  <a:pt x="186722" y="242311"/>
                </a:lnTo>
                <a:cubicBezTo>
                  <a:pt x="189562" y="245151"/>
                  <a:pt x="193780" y="246313"/>
                  <a:pt x="197696" y="245237"/>
                </a:cubicBezTo>
                <a:lnTo>
                  <a:pt x="228036" y="237103"/>
                </a:lnTo>
                <a:cubicBezTo>
                  <a:pt x="231952" y="236070"/>
                  <a:pt x="235007" y="232972"/>
                  <a:pt x="236083" y="229056"/>
                </a:cubicBezTo>
                <a:lnTo>
                  <a:pt x="244217" y="198716"/>
                </a:lnTo>
                <a:cubicBezTo>
                  <a:pt x="245250" y="194799"/>
                  <a:pt x="244131" y="190625"/>
                  <a:pt x="241291" y="187742"/>
                </a:cubicBezTo>
                <a:lnTo>
                  <a:pt x="198341" y="144792"/>
                </a:lnTo>
                <a:cubicBezTo>
                  <a:pt x="218439" y="141909"/>
                  <a:pt x="238665" y="148537"/>
                  <a:pt x="253082" y="162996"/>
                </a:cubicBezTo>
                <a:cubicBezTo>
                  <a:pt x="265347" y="175261"/>
                  <a:pt x="272061" y="191615"/>
                  <a:pt x="271932" y="208958"/>
                </a:cubicBezTo>
                <a:cubicBezTo>
                  <a:pt x="271932" y="214983"/>
                  <a:pt x="271028" y="220879"/>
                  <a:pt x="269393" y="226517"/>
                </a:cubicBezTo>
                <a:cubicBezTo>
                  <a:pt x="269393" y="226603"/>
                  <a:pt x="269307" y="226689"/>
                  <a:pt x="269264" y="226818"/>
                </a:cubicBezTo>
                <a:close/>
                <a:moveTo>
                  <a:pt x="348277" y="343917"/>
                </a:moveTo>
                <a:cubicBezTo>
                  <a:pt x="346340" y="345897"/>
                  <a:pt x="344403" y="347833"/>
                  <a:pt x="342381" y="349727"/>
                </a:cubicBezTo>
                <a:cubicBezTo>
                  <a:pt x="342338" y="349770"/>
                  <a:pt x="342295" y="349813"/>
                  <a:pt x="342252" y="349856"/>
                </a:cubicBezTo>
                <a:lnTo>
                  <a:pt x="281615" y="289219"/>
                </a:lnTo>
                <a:cubicBezTo>
                  <a:pt x="280754" y="288358"/>
                  <a:pt x="280625" y="287369"/>
                  <a:pt x="280625" y="286852"/>
                </a:cubicBezTo>
                <a:cubicBezTo>
                  <a:pt x="280625" y="286336"/>
                  <a:pt x="280754" y="285303"/>
                  <a:pt x="281615" y="284485"/>
                </a:cubicBezTo>
                <a:lnTo>
                  <a:pt x="283379" y="282721"/>
                </a:lnTo>
                <a:cubicBezTo>
                  <a:pt x="284025" y="282075"/>
                  <a:pt x="284886" y="281731"/>
                  <a:pt x="285746" y="281731"/>
                </a:cubicBezTo>
                <a:cubicBezTo>
                  <a:pt x="286607" y="281731"/>
                  <a:pt x="287468" y="282075"/>
                  <a:pt x="288113" y="282721"/>
                </a:cubicBezTo>
                <a:lnTo>
                  <a:pt x="348793" y="343401"/>
                </a:lnTo>
                <a:cubicBezTo>
                  <a:pt x="348793" y="343401"/>
                  <a:pt x="348448" y="343788"/>
                  <a:pt x="348277" y="343960"/>
                </a:cubicBezTo>
                <a:close/>
                <a:moveTo>
                  <a:pt x="361316" y="323432"/>
                </a:moveTo>
                <a:cubicBezTo>
                  <a:pt x="362736" y="324852"/>
                  <a:pt x="362866" y="327090"/>
                  <a:pt x="361661" y="328639"/>
                </a:cubicBezTo>
                <a:cubicBezTo>
                  <a:pt x="360154" y="330576"/>
                  <a:pt x="358605" y="332470"/>
                  <a:pt x="357012" y="334320"/>
                </a:cubicBezTo>
                <a:lnTo>
                  <a:pt x="296763" y="274071"/>
                </a:lnTo>
                <a:lnTo>
                  <a:pt x="296763" y="274071"/>
                </a:lnTo>
                <a:cubicBezTo>
                  <a:pt x="290695" y="268003"/>
                  <a:pt x="280840" y="268003"/>
                  <a:pt x="274772" y="274071"/>
                </a:cubicBezTo>
                <a:lnTo>
                  <a:pt x="273008" y="275835"/>
                </a:lnTo>
                <a:cubicBezTo>
                  <a:pt x="270081" y="278761"/>
                  <a:pt x="268446" y="282678"/>
                  <a:pt x="268446" y="286809"/>
                </a:cubicBezTo>
                <a:cubicBezTo>
                  <a:pt x="268446" y="290940"/>
                  <a:pt x="270038" y="294857"/>
                  <a:pt x="273008" y="297783"/>
                </a:cubicBezTo>
                <a:lnTo>
                  <a:pt x="333171" y="357946"/>
                </a:lnTo>
                <a:cubicBezTo>
                  <a:pt x="331277" y="359539"/>
                  <a:pt x="329384" y="361088"/>
                  <a:pt x="327447" y="362551"/>
                </a:cubicBezTo>
                <a:cubicBezTo>
                  <a:pt x="325898" y="363756"/>
                  <a:pt x="323660" y="363584"/>
                  <a:pt x="322283" y="362207"/>
                </a:cubicBezTo>
                <a:lnTo>
                  <a:pt x="267843" y="307767"/>
                </a:lnTo>
                <a:cubicBezTo>
                  <a:pt x="267843" y="307767"/>
                  <a:pt x="267843" y="307767"/>
                  <a:pt x="267843" y="307767"/>
                </a:cubicBezTo>
                <a:lnTo>
                  <a:pt x="258591" y="298515"/>
                </a:lnTo>
                <a:lnTo>
                  <a:pt x="238537" y="278460"/>
                </a:lnTo>
                <a:cubicBezTo>
                  <a:pt x="238838" y="278331"/>
                  <a:pt x="239139" y="278202"/>
                  <a:pt x="239397" y="278030"/>
                </a:cubicBezTo>
                <a:cubicBezTo>
                  <a:pt x="239956" y="277772"/>
                  <a:pt x="240516" y="277513"/>
                  <a:pt x="241032" y="277255"/>
                </a:cubicBezTo>
                <a:cubicBezTo>
                  <a:pt x="241420" y="277083"/>
                  <a:pt x="241764" y="276911"/>
                  <a:pt x="242151" y="276696"/>
                </a:cubicBezTo>
                <a:cubicBezTo>
                  <a:pt x="242926" y="276308"/>
                  <a:pt x="243657" y="275921"/>
                  <a:pt x="244432" y="275534"/>
                </a:cubicBezTo>
                <a:cubicBezTo>
                  <a:pt x="244604" y="275448"/>
                  <a:pt x="244733" y="275362"/>
                  <a:pt x="244906" y="275276"/>
                </a:cubicBezTo>
                <a:cubicBezTo>
                  <a:pt x="247746" y="273683"/>
                  <a:pt x="250500" y="271919"/>
                  <a:pt x="253126" y="269982"/>
                </a:cubicBezTo>
                <a:cubicBezTo>
                  <a:pt x="253126" y="269982"/>
                  <a:pt x="253126" y="269982"/>
                  <a:pt x="253169" y="269982"/>
                </a:cubicBezTo>
                <a:cubicBezTo>
                  <a:pt x="254029" y="269337"/>
                  <a:pt x="254890" y="268691"/>
                  <a:pt x="255708" y="268003"/>
                </a:cubicBezTo>
                <a:cubicBezTo>
                  <a:pt x="255794" y="267960"/>
                  <a:pt x="255837" y="267873"/>
                  <a:pt x="255922" y="267830"/>
                </a:cubicBezTo>
                <a:cubicBezTo>
                  <a:pt x="256740" y="267185"/>
                  <a:pt x="257515" y="266496"/>
                  <a:pt x="258290" y="265808"/>
                </a:cubicBezTo>
                <a:cubicBezTo>
                  <a:pt x="258376" y="265722"/>
                  <a:pt x="258462" y="265636"/>
                  <a:pt x="258548" y="265550"/>
                </a:cubicBezTo>
                <a:cubicBezTo>
                  <a:pt x="259322" y="264861"/>
                  <a:pt x="260097" y="264172"/>
                  <a:pt x="260829" y="263441"/>
                </a:cubicBezTo>
                <a:cubicBezTo>
                  <a:pt x="260829" y="263441"/>
                  <a:pt x="260829" y="263441"/>
                  <a:pt x="260829" y="263441"/>
                </a:cubicBezTo>
                <a:cubicBezTo>
                  <a:pt x="261259" y="263011"/>
                  <a:pt x="261733" y="262580"/>
                  <a:pt x="262163" y="262107"/>
                </a:cubicBezTo>
                <a:cubicBezTo>
                  <a:pt x="262550" y="261719"/>
                  <a:pt x="262937" y="261289"/>
                  <a:pt x="263325" y="260902"/>
                </a:cubicBezTo>
                <a:cubicBezTo>
                  <a:pt x="263325" y="260902"/>
                  <a:pt x="263368" y="260859"/>
                  <a:pt x="263411" y="260816"/>
                </a:cubicBezTo>
                <a:cubicBezTo>
                  <a:pt x="269349" y="254489"/>
                  <a:pt x="274084" y="247346"/>
                  <a:pt x="277483" y="239599"/>
                </a:cubicBezTo>
                <a:lnTo>
                  <a:pt x="288673" y="250789"/>
                </a:lnTo>
                <a:cubicBezTo>
                  <a:pt x="288673" y="250789"/>
                  <a:pt x="288673" y="250789"/>
                  <a:pt x="288673" y="250789"/>
                </a:cubicBezTo>
                <a:lnTo>
                  <a:pt x="307048" y="269165"/>
                </a:lnTo>
                <a:lnTo>
                  <a:pt x="307048" y="269165"/>
                </a:lnTo>
                <a:lnTo>
                  <a:pt x="324865" y="286981"/>
                </a:lnTo>
                <a:lnTo>
                  <a:pt x="361316" y="323432"/>
                </a:lnTo>
                <a:lnTo>
                  <a:pt x="361316" y="3234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0" name="Google Shape;3860;p55"/>
          <p:cNvSpPr/>
          <p:nvPr/>
        </p:nvSpPr>
        <p:spPr>
          <a:xfrm>
            <a:off x="1152835" y="3737634"/>
            <a:ext cx="289544" cy="289537"/>
          </a:xfrm>
          <a:custGeom>
            <a:rect b="b" l="l" r="r" t="t"/>
            <a:pathLst>
              <a:path extrusionOk="0" h="457766" w="457777">
                <a:moveTo>
                  <a:pt x="429331" y="28446"/>
                </a:moveTo>
                <a:cubicBezTo>
                  <a:pt x="410998" y="10113"/>
                  <a:pt x="386640" y="0"/>
                  <a:pt x="360690" y="0"/>
                </a:cubicBezTo>
                <a:cubicBezTo>
                  <a:pt x="334739" y="0"/>
                  <a:pt x="310382" y="10113"/>
                  <a:pt x="292049" y="28446"/>
                </a:cubicBezTo>
                <a:lnTo>
                  <a:pt x="278793" y="41701"/>
                </a:lnTo>
                <a:cubicBezTo>
                  <a:pt x="276168" y="44326"/>
                  <a:pt x="276168" y="48630"/>
                  <a:pt x="278793" y="51298"/>
                </a:cubicBezTo>
                <a:cubicBezTo>
                  <a:pt x="281462" y="53923"/>
                  <a:pt x="285722" y="53923"/>
                  <a:pt x="288390" y="51298"/>
                </a:cubicBezTo>
                <a:lnTo>
                  <a:pt x="301646" y="38043"/>
                </a:lnTo>
                <a:cubicBezTo>
                  <a:pt x="317439" y="22249"/>
                  <a:pt x="338397" y="13599"/>
                  <a:pt x="360690" y="13599"/>
                </a:cubicBezTo>
                <a:cubicBezTo>
                  <a:pt x="382982" y="13599"/>
                  <a:pt x="403984" y="22292"/>
                  <a:pt x="419734" y="38043"/>
                </a:cubicBezTo>
                <a:cubicBezTo>
                  <a:pt x="452312" y="70621"/>
                  <a:pt x="452312" y="123597"/>
                  <a:pt x="419734" y="156175"/>
                </a:cubicBezTo>
                <a:lnTo>
                  <a:pt x="361766" y="214144"/>
                </a:lnTo>
                <a:cubicBezTo>
                  <a:pt x="345972" y="229938"/>
                  <a:pt x="325013" y="238588"/>
                  <a:pt x="302721" y="238588"/>
                </a:cubicBezTo>
                <a:cubicBezTo>
                  <a:pt x="289079" y="238588"/>
                  <a:pt x="275781" y="235274"/>
                  <a:pt x="263860" y="229034"/>
                </a:cubicBezTo>
                <a:lnTo>
                  <a:pt x="280902" y="211949"/>
                </a:lnTo>
                <a:cubicBezTo>
                  <a:pt x="287960" y="214660"/>
                  <a:pt x="295319" y="215994"/>
                  <a:pt x="302635" y="215994"/>
                </a:cubicBezTo>
                <a:cubicBezTo>
                  <a:pt x="318472" y="215994"/>
                  <a:pt x="334137" y="209840"/>
                  <a:pt x="345800" y="198178"/>
                </a:cubicBezTo>
                <a:lnTo>
                  <a:pt x="403768" y="140209"/>
                </a:lnTo>
                <a:cubicBezTo>
                  <a:pt x="427524" y="116454"/>
                  <a:pt x="427524" y="77765"/>
                  <a:pt x="403768" y="54009"/>
                </a:cubicBezTo>
                <a:cubicBezTo>
                  <a:pt x="380013" y="30254"/>
                  <a:pt x="341324" y="30254"/>
                  <a:pt x="317568" y="54009"/>
                </a:cubicBezTo>
                <a:lnTo>
                  <a:pt x="259600" y="111978"/>
                </a:lnTo>
                <a:cubicBezTo>
                  <a:pt x="242558" y="129020"/>
                  <a:pt x="237264" y="154583"/>
                  <a:pt x="245786" y="176875"/>
                </a:cubicBezTo>
                <a:lnTo>
                  <a:pt x="228743" y="193917"/>
                </a:lnTo>
                <a:cubicBezTo>
                  <a:pt x="211960" y="161985"/>
                  <a:pt x="217640" y="122005"/>
                  <a:pt x="243634" y="96012"/>
                </a:cubicBezTo>
                <a:lnTo>
                  <a:pt x="266098" y="73547"/>
                </a:lnTo>
                <a:cubicBezTo>
                  <a:pt x="268723" y="70922"/>
                  <a:pt x="268723" y="66619"/>
                  <a:pt x="266098" y="63950"/>
                </a:cubicBezTo>
                <a:cubicBezTo>
                  <a:pt x="263430" y="61325"/>
                  <a:pt x="259170" y="61325"/>
                  <a:pt x="256501" y="63950"/>
                </a:cubicBezTo>
                <a:lnTo>
                  <a:pt x="234037" y="86415"/>
                </a:lnTo>
                <a:cubicBezTo>
                  <a:pt x="202836" y="117616"/>
                  <a:pt x="196812" y="166159"/>
                  <a:pt x="218759" y="203858"/>
                </a:cubicBezTo>
                <a:lnTo>
                  <a:pt x="203783" y="218835"/>
                </a:lnTo>
                <a:cubicBezTo>
                  <a:pt x="189022" y="210228"/>
                  <a:pt x="172238" y="205709"/>
                  <a:pt x="154981" y="205709"/>
                </a:cubicBezTo>
                <a:cubicBezTo>
                  <a:pt x="129074" y="205709"/>
                  <a:pt x="104673" y="215822"/>
                  <a:pt x="86340" y="234155"/>
                </a:cubicBezTo>
                <a:lnTo>
                  <a:pt x="28371" y="292124"/>
                </a:lnTo>
                <a:cubicBezTo>
                  <a:pt x="-9457" y="329952"/>
                  <a:pt x="-9457" y="391535"/>
                  <a:pt x="28371" y="429407"/>
                </a:cubicBezTo>
                <a:cubicBezTo>
                  <a:pt x="47307" y="448342"/>
                  <a:pt x="72138" y="457767"/>
                  <a:pt x="97012" y="457767"/>
                </a:cubicBezTo>
                <a:cubicBezTo>
                  <a:pt x="121887" y="457767"/>
                  <a:pt x="146718" y="448299"/>
                  <a:pt x="165654" y="429407"/>
                </a:cubicBezTo>
                <a:lnTo>
                  <a:pt x="182653" y="412408"/>
                </a:lnTo>
                <a:cubicBezTo>
                  <a:pt x="185278" y="409783"/>
                  <a:pt x="185278" y="405479"/>
                  <a:pt x="182653" y="402811"/>
                </a:cubicBezTo>
                <a:cubicBezTo>
                  <a:pt x="179985" y="400186"/>
                  <a:pt x="175724" y="400186"/>
                  <a:pt x="173056" y="402811"/>
                </a:cubicBezTo>
                <a:lnTo>
                  <a:pt x="156057" y="419810"/>
                </a:lnTo>
                <a:cubicBezTo>
                  <a:pt x="140263" y="435604"/>
                  <a:pt x="119305" y="444254"/>
                  <a:pt x="97012" y="444254"/>
                </a:cubicBezTo>
                <a:cubicBezTo>
                  <a:pt x="74720" y="444254"/>
                  <a:pt x="53719" y="435561"/>
                  <a:pt x="37968" y="419810"/>
                </a:cubicBezTo>
                <a:cubicBezTo>
                  <a:pt x="22217" y="404059"/>
                  <a:pt x="13524" y="383057"/>
                  <a:pt x="13524" y="360765"/>
                </a:cubicBezTo>
                <a:cubicBezTo>
                  <a:pt x="13524" y="338473"/>
                  <a:pt x="22217" y="317472"/>
                  <a:pt x="37968" y="301721"/>
                </a:cubicBezTo>
                <a:lnTo>
                  <a:pt x="95936" y="243752"/>
                </a:lnTo>
                <a:cubicBezTo>
                  <a:pt x="111731" y="227958"/>
                  <a:pt x="132689" y="219308"/>
                  <a:pt x="154981" y="219308"/>
                </a:cubicBezTo>
                <a:cubicBezTo>
                  <a:pt x="168623" y="219308"/>
                  <a:pt x="181921" y="222579"/>
                  <a:pt x="193842" y="228862"/>
                </a:cubicBezTo>
                <a:lnTo>
                  <a:pt x="176800" y="245904"/>
                </a:lnTo>
                <a:cubicBezTo>
                  <a:pt x="154507" y="237383"/>
                  <a:pt x="128988" y="242676"/>
                  <a:pt x="111902" y="259718"/>
                </a:cubicBezTo>
                <a:lnTo>
                  <a:pt x="53934" y="317687"/>
                </a:lnTo>
                <a:cubicBezTo>
                  <a:pt x="30178" y="341442"/>
                  <a:pt x="30178" y="380131"/>
                  <a:pt x="53934" y="403887"/>
                </a:cubicBezTo>
                <a:cubicBezTo>
                  <a:pt x="65812" y="415764"/>
                  <a:pt x="81434" y="421703"/>
                  <a:pt x="97012" y="421703"/>
                </a:cubicBezTo>
                <a:cubicBezTo>
                  <a:pt x="112634" y="421703"/>
                  <a:pt x="128213" y="415764"/>
                  <a:pt x="140134" y="403887"/>
                </a:cubicBezTo>
                <a:lnTo>
                  <a:pt x="198102" y="345918"/>
                </a:lnTo>
                <a:cubicBezTo>
                  <a:pt x="215145" y="328833"/>
                  <a:pt x="220438" y="303313"/>
                  <a:pt x="211917" y="281021"/>
                </a:cubicBezTo>
                <a:lnTo>
                  <a:pt x="228959" y="263979"/>
                </a:lnTo>
                <a:cubicBezTo>
                  <a:pt x="245743" y="295911"/>
                  <a:pt x="240062" y="335891"/>
                  <a:pt x="214069" y="361884"/>
                </a:cubicBezTo>
                <a:lnTo>
                  <a:pt x="195563" y="380389"/>
                </a:lnTo>
                <a:cubicBezTo>
                  <a:pt x="193111" y="382842"/>
                  <a:pt x="192938" y="386931"/>
                  <a:pt x="195219" y="389556"/>
                </a:cubicBezTo>
                <a:cubicBezTo>
                  <a:pt x="197758" y="392525"/>
                  <a:pt x="202406" y="392697"/>
                  <a:pt x="205160" y="389943"/>
                </a:cubicBezTo>
                <a:lnTo>
                  <a:pt x="223666" y="371438"/>
                </a:lnTo>
                <a:cubicBezTo>
                  <a:pt x="254866" y="340237"/>
                  <a:pt x="260891" y="291694"/>
                  <a:pt x="238943" y="253995"/>
                </a:cubicBezTo>
                <a:lnTo>
                  <a:pt x="253919" y="239018"/>
                </a:lnTo>
                <a:cubicBezTo>
                  <a:pt x="268680" y="247625"/>
                  <a:pt x="285464" y="252187"/>
                  <a:pt x="302721" y="252187"/>
                </a:cubicBezTo>
                <a:cubicBezTo>
                  <a:pt x="328629" y="252187"/>
                  <a:pt x="353029" y="242074"/>
                  <a:pt x="371363" y="223741"/>
                </a:cubicBezTo>
                <a:lnTo>
                  <a:pt x="429331" y="165772"/>
                </a:lnTo>
                <a:cubicBezTo>
                  <a:pt x="447664" y="147439"/>
                  <a:pt x="457778" y="123081"/>
                  <a:pt x="457778" y="97131"/>
                </a:cubicBezTo>
                <a:cubicBezTo>
                  <a:pt x="457778" y="71180"/>
                  <a:pt x="447664" y="46822"/>
                  <a:pt x="429331" y="28489"/>
                </a:cubicBezTo>
                <a:close/>
                <a:moveTo>
                  <a:pt x="173658" y="300085"/>
                </a:moveTo>
                <a:cubicBezTo>
                  <a:pt x="171550" y="302194"/>
                  <a:pt x="168709" y="303399"/>
                  <a:pt x="165697" y="303399"/>
                </a:cubicBezTo>
                <a:cubicBezTo>
                  <a:pt x="162684" y="303399"/>
                  <a:pt x="159844" y="302237"/>
                  <a:pt x="157735" y="300085"/>
                </a:cubicBezTo>
                <a:cubicBezTo>
                  <a:pt x="153345" y="295696"/>
                  <a:pt x="153345" y="288509"/>
                  <a:pt x="157735" y="284119"/>
                </a:cubicBezTo>
                <a:lnTo>
                  <a:pt x="284130" y="157768"/>
                </a:lnTo>
                <a:cubicBezTo>
                  <a:pt x="286239" y="155616"/>
                  <a:pt x="289079" y="154454"/>
                  <a:pt x="292092" y="154454"/>
                </a:cubicBezTo>
                <a:cubicBezTo>
                  <a:pt x="295104" y="154454"/>
                  <a:pt x="297945" y="155616"/>
                  <a:pt x="300053" y="157768"/>
                </a:cubicBezTo>
                <a:cubicBezTo>
                  <a:pt x="302162" y="159876"/>
                  <a:pt x="303367" y="162717"/>
                  <a:pt x="303367" y="165729"/>
                </a:cubicBezTo>
                <a:cubicBezTo>
                  <a:pt x="303367" y="168742"/>
                  <a:pt x="302205" y="171582"/>
                  <a:pt x="300053" y="173691"/>
                </a:cubicBezTo>
                <a:lnTo>
                  <a:pt x="173658" y="300085"/>
                </a:lnTo>
                <a:close/>
                <a:moveTo>
                  <a:pt x="269197" y="121532"/>
                </a:moveTo>
                <a:lnTo>
                  <a:pt x="327165" y="63563"/>
                </a:lnTo>
                <a:cubicBezTo>
                  <a:pt x="345671" y="45101"/>
                  <a:pt x="375709" y="45101"/>
                  <a:pt x="394215" y="63563"/>
                </a:cubicBezTo>
                <a:cubicBezTo>
                  <a:pt x="412676" y="82068"/>
                  <a:pt x="412676" y="112107"/>
                  <a:pt x="394215" y="130612"/>
                </a:cubicBezTo>
                <a:lnTo>
                  <a:pt x="336246" y="188581"/>
                </a:lnTo>
                <a:cubicBezTo>
                  <a:pt x="324497" y="200329"/>
                  <a:pt x="307541" y="204891"/>
                  <a:pt x="291747" y="201147"/>
                </a:cubicBezTo>
                <a:lnTo>
                  <a:pt x="309607" y="183287"/>
                </a:lnTo>
                <a:cubicBezTo>
                  <a:pt x="314298" y="178597"/>
                  <a:pt x="316880" y="172356"/>
                  <a:pt x="316880" y="165729"/>
                </a:cubicBezTo>
                <a:cubicBezTo>
                  <a:pt x="316880" y="159102"/>
                  <a:pt x="314298" y="152861"/>
                  <a:pt x="309607" y="148171"/>
                </a:cubicBezTo>
                <a:cubicBezTo>
                  <a:pt x="304916" y="143480"/>
                  <a:pt x="298676" y="140898"/>
                  <a:pt x="292049" y="140898"/>
                </a:cubicBezTo>
                <a:cubicBezTo>
                  <a:pt x="285421" y="140898"/>
                  <a:pt x="279181" y="143480"/>
                  <a:pt x="274490" y="148171"/>
                </a:cubicBezTo>
                <a:lnTo>
                  <a:pt x="256630" y="166030"/>
                </a:lnTo>
                <a:cubicBezTo>
                  <a:pt x="252886" y="150236"/>
                  <a:pt x="257448" y="133280"/>
                  <a:pt x="269197" y="121532"/>
                </a:cubicBezTo>
                <a:close/>
                <a:moveTo>
                  <a:pt x="188549" y="336278"/>
                </a:moveTo>
                <a:lnTo>
                  <a:pt x="130580" y="394247"/>
                </a:lnTo>
                <a:cubicBezTo>
                  <a:pt x="112075" y="412709"/>
                  <a:pt x="82036" y="412709"/>
                  <a:pt x="63531" y="394247"/>
                </a:cubicBezTo>
                <a:cubicBezTo>
                  <a:pt x="45069" y="375742"/>
                  <a:pt x="45069" y="345703"/>
                  <a:pt x="63531" y="327198"/>
                </a:cubicBezTo>
                <a:lnTo>
                  <a:pt x="121500" y="269229"/>
                </a:lnTo>
                <a:cubicBezTo>
                  <a:pt x="133248" y="257480"/>
                  <a:pt x="150204" y="252919"/>
                  <a:pt x="165998" y="256663"/>
                </a:cubicBezTo>
                <a:lnTo>
                  <a:pt x="148138" y="274522"/>
                </a:lnTo>
                <a:cubicBezTo>
                  <a:pt x="138455" y="284205"/>
                  <a:pt x="138455" y="299956"/>
                  <a:pt x="148138" y="309639"/>
                </a:cubicBezTo>
                <a:cubicBezTo>
                  <a:pt x="152829" y="314330"/>
                  <a:pt x="159069" y="316912"/>
                  <a:pt x="165697" y="316912"/>
                </a:cubicBezTo>
                <a:cubicBezTo>
                  <a:pt x="172324" y="316912"/>
                  <a:pt x="178565" y="314330"/>
                  <a:pt x="183255" y="309639"/>
                </a:cubicBezTo>
                <a:lnTo>
                  <a:pt x="201115" y="291780"/>
                </a:lnTo>
                <a:cubicBezTo>
                  <a:pt x="204859" y="307574"/>
                  <a:pt x="200297" y="324530"/>
                  <a:pt x="188549" y="3362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nvGrpSpPr>
          <p:cNvPr id="3861" name="Google Shape;3861;p55"/>
          <p:cNvGrpSpPr/>
          <p:nvPr/>
        </p:nvGrpSpPr>
        <p:grpSpPr>
          <a:xfrm>
            <a:off x="723588" y="4189652"/>
            <a:ext cx="281634" cy="269729"/>
            <a:chOff x="5133424" y="6149671"/>
            <a:chExt cx="281634" cy="269729"/>
          </a:xfrm>
        </p:grpSpPr>
        <p:sp>
          <p:nvSpPr>
            <p:cNvPr id="3862" name="Google Shape;3862;p55"/>
            <p:cNvSpPr/>
            <p:nvPr/>
          </p:nvSpPr>
          <p:spPr>
            <a:xfrm>
              <a:off x="5207009" y="6184417"/>
              <a:ext cx="8242" cy="13336"/>
            </a:xfrm>
            <a:custGeom>
              <a:rect b="b" l="l" r="r" t="t"/>
              <a:pathLst>
                <a:path extrusionOk="0" h="20054" w="12394">
                  <a:moveTo>
                    <a:pt x="6197" y="20054"/>
                  </a:moveTo>
                  <a:cubicBezTo>
                    <a:pt x="9640" y="20054"/>
                    <a:pt x="12394" y="17257"/>
                    <a:pt x="12394" y="13857"/>
                  </a:cubicBezTo>
                  <a:lnTo>
                    <a:pt x="12394" y="6197"/>
                  </a:lnTo>
                  <a:cubicBezTo>
                    <a:pt x="12394" y="2754"/>
                    <a:pt x="9597" y="0"/>
                    <a:pt x="6197" y="0"/>
                  </a:cubicBezTo>
                  <a:cubicBezTo>
                    <a:pt x="2797" y="0"/>
                    <a:pt x="0" y="2797"/>
                    <a:pt x="0" y="6197"/>
                  </a:cubicBezTo>
                  <a:lnTo>
                    <a:pt x="0" y="13857"/>
                  </a:lnTo>
                  <a:cubicBezTo>
                    <a:pt x="0" y="17300"/>
                    <a:pt x="2797" y="20054"/>
                    <a:pt x="6197" y="200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3" name="Google Shape;3863;p55"/>
            <p:cNvSpPr/>
            <p:nvPr/>
          </p:nvSpPr>
          <p:spPr>
            <a:xfrm>
              <a:off x="5133424" y="6149671"/>
              <a:ext cx="281634" cy="269729"/>
            </a:xfrm>
            <a:custGeom>
              <a:rect b="b" l="l" r="r" t="t"/>
              <a:pathLst>
                <a:path extrusionOk="0" h="405608" w="423510">
                  <a:moveTo>
                    <a:pt x="417357" y="197145"/>
                  </a:moveTo>
                  <a:lnTo>
                    <a:pt x="388308" y="197145"/>
                  </a:lnTo>
                  <a:lnTo>
                    <a:pt x="388308" y="170678"/>
                  </a:lnTo>
                  <a:cubicBezTo>
                    <a:pt x="388308" y="131946"/>
                    <a:pt x="359560" y="99799"/>
                    <a:pt x="322292" y="94463"/>
                  </a:cubicBezTo>
                  <a:cubicBezTo>
                    <a:pt x="331286" y="86286"/>
                    <a:pt x="336967" y="74494"/>
                    <a:pt x="336967" y="61412"/>
                  </a:cubicBezTo>
                  <a:lnTo>
                    <a:pt x="336967" y="36408"/>
                  </a:lnTo>
                  <a:cubicBezTo>
                    <a:pt x="336967" y="16354"/>
                    <a:pt x="320613" y="0"/>
                    <a:pt x="300559" y="0"/>
                  </a:cubicBezTo>
                  <a:lnTo>
                    <a:pt x="283990" y="0"/>
                  </a:lnTo>
                  <a:cubicBezTo>
                    <a:pt x="263936" y="0"/>
                    <a:pt x="247582" y="16354"/>
                    <a:pt x="247582" y="36408"/>
                  </a:cubicBezTo>
                  <a:lnTo>
                    <a:pt x="247582" y="61412"/>
                  </a:lnTo>
                  <a:cubicBezTo>
                    <a:pt x="247582" y="74494"/>
                    <a:pt x="253263" y="86286"/>
                    <a:pt x="262258" y="94463"/>
                  </a:cubicBezTo>
                  <a:cubicBezTo>
                    <a:pt x="235145" y="98379"/>
                    <a:pt x="212508" y="116454"/>
                    <a:pt x="202223" y="140941"/>
                  </a:cubicBezTo>
                  <a:cubicBezTo>
                    <a:pt x="200459" y="136852"/>
                    <a:pt x="198350" y="132893"/>
                    <a:pt x="195854" y="129106"/>
                  </a:cubicBezTo>
                  <a:cubicBezTo>
                    <a:pt x="193961" y="126223"/>
                    <a:pt x="190130" y="125448"/>
                    <a:pt x="187247" y="127342"/>
                  </a:cubicBezTo>
                  <a:cubicBezTo>
                    <a:pt x="184364" y="129235"/>
                    <a:pt x="183589" y="133065"/>
                    <a:pt x="185482" y="135949"/>
                  </a:cubicBezTo>
                  <a:cubicBezTo>
                    <a:pt x="192540" y="146665"/>
                    <a:pt x="196241" y="159188"/>
                    <a:pt x="196241" y="172055"/>
                  </a:cubicBezTo>
                  <a:lnTo>
                    <a:pt x="196241" y="197188"/>
                  </a:lnTo>
                  <a:lnTo>
                    <a:pt x="122995" y="197188"/>
                  </a:lnTo>
                  <a:lnTo>
                    <a:pt x="122995" y="181050"/>
                  </a:lnTo>
                  <a:lnTo>
                    <a:pt x="156606" y="111591"/>
                  </a:lnTo>
                  <a:cubicBezTo>
                    <a:pt x="160006" y="113054"/>
                    <a:pt x="163276" y="114818"/>
                    <a:pt x="166418" y="116884"/>
                  </a:cubicBezTo>
                  <a:cubicBezTo>
                    <a:pt x="169301" y="118778"/>
                    <a:pt x="173131" y="117960"/>
                    <a:pt x="175025" y="115120"/>
                  </a:cubicBezTo>
                  <a:cubicBezTo>
                    <a:pt x="176918" y="112279"/>
                    <a:pt x="176101" y="108406"/>
                    <a:pt x="173260" y="106512"/>
                  </a:cubicBezTo>
                  <a:cubicBezTo>
                    <a:pt x="167752" y="102898"/>
                    <a:pt x="161856" y="100014"/>
                    <a:pt x="155702" y="97905"/>
                  </a:cubicBezTo>
                  <a:cubicBezTo>
                    <a:pt x="155702" y="97905"/>
                    <a:pt x="155659" y="97905"/>
                    <a:pt x="155616" y="97905"/>
                  </a:cubicBezTo>
                  <a:cubicBezTo>
                    <a:pt x="152431" y="96830"/>
                    <a:pt x="149204" y="95969"/>
                    <a:pt x="145933" y="95280"/>
                  </a:cubicBezTo>
                  <a:cubicBezTo>
                    <a:pt x="155444" y="87061"/>
                    <a:pt x="161512" y="74968"/>
                    <a:pt x="161512" y="61412"/>
                  </a:cubicBezTo>
                  <a:lnTo>
                    <a:pt x="161512" y="38861"/>
                  </a:lnTo>
                  <a:cubicBezTo>
                    <a:pt x="161512" y="38861"/>
                    <a:pt x="161512" y="38861"/>
                    <a:pt x="161512" y="38861"/>
                  </a:cubicBezTo>
                  <a:cubicBezTo>
                    <a:pt x="161512" y="38861"/>
                    <a:pt x="161512" y="38861"/>
                    <a:pt x="161512" y="38861"/>
                  </a:cubicBezTo>
                  <a:lnTo>
                    <a:pt x="161512" y="36451"/>
                  </a:lnTo>
                  <a:cubicBezTo>
                    <a:pt x="161512" y="16396"/>
                    <a:pt x="145158" y="43"/>
                    <a:pt x="125104" y="43"/>
                  </a:cubicBezTo>
                  <a:lnTo>
                    <a:pt x="108535" y="43"/>
                  </a:lnTo>
                  <a:cubicBezTo>
                    <a:pt x="88481" y="43"/>
                    <a:pt x="72127" y="16396"/>
                    <a:pt x="72127" y="36451"/>
                  </a:cubicBezTo>
                  <a:lnTo>
                    <a:pt x="72127" y="61454"/>
                  </a:lnTo>
                  <a:cubicBezTo>
                    <a:pt x="72127" y="74968"/>
                    <a:pt x="78152" y="87104"/>
                    <a:pt x="87663" y="95280"/>
                  </a:cubicBezTo>
                  <a:cubicBezTo>
                    <a:pt x="72816" y="98293"/>
                    <a:pt x="59130" y="105566"/>
                    <a:pt x="48114" y="116454"/>
                  </a:cubicBezTo>
                  <a:cubicBezTo>
                    <a:pt x="34816" y="129665"/>
                    <a:pt x="26811" y="146837"/>
                    <a:pt x="25262" y="165299"/>
                  </a:cubicBezTo>
                  <a:lnTo>
                    <a:pt x="6197" y="165299"/>
                  </a:lnTo>
                  <a:cubicBezTo>
                    <a:pt x="2754" y="165299"/>
                    <a:pt x="0" y="168096"/>
                    <a:pt x="0" y="171496"/>
                  </a:cubicBezTo>
                  <a:lnTo>
                    <a:pt x="0" y="203385"/>
                  </a:lnTo>
                  <a:cubicBezTo>
                    <a:pt x="0" y="203385"/>
                    <a:pt x="0" y="203385"/>
                    <a:pt x="0" y="203385"/>
                  </a:cubicBezTo>
                  <a:lnTo>
                    <a:pt x="0" y="399411"/>
                  </a:lnTo>
                  <a:cubicBezTo>
                    <a:pt x="0" y="402854"/>
                    <a:pt x="2797" y="405608"/>
                    <a:pt x="6197" y="405608"/>
                  </a:cubicBezTo>
                  <a:lnTo>
                    <a:pt x="214531" y="405608"/>
                  </a:lnTo>
                  <a:cubicBezTo>
                    <a:pt x="217974" y="405608"/>
                    <a:pt x="220728" y="402811"/>
                    <a:pt x="220728" y="399411"/>
                  </a:cubicBezTo>
                  <a:cubicBezTo>
                    <a:pt x="220728" y="396011"/>
                    <a:pt x="217931" y="393214"/>
                    <a:pt x="214531" y="393214"/>
                  </a:cubicBezTo>
                  <a:lnTo>
                    <a:pt x="12394" y="393214"/>
                  </a:lnTo>
                  <a:lnTo>
                    <a:pt x="12394" y="240438"/>
                  </a:lnTo>
                  <a:lnTo>
                    <a:pt x="196241" y="240438"/>
                  </a:lnTo>
                  <a:lnTo>
                    <a:pt x="196241" y="258987"/>
                  </a:lnTo>
                  <a:cubicBezTo>
                    <a:pt x="196241" y="270735"/>
                    <a:pt x="200114" y="282097"/>
                    <a:pt x="207215" y="291392"/>
                  </a:cubicBezTo>
                  <a:lnTo>
                    <a:pt x="204806" y="308090"/>
                  </a:lnTo>
                  <a:cubicBezTo>
                    <a:pt x="203299" y="318462"/>
                    <a:pt x="206312" y="328661"/>
                    <a:pt x="213369" y="336795"/>
                  </a:cubicBezTo>
                  <a:cubicBezTo>
                    <a:pt x="219652" y="344068"/>
                    <a:pt x="228517" y="348802"/>
                    <a:pt x="238200" y="350222"/>
                  </a:cubicBezTo>
                  <a:lnTo>
                    <a:pt x="238200" y="399411"/>
                  </a:lnTo>
                  <a:cubicBezTo>
                    <a:pt x="238200" y="402854"/>
                    <a:pt x="240998" y="405608"/>
                    <a:pt x="244398" y="405608"/>
                  </a:cubicBezTo>
                  <a:lnTo>
                    <a:pt x="402553" y="405608"/>
                  </a:lnTo>
                  <a:cubicBezTo>
                    <a:pt x="405996" y="405608"/>
                    <a:pt x="408749" y="402811"/>
                    <a:pt x="408749" y="399411"/>
                  </a:cubicBezTo>
                  <a:lnTo>
                    <a:pt x="408749" y="240438"/>
                  </a:lnTo>
                  <a:lnTo>
                    <a:pt x="417313" y="240438"/>
                  </a:lnTo>
                  <a:cubicBezTo>
                    <a:pt x="420756" y="240438"/>
                    <a:pt x="423511" y="237641"/>
                    <a:pt x="423511" y="234241"/>
                  </a:cubicBezTo>
                  <a:lnTo>
                    <a:pt x="423511" y="203385"/>
                  </a:lnTo>
                  <a:cubicBezTo>
                    <a:pt x="423511" y="199942"/>
                    <a:pt x="420713" y="197188"/>
                    <a:pt x="417313" y="197188"/>
                  </a:cubicBezTo>
                  <a:close/>
                  <a:moveTo>
                    <a:pt x="260020" y="61368"/>
                  </a:moveTo>
                  <a:lnTo>
                    <a:pt x="260020" y="36365"/>
                  </a:lnTo>
                  <a:cubicBezTo>
                    <a:pt x="260020" y="23153"/>
                    <a:pt x="270778" y="12351"/>
                    <a:pt x="284033" y="12351"/>
                  </a:cubicBezTo>
                  <a:lnTo>
                    <a:pt x="300602" y="12351"/>
                  </a:lnTo>
                  <a:cubicBezTo>
                    <a:pt x="313857" y="12351"/>
                    <a:pt x="324616" y="23110"/>
                    <a:pt x="324616" y="36365"/>
                  </a:cubicBezTo>
                  <a:lnTo>
                    <a:pt x="324616" y="61368"/>
                  </a:lnTo>
                  <a:cubicBezTo>
                    <a:pt x="324616" y="79142"/>
                    <a:pt x="310156" y="93645"/>
                    <a:pt x="292339" y="93645"/>
                  </a:cubicBezTo>
                  <a:lnTo>
                    <a:pt x="292339" y="93645"/>
                  </a:lnTo>
                  <a:cubicBezTo>
                    <a:pt x="274566" y="93645"/>
                    <a:pt x="260063" y="79142"/>
                    <a:pt x="260063" y="61368"/>
                  </a:cubicBezTo>
                  <a:close/>
                  <a:moveTo>
                    <a:pt x="110644" y="152517"/>
                  </a:moveTo>
                  <a:lnTo>
                    <a:pt x="88911" y="107675"/>
                  </a:lnTo>
                  <a:cubicBezTo>
                    <a:pt x="93559" y="106642"/>
                    <a:pt x="98422" y="106082"/>
                    <a:pt x="103371" y="106082"/>
                  </a:cubicBezTo>
                  <a:lnTo>
                    <a:pt x="110601" y="106082"/>
                  </a:lnTo>
                  <a:lnTo>
                    <a:pt x="110601" y="152560"/>
                  </a:lnTo>
                  <a:close/>
                  <a:moveTo>
                    <a:pt x="123038" y="152517"/>
                  </a:moveTo>
                  <a:lnTo>
                    <a:pt x="123038" y="106039"/>
                  </a:lnTo>
                  <a:lnTo>
                    <a:pt x="130268" y="106039"/>
                  </a:lnTo>
                  <a:cubicBezTo>
                    <a:pt x="135174" y="106039"/>
                    <a:pt x="140037" y="106599"/>
                    <a:pt x="144728" y="107631"/>
                  </a:cubicBezTo>
                  <a:lnTo>
                    <a:pt x="122995" y="152517"/>
                  </a:lnTo>
                  <a:close/>
                  <a:moveTo>
                    <a:pt x="108535" y="12394"/>
                  </a:moveTo>
                  <a:lnTo>
                    <a:pt x="125104" y="12394"/>
                  </a:lnTo>
                  <a:cubicBezTo>
                    <a:pt x="137067" y="12394"/>
                    <a:pt x="146966" y="21173"/>
                    <a:pt x="148817" y="32621"/>
                  </a:cubicBezTo>
                  <a:lnTo>
                    <a:pt x="84866" y="32621"/>
                  </a:lnTo>
                  <a:cubicBezTo>
                    <a:pt x="86673" y="21173"/>
                    <a:pt x="96615" y="12394"/>
                    <a:pt x="108578" y="12394"/>
                  </a:cubicBezTo>
                  <a:close/>
                  <a:moveTo>
                    <a:pt x="84521" y="61368"/>
                  </a:moveTo>
                  <a:lnTo>
                    <a:pt x="84521" y="45015"/>
                  </a:lnTo>
                  <a:lnTo>
                    <a:pt x="149074" y="45015"/>
                  </a:lnTo>
                  <a:lnTo>
                    <a:pt x="149074" y="61368"/>
                  </a:lnTo>
                  <a:cubicBezTo>
                    <a:pt x="149074" y="79142"/>
                    <a:pt x="134615" y="93645"/>
                    <a:pt x="116798" y="93645"/>
                  </a:cubicBezTo>
                  <a:lnTo>
                    <a:pt x="116798" y="93645"/>
                  </a:lnTo>
                  <a:cubicBezTo>
                    <a:pt x="99024" y="93645"/>
                    <a:pt x="84521" y="79142"/>
                    <a:pt x="84521" y="61368"/>
                  </a:cubicBezTo>
                  <a:close/>
                  <a:moveTo>
                    <a:pt x="76990" y="111591"/>
                  </a:moveTo>
                  <a:lnTo>
                    <a:pt x="102984" y="165256"/>
                  </a:lnTo>
                  <a:lnTo>
                    <a:pt x="37742" y="165256"/>
                  </a:lnTo>
                  <a:cubicBezTo>
                    <a:pt x="40195" y="141199"/>
                    <a:pt x="55731" y="120929"/>
                    <a:pt x="76990" y="111591"/>
                  </a:cubicBezTo>
                  <a:close/>
                  <a:moveTo>
                    <a:pt x="12394" y="177693"/>
                  </a:moveTo>
                  <a:lnTo>
                    <a:pt x="31114" y="177693"/>
                  </a:lnTo>
                  <a:cubicBezTo>
                    <a:pt x="31114" y="177693"/>
                    <a:pt x="31114" y="177693"/>
                    <a:pt x="31158" y="177693"/>
                  </a:cubicBezTo>
                  <a:cubicBezTo>
                    <a:pt x="31158" y="177693"/>
                    <a:pt x="31158" y="177693"/>
                    <a:pt x="31158" y="177693"/>
                  </a:cubicBezTo>
                  <a:lnTo>
                    <a:pt x="110558" y="177693"/>
                  </a:lnTo>
                  <a:lnTo>
                    <a:pt x="110558" y="197188"/>
                  </a:lnTo>
                  <a:lnTo>
                    <a:pt x="12351" y="197188"/>
                  </a:lnTo>
                  <a:lnTo>
                    <a:pt x="12351" y="177693"/>
                  </a:lnTo>
                  <a:close/>
                  <a:moveTo>
                    <a:pt x="12394" y="228044"/>
                  </a:moveTo>
                  <a:lnTo>
                    <a:pt x="12394" y="209582"/>
                  </a:lnTo>
                  <a:lnTo>
                    <a:pt x="196241" y="209582"/>
                  </a:lnTo>
                  <a:lnTo>
                    <a:pt x="196241" y="228044"/>
                  </a:lnTo>
                  <a:lnTo>
                    <a:pt x="12394" y="228044"/>
                  </a:lnTo>
                  <a:close/>
                  <a:moveTo>
                    <a:pt x="222708" y="328704"/>
                  </a:moveTo>
                  <a:cubicBezTo>
                    <a:pt x="218060" y="323368"/>
                    <a:pt x="216081" y="316654"/>
                    <a:pt x="217070" y="309898"/>
                  </a:cubicBezTo>
                  <a:lnTo>
                    <a:pt x="230368" y="218577"/>
                  </a:lnTo>
                  <a:cubicBezTo>
                    <a:pt x="230842" y="215177"/>
                    <a:pt x="228517" y="212035"/>
                    <a:pt x="225118" y="211562"/>
                  </a:cubicBezTo>
                  <a:cubicBezTo>
                    <a:pt x="221718" y="211088"/>
                    <a:pt x="218577" y="213412"/>
                    <a:pt x="218103" y="216812"/>
                  </a:cubicBezTo>
                  <a:lnTo>
                    <a:pt x="210271" y="270434"/>
                  </a:lnTo>
                  <a:cubicBezTo>
                    <a:pt x="209195" y="266776"/>
                    <a:pt x="208635" y="262946"/>
                    <a:pt x="208635" y="259030"/>
                  </a:cubicBezTo>
                  <a:lnTo>
                    <a:pt x="208635" y="234284"/>
                  </a:lnTo>
                  <a:cubicBezTo>
                    <a:pt x="208635" y="234284"/>
                    <a:pt x="208635" y="234284"/>
                    <a:pt x="208635" y="234284"/>
                  </a:cubicBezTo>
                  <a:cubicBezTo>
                    <a:pt x="208635" y="234284"/>
                    <a:pt x="208635" y="234284"/>
                    <a:pt x="208635" y="234284"/>
                  </a:cubicBezTo>
                  <a:lnTo>
                    <a:pt x="208635" y="203428"/>
                  </a:lnTo>
                  <a:cubicBezTo>
                    <a:pt x="208635" y="203428"/>
                    <a:pt x="208635" y="203428"/>
                    <a:pt x="208635" y="203428"/>
                  </a:cubicBezTo>
                  <a:lnTo>
                    <a:pt x="208635" y="172098"/>
                  </a:lnTo>
                  <a:cubicBezTo>
                    <a:pt x="208635" y="172098"/>
                    <a:pt x="208635" y="172098"/>
                    <a:pt x="208635" y="172098"/>
                  </a:cubicBezTo>
                  <a:lnTo>
                    <a:pt x="208635" y="170764"/>
                  </a:lnTo>
                  <a:cubicBezTo>
                    <a:pt x="208635" y="135131"/>
                    <a:pt x="237641" y="106168"/>
                    <a:pt x="273231" y="106168"/>
                  </a:cubicBezTo>
                  <a:lnTo>
                    <a:pt x="292210" y="106168"/>
                  </a:lnTo>
                  <a:cubicBezTo>
                    <a:pt x="292210" y="106168"/>
                    <a:pt x="292210" y="106168"/>
                    <a:pt x="292210" y="106168"/>
                  </a:cubicBezTo>
                  <a:cubicBezTo>
                    <a:pt x="292210" y="106168"/>
                    <a:pt x="292210" y="106168"/>
                    <a:pt x="292210" y="106168"/>
                  </a:cubicBezTo>
                  <a:lnTo>
                    <a:pt x="311189" y="106168"/>
                  </a:lnTo>
                  <a:cubicBezTo>
                    <a:pt x="346822" y="106168"/>
                    <a:pt x="375785" y="135174"/>
                    <a:pt x="375785" y="170764"/>
                  </a:cubicBezTo>
                  <a:lnTo>
                    <a:pt x="375785" y="259073"/>
                  </a:lnTo>
                  <a:cubicBezTo>
                    <a:pt x="375785" y="262946"/>
                    <a:pt x="375225" y="266776"/>
                    <a:pt x="374149" y="270477"/>
                  </a:cubicBezTo>
                  <a:lnTo>
                    <a:pt x="360077" y="173992"/>
                  </a:lnTo>
                  <a:cubicBezTo>
                    <a:pt x="357366" y="155530"/>
                    <a:pt x="340367" y="141586"/>
                    <a:pt x="320484" y="141586"/>
                  </a:cubicBezTo>
                  <a:lnTo>
                    <a:pt x="263807" y="141586"/>
                  </a:lnTo>
                  <a:cubicBezTo>
                    <a:pt x="243924" y="141586"/>
                    <a:pt x="226925" y="155530"/>
                    <a:pt x="224214" y="173992"/>
                  </a:cubicBezTo>
                  <a:lnTo>
                    <a:pt x="222364" y="186601"/>
                  </a:lnTo>
                  <a:cubicBezTo>
                    <a:pt x="221890" y="190001"/>
                    <a:pt x="224214" y="193143"/>
                    <a:pt x="227614" y="193616"/>
                  </a:cubicBezTo>
                  <a:cubicBezTo>
                    <a:pt x="231014" y="194132"/>
                    <a:pt x="234155" y="191765"/>
                    <a:pt x="234629" y="188366"/>
                  </a:cubicBezTo>
                  <a:lnTo>
                    <a:pt x="236479" y="175756"/>
                  </a:lnTo>
                  <a:cubicBezTo>
                    <a:pt x="238287" y="163319"/>
                    <a:pt x="250035" y="153980"/>
                    <a:pt x="263807" y="153980"/>
                  </a:cubicBezTo>
                  <a:lnTo>
                    <a:pt x="320484" y="153980"/>
                  </a:lnTo>
                  <a:cubicBezTo>
                    <a:pt x="334256" y="153980"/>
                    <a:pt x="346004" y="163362"/>
                    <a:pt x="347812" y="175756"/>
                  </a:cubicBezTo>
                  <a:lnTo>
                    <a:pt x="367350" y="309941"/>
                  </a:lnTo>
                  <a:cubicBezTo>
                    <a:pt x="368340" y="316697"/>
                    <a:pt x="366317" y="323368"/>
                    <a:pt x="361712" y="328747"/>
                  </a:cubicBezTo>
                  <a:cubicBezTo>
                    <a:pt x="356462" y="334815"/>
                    <a:pt x="348543" y="338344"/>
                    <a:pt x="340065" y="338344"/>
                  </a:cubicBezTo>
                  <a:lnTo>
                    <a:pt x="244269" y="338344"/>
                  </a:lnTo>
                  <a:cubicBezTo>
                    <a:pt x="235791" y="338344"/>
                    <a:pt x="227872" y="334858"/>
                    <a:pt x="222622" y="328747"/>
                  </a:cubicBezTo>
                  <a:close/>
                  <a:moveTo>
                    <a:pt x="250552" y="393214"/>
                  </a:moveTo>
                  <a:lnTo>
                    <a:pt x="250552" y="350695"/>
                  </a:lnTo>
                  <a:lnTo>
                    <a:pt x="333911" y="350695"/>
                  </a:lnTo>
                  <a:lnTo>
                    <a:pt x="333911" y="393214"/>
                  </a:lnTo>
                  <a:lnTo>
                    <a:pt x="250552" y="393214"/>
                  </a:lnTo>
                  <a:close/>
                  <a:moveTo>
                    <a:pt x="396313" y="393214"/>
                  </a:moveTo>
                  <a:lnTo>
                    <a:pt x="346348" y="393214"/>
                  </a:lnTo>
                  <a:lnTo>
                    <a:pt x="346348" y="350222"/>
                  </a:lnTo>
                  <a:cubicBezTo>
                    <a:pt x="356074" y="348802"/>
                    <a:pt x="364897" y="344111"/>
                    <a:pt x="371180" y="336795"/>
                  </a:cubicBezTo>
                  <a:cubicBezTo>
                    <a:pt x="378194" y="328661"/>
                    <a:pt x="381250" y="318462"/>
                    <a:pt x="379744" y="308090"/>
                  </a:cubicBezTo>
                  <a:lnTo>
                    <a:pt x="377334" y="291392"/>
                  </a:lnTo>
                  <a:cubicBezTo>
                    <a:pt x="384435" y="282097"/>
                    <a:pt x="388308" y="270735"/>
                    <a:pt x="388308" y="258987"/>
                  </a:cubicBezTo>
                  <a:lnTo>
                    <a:pt x="388308" y="240438"/>
                  </a:lnTo>
                  <a:lnTo>
                    <a:pt x="396355" y="240438"/>
                  </a:lnTo>
                  <a:lnTo>
                    <a:pt x="396355" y="393214"/>
                  </a:lnTo>
                  <a:close/>
                  <a:moveTo>
                    <a:pt x="411074" y="228044"/>
                  </a:moveTo>
                  <a:lnTo>
                    <a:pt x="388222" y="228044"/>
                  </a:lnTo>
                  <a:lnTo>
                    <a:pt x="388222" y="209582"/>
                  </a:lnTo>
                  <a:lnTo>
                    <a:pt x="411074" y="209582"/>
                  </a:lnTo>
                  <a:lnTo>
                    <a:pt x="411074" y="22804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64" name="Google Shape;3864;p55"/>
          <p:cNvGrpSpPr/>
          <p:nvPr/>
        </p:nvGrpSpPr>
        <p:grpSpPr>
          <a:xfrm>
            <a:off x="1150150" y="4177074"/>
            <a:ext cx="294885" cy="294885"/>
            <a:chOff x="1440000" y="6623064"/>
            <a:chExt cx="294885" cy="294885"/>
          </a:xfrm>
        </p:grpSpPr>
        <p:sp>
          <p:nvSpPr>
            <p:cNvPr id="3865" name="Google Shape;3865;p55"/>
            <p:cNvSpPr/>
            <p:nvPr/>
          </p:nvSpPr>
          <p:spPr>
            <a:xfrm>
              <a:off x="1440000" y="6623064"/>
              <a:ext cx="294885" cy="294885"/>
            </a:xfrm>
            <a:custGeom>
              <a:rect b="b" l="l" r="r" t="t"/>
              <a:pathLst>
                <a:path extrusionOk="0" h="443436" w="443436">
                  <a:moveTo>
                    <a:pt x="378539" y="64940"/>
                  </a:moveTo>
                  <a:cubicBezTo>
                    <a:pt x="336665" y="23067"/>
                    <a:pt x="280978" y="0"/>
                    <a:pt x="221761" y="0"/>
                  </a:cubicBezTo>
                  <a:cubicBezTo>
                    <a:pt x="162544" y="0"/>
                    <a:pt x="106857" y="23067"/>
                    <a:pt x="64983" y="64940"/>
                  </a:cubicBezTo>
                  <a:cubicBezTo>
                    <a:pt x="23110" y="106814"/>
                    <a:pt x="0" y="162501"/>
                    <a:pt x="0" y="221718"/>
                  </a:cubicBezTo>
                  <a:cubicBezTo>
                    <a:pt x="0" y="280935"/>
                    <a:pt x="23067" y="336622"/>
                    <a:pt x="64940" y="378496"/>
                  </a:cubicBezTo>
                  <a:cubicBezTo>
                    <a:pt x="106814" y="420369"/>
                    <a:pt x="162501" y="443436"/>
                    <a:pt x="221718" y="443436"/>
                  </a:cubicBezTo>
                  <a:cubicBezTo>
                    <a:pt x="280935" y="443436"/>
                    <a:pt x="336622" y="420369"/>
                    <a:pt x="378496" y="378496"/>
                  </a:cubicBezTo>
                  <a:cubicBezTo>
                    <a:pt x="420369" y="336622"/>
                    <a:pt x="443436" y="280935"/>
                    <a:pt x="443436" y="221718"/>
                  </a:cubicBezTo>
                  <a:cubicBezTo>
                    <a:pt x="443436" y="162501"/>
                    <a:pt x="420369" y="106814"/>
                    <a:pt x="378496" y="64940"/>
                  </a:cubicBezTo>
                  <a:close/>
                  <a:moveTo>
                    <a:pt x="369372" y="369329"/>
                  </a:moveTo>
                  <a:cubicBezTo>
                    <a:pt x="329952" y="408750"/>
                    <a:pt x="277535" y="430482"/>
                    <a:pt x="221761" y="430482"/>
                  </a:cubicBezTo>
                  <a:cubicBezTo>
                    <a:pt x="165987" y="430482"/>
                    <a:pt x="113570" y="408750"/>
                    <a:pt x="74150" y="369329"/>
                  </a:cubicBezTo>
                  <a:cubicBezTo>
                    <a:pt x="34730" y="329909"/>
                    <a:pt x="12997" y="277492"/>
                    <a:pt x="12997" y="221718"/>
                  </a:cubicBezTo>
                  <a:cubicBezTo>
                    <a:pt x="12997" y="165944"/>
                    <a:pt x="34730" y="113527"/>
                    <a:pt x="74150" y="74107"/>
                  </a:cubicBezTo>
                  <a:cubicBezTo>
                    <a:pt x="113570" y="34686"/>
                    <a:pt x="165987" y="12954"/>
                    <a:pt x="221761" y="12954"/>
                  </a:cubicBezTo>
                  <a:cubicBezTo>
                    <a:pt x="277535" y="12954"/>
                    <a:pt x="329952" y="34686"/>
                    <a:pt x="369372" y="74107"/>
                  </a:cubicBezTo>
                  <a:cubicBezTo>
                    <a:pt x="408793" y="113527"/>
                    <a:pt x="430525" y="165944"/>
                    <a:pt x="430525" y="221718"/>
                  </a:cubicBezTo>
                  <a:cubicBezTo>
                    <a:pt x="430525" y="277492"/>
                    <a:pt x="408793" y="329909"/>
                    <a:pt x="369372" y="3693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6" name="Google Shape;3866;p55"/>
            <p:cNvSpPr/>
            <p:nvPr/>
          </p:nvSpPr>
          <p:spPr>
            <a:xfrm>
              <a:off x="1468061" y="6650741"/>
              <a:ext cx="238771" cy="114044"/>
            </a:xfrm>
            <a:custGeom>
              <a:rect b="b" l="l" r="r" t="t"/>
              <a:pathLst>
                <a:path extrusionOk="0" h="171495" w="359054">
                  <a:moveTo>
                    <a:pt x="5962" y="171453"/>
                  </a:moveTo>
                  <a:cubicBezTo>
                    <a:pt x="9534" y="171754"/>
                    <a:pt x="12676" y="169129"/>
                    <a:pt x="12977" y="165557"/>
                  </a:cubicBezTo>
                  <a:cubicBezTo>
                    <a:pt x="16549" y="124028"/>
                    <a:pt x="35485" y="85554"/>
                    <a:pt x="66255" y="57194"/>
                  </a:cubicBezTo>
                  <a:cubicBezTo>
                    <a:pt x="97197" y="28662"/>
                    <a:pt x="137435" y="12954"/>
                    <a:pt x="179567" y="12954"/>
                  </a:cubicBezTo>
                  <a:cubicBezTo>
                    <a:pt x="221699" y="12954"/>
                    <a:pt x="261937" y="28662"/>
                    <a:pt x="292879" y="57194"/>
                  </a:cubicBezTo>
                  <a:cubicBezTo>
                    <a:pt x="323649" y="85554"/>
                    <a:pt x="342542" y="124028"/>
                    <a:pt x="346114" y="165557"/>
                  </a:cubicBezTo>
                  <a:cubicBezTo>
                    <a:pt x="346415" y="168957"/>
                    <a:pt x="349255" y="171496"/>
                    <a:pt x="352569" y="171496"/>
                  </a:cubicBezTo>
                  <a:cubicBezTo>
                    <a:pt x="352741" y="171496"/>
                    <a:pt x="352956" y="171496"/>
                    <a:pt x="353128" y="171496"/>
                  </a:cubicBezTo>
                  <a:cubicBezTo>
                    <a:pt x="356700" y="171195"/>
                    <a:pt x="359369" y="168053"/>
                    <a:pt x="359024" y="164481"/>
                  </a:cubicBezTo>
                  <a:cubicBezTo>
                    <a:pt x="355151" y="119724"/>
                    <a:pt x="334795" y="78238"/>
                    <a:pt x="301615" y="47683"/>
                  </a:cubicBezTo>
                  <a:cubicBezTo>
                    <a:pt x="268263" y="16913"/>
                    <a:pt x="224883" y="0"/>
                    <a:pt x="179524" y="0"/>
                  </a:cubicBezTo>
                  <a:cubicBezTo>
                    <a:pt x="134165" y="0"/>
                    <a:pt x="90785" y="16956"/>
                    <a:pt x="57433" y="47683"/>
                  </a:cubicBezTo>
                  <a:cubicBezTo>
                    <a:pt x="24295" y="78238"/>
                    <a:pt x="3897" y="119724"/>
                    <a:pt x="24" y="164481"/>
                  </a:cubicBezTo>
                  <a:cubicBezTo>
                    <a:pt x="-278" y="168053"/>
                    <a:pt x="2347" y="171195"/>
                    <a:pt x="5919" y="1714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7" name="Google Shape;3867;p55"/>
            <p:cNvSpPr/>
            <p:nvPr/>
          </p:nvSpPr>
          <p:spPr>
            <a:xfrm>
              <a:off x="1468085" y="6776258"/>
              <a:ext cx="238771" cy="114060"/>
            </a:xfrm>
            <a:custGeom>
              <a:rect b="b" l="l" r="r" t="t"/>
              <a:pathLst>
                <a:path extrusionOk="0" h="171519" w="359054">
                  <a:moveTo>
                    <a:pt x="353092" y="24"/>
                  </a:moveTo>
                  <a:cubicBezTo>
                    <a:pt x="349520" y="-278"/>
                    <a:pt x="346378" y="2347"/>
                    <a:pt x="346077" y="5919"/>
                  </a:cubicBezTo>
                  <a:cubicBezTo>
                    <a:pt x="342505" y="47448"/>
                    <a:pt x="323570" y="85922"/>
                    <a:pt x="292799" y="114282"/>
                  </a:cubicBezTo>
                  <a:cubicBezTo>
                    <a:pt x="261857" y="142815"/>
                    <a:pt x="221619" y="158523"/>
                    <a:pt x="179487" y="158523"/>
                  </a:cubicBezTo>
                  <a:cubicBezTo>
                    <a:pt x="137356" y="158523"/>
                    <a:pt x="97118" y="142815"/>
                    <a:pt x="66175" y="114282"/>
                  </a:cubicBezTo>
                  <a:cubicBezTo>
                    <a:pt x="35405" y="85922"/>
                    <a:pt x="16512" y="47448"/>
                    <a:pt x="12941" y="5919"/>
                  </a:cubicBezTo>
                  <a:cubicBezTo>
                    <a:pt x="12639" y="2347"/>
                    <a:pt x="9498" y="-278"/>
                    <a:pt x="5926" y="24"/>
                  </a:cubicBezTo>
                  <a:cubicBezTo>
                    <a:pt x="2354" y="325"/>
                    <a:pt x="-314" y="3466"/>
                    <a:pt x="30" y="7038"/>
                  </a:cubicBezTo>
                  <a:cubicBezTo>
                    <a:pt x="3903" y="51795"/>
                    <a:pt x="24259" y="93281"/>
                    <a:pt x="57439" y="123836"/>
                  </a:cubicBezTo>
                  <a:cubicBezTo>
                    <a:pt x="90791" y="154607"/>
                    <a:pt x="134171" y="171519"/>
                    <a:pt x="179530" y="171519"/>
                  </a:cubicBezTo>
                  <a:cubicBezTo>
                    <a:pt x="224890" y="171519"/>
                    <a:pt x="268269" y="154563"/>
                    <a:pt x="301622" y="123836"/>
                  </a:cubicBezTo>
                  <a:cubicBezTo>
                    <a:pt x="334759" y="93281"/>
                    <a:pt x="355157" y="51795"/>
                    <a:pt x="359031" y="7038"/>
                  </a:cubicBezTo>
                  <a:cubicBezTo>
                    <a:pt x="359332" y="3466"/>
                    <a:pt x="356707" y="325"/>
                    <a:pt x="353135" y="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8" name="Google Shape;3868;p55"/>
            <p:cNvSpPr/>
            <p:nvPr/>
          </p:nvSpPr>
          <p:spPr>
            <a:xfrm>
              <a:off x="1569194" y="6739495"/>
              <a:ext cx="37003" cy="113071"/>
            </a:xfrm>
            <a:custGeom>
              <a:rect b="b" l="l" r="r" t="t"/>
              <a:pathLst>
                <a:path extrusionOk="0" h="170032" w="55644">
                  <a:moveTo>
                    <a:pt x="0" y="19710"/>
                  </a:moveTo>
                  <a:lnTo>
                    <a:pt x="0" y="149978"/>
                  </a:lnTo>
                  <a:cubicBezTo>
                    <a:pt x="0" y="161038"/>
                    <a:pt x="12394" y="170033"/>
                    <a:pt x="27672" y="170033"/>
                  </a:cubicBezTo>
                  <a:cubicBezTo>
                    <a:pt x="42949" y="170033"/>
                    <a:pt x="55645" y="160866"/>
                    <a:pt x="55645" y="149978"/>
                  </a:cubicBezTo>
                  <a:lnTo>
                    <a:pt x="55645" y="19710"/>
                  </a:lnTo>
                  <a:cubicBezTo>
                    <a:pt x="55645" y="8263"/>
                    <a:pt x="43853" y="0"/>
                    <a:pt x="27672" y="0"/>
                  </a:cubicBezTo>
                  <a:cubicBezTo>
                    <a:pt x="11490" y="0"/>
                    <a:pt x="0" y="8091"/>
                    <a:pt x="0" y="19710"/>
                  </a:cubicBezTo>
                  <a:close/>
                  <a:moveTo>
                    <a:pt x="42648" y="19710"/>
                  </a:moveTo>
                  <a:lnTo>
                    <a:pt x="42648" y="149978"/>
                  </a:lnTo>
                  <a:cubicBezTo>
                    <a:pt x="42648" y="151700"/>
                    <a:pt x="37183" y="157036"/>
                    <a:pt x="27629" y="157036"/>
                  </a:cubicBezTo>
                  <a:cubicBezTo>
                    <a:pt x="18075" y="157036"/>
                    <a:pt x="12954" y="152001"/>
                    <a:pt x="12954" y="149978"/>
                  </a:cubicBezTo>
                  <a:lnTo>
                    <a:pt x="12954" y="19710"/>
                  </a:lnTo>
                  <a:cubicBezTo>
                    <a:pt x="12954" y="15923"/>
                    <a:pt x="19409" y="12997"/>
                    <a:pt x="27629" y="12997"/>
                  </a:cubicBezTo>
                  <a:cubicBezTo>
                    <a:pt x="36580" y="12997"/>
                    <a:pt x="42648" y="16482"/>
                    <a:pt x="42648" y="197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69" name="Google Shape;3869;p55"/>
            <p:cNvSpPr/>
            <p:nvPr/>
          </p:nvSpPr>
          <p:spPr>
            <a:xfrm>
              <a:off x="1567620" y="6688464"/>
              <a:ext cx="39665" cy="36345"/>
            </a:xfrm>
            <a:custGeom>
              <a:rect b="b" l="l" r="r" t="t"/>
              <a:pathLst>
                <a:path extrusionOk="0" h="54654" w="59646">
                  <a:moveTo>
                    <a:pt x="29996" y="0"/>
                  </a:moveTo>
                  <a:cubicBezTo>
                    <a:pt x="13470" y="0"/>
                    <a:pt x="0" y="12265"/>
                    <a:pt x="0" y="27327"/>
                  </a:cubicBezTo>
                  <a:cubicBezTo>
                    <a:pt x="0" y="42390"/>
                    <a:pt x="13728" y="54655"/>
                    <a:pt x="29996" y="54655"/>
                  </a:cubicBezTo>
                  <a:cubicBezTo>
                    <a:pt x="46263" y="54655"/>
                    <a:pt x="59647" y="42132"/>
                    <a:pt x="59647" y="27327"/>
                  </a:cubicBezTo>
                  <a:cubicBezTo>
                    <a:pt x="59647" y="12523"/>
                    <a:pt x="46349" y="0"/>
                    <a:pt x="29996" y="0"/>
                  </a:cubicBezTo>
                  <a:close/>
                  <a:moveTo>
                    <a:pt x="29996" y="41658"/>
                  </a:moveTo>
                  <a:cubicBezTo>
                    <a:pt x="19839" y="41658"/>
                    <a:pt x="12997" y="34256"/>
                    <a:pt x="12997" y="27327"/>
                  </a:cubicBezTo>
                  <a:cubicBezTo>
                    <a:pt x="12997" y="19409"/>
                    <a:pt x="20614" y="12997"/>
                    <a:pt x="29996" y="12997"/>
                  </a:cubicBezTo>
                  <a:cubicBezTo>
                    <a:pt x="39377" y="12997"/>
                    <a:pt x="46650" y="19581"/>
                    <a:pt x="46650" y="27327"/>
                  </a:cubicBezTo>
                  <a:cubicBezTo>
                    <a:pt x="46650" y="35074"/>
                    <a:pt x="38861" y="41658"/>
                    <a:pt x="29996" y="416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70" name="Google Shape;3870;p55"/>
          <p:cNvGrpSpPr/>
          <p:nvPr/>
        </p:nvGrpSpPr>
        <p:grpSpPr>
          <a:xfrm>
            <a:off x="1198637" y="2870793"/>
            <a:ext cx="197939" cy="282958"/>
            <a:chOff x="3824108" y="185737"/>
            <a:chExt cx="4539896" cy="6489858"/>
          </a:xfrm>
        </p:grpSpPr>
        <p:sp>
          <p:nvSpPr>
            <p:cNvPr id="3871" name="Google Shape;3871;p55"/>
            <p:cNvSpPr/>
            <p:nvPr/>
          </p:nvSpPr>
          <p:spPr>
            <a:xfrm>
              <a:off x="5784102" y="1097184"/>
              <a:ext cx="2579902" cy="3840099"/>
            </a:xfrm>
            <a:custGeom>
              <a:rect b="b" l="l" r="r" t="t"/>
              <a:pathLst>
                <a:path extrusionOk="0" h="3840099" w="2579902">
                  <a:moveTo>
                    <a:pt x="2230899" y="1336167"/>
                  </a:moveTo>
                  <a:lnTo>
                    <a:pt x="1873331" y="871633"/>
                  </a:lnTo>
                  <a:cubicBezTo>
                    <a:pt x="1800083" y="776478"/>
                    <a:pt x="1702452" y="703897"/>
                    <a:pt x="1591867" y="660654"/>
                  </a:cubicBezTo>
                  <a:lnTo>
                    <a:pt x="1591867" y="95250"/>
                  </a:lnTo>
                  <a:cubicBezTo>
                    <a:pt x="1591867" y="42672"/>
                    <a:pt x="1549195" y="0"/>
                    <a:pt x="1496617" y="0"/>
                  </a:cubicBezTo>
                  <a:cubicBezTo>
                    <a:pt x="1444039" y="0"/>
                    <a:pt x="1401367" y="42672"/>
                    <a:pt x="1401367" y="95250"/>
                  </a:cubicBezTo>
                  <a:lnTo>
                    <a:pt x="1401367" y="617315"/>
                  </a:lnTo>
                  <a:cubicBezTo>
                    <a:pt x="1274399" y="607885"/>
                    <a:pt x="1146669" y="635508"/>
                    <a:pt x="1034369" y="697801"/>
                  </a:cubicBezTo>
                  <a:lnTo>
                    <a:pt x="136542" y="1195388"/>
                  </a:lnTo>
                  <a:cubicBezTo>
                    <a:pt x="74249" y="1229868"/>
                    <a:pt x="29386" y="1286637"/>
                    <a:pt x="10050" y="1355122"/>
                  </a:cubicBezTo>
                  <a:cubicBezTo>
                    <a:pt x="-9286" y="1423606"/>
                    <a:pt x="-523" y="1495425"/>
                    <a:pt x="34625" y="1557338"/>
                  </a:cubicBezTo>
                  <a:cubicBezTo>
                    <a:pt x="123017" y="1713071"/>
                    <a:pt x="266559" y="1826038"/>
                    <a:pt x="438771" y="1875282"/>
                  </a:cubicBezTo>
                  <a:cubicBezTo>
                    <a:pt x="610982" y="1924526"/>
                    <a:pt x="792529" y="1904619"/>
                    <a:pt x="949882" y="1819085"/>
                  </a:cubicBezTo>
                  <a:lnTo>
                    <a:pt x="1244490" y="1659160"/>
                  </a:lnTo>
                  <a:lnTo>
                    <a:pt x="1524239" y="2084546"/>
                  </a:lnTo>
                  <a:lnTo>
                    <a:pt x="1312975" y="2769489"/>
                  </a:lnTo>
                  <a:cubicBezTo>
                    <a:pt x="1222869" y="3061716"/>
                    <a:pt x="1035607" y="3319748"/>
                    <a:pt x="785766" y="3496056"/>
                  </a:cubicBezTo>
                  <a:lnTo>
                    <a:pt x="543641" y="3666935"/>
                  </a:lnTo>
                  <a:cubicBezTo>
                    <a:pt x="500683" y="3697224"/>
                    <a:pt x="490396" y="3756660"/>
                    <a:pt x="520686" y="3799713"/>
                  </a:cubicBezTo>
                  <a:cubicBezTo>
                    <a:pt x="539259" y="3826002"/>
                    <a:pt x="568691" y="3840099"/>
                    <a:pt x="598600" y="3840099"/>
                  </a:cubicBezTo>
                  <a:cubicBezTo>
                    <a:pt x="617555" y="3840099"/>
                    <a:pt x="636700" y="3834479"/>
                    <a:pt x="653464" y="3822668"/>
                  </a:cubicBezTo>
                  <a:lnTo>
                    <a:pt x="895589" y="3651790"/>
                  </a:lnTo>
                  <a:cubicBezTo>
                    <a:pt x="1179720" y="3451289"/>
                    <a:pt x="1392604" y="3157919"/>
                    <a:pt x="1494998" y="2825687"/>
                  </a:cubicBezTo>
                  <a:lnTo>
                    <a:pt x="1719502" y="2097977"/>
                  </a:lnTo>
                  <a:cubicBezTo>
                    <a:pt x="1719502" y="2097977"/>
                    <a:pt x="1719502" y="2097977"/>
                    <a:pt x="1719502" y="2097977"/>
                  </a:cubicBezTo>
                  <a:lnTo>
                    <a:pt x="1719502" y="2097977"/>
                  </a:lnTo>
                  <a:cubicBezTo>
                    <a:pt x="1719502" y="2097977"/>
                    <a:pt x="1719597" y="2097500"/>
                    <a:pt x="1719692" y="2097215"/>
                  </a:cubicBezTo>
                  <a:cubicBezTo>
                    <a:pt x="1720550" y="2094452"/>
                    <a:pt x="1721216" y="2091690"/>
                    <a:pt x="1721788" y="2088928"/>
                  </a:cubicBezTo>
                  <a:cubicBezTo>
                    <a:pt x="1722169" y="2087118"/>
                    <a:pt x="1722359" y="2085308"/>
                    <a:pt x="1722645" y="2083594"/>
                  </a:cubicBezTo>
                  <a:cubicBezTo>
                    <a:pt x="1722836" y="2082356"/>
                    <a:pt x="1723026" y="2081117"/>
                    <a:pt x="1723217" y="2079879"/>
                  </a:cubicBezTo>
                  <a:cubicBezTo>
                    <a:pt x="1723407" y="2077879"/>
                    <a:pt x="1723503" y="2075879"/>
                    <a:pt x="1723598" y="2073878"/>
                  </a:cubicBezTo>
                  <a:cubicBezTo>
                    <a:pt x="1723598" y="2072831"/>
                    <a:pt x="1723788" y="2071783"/>
                    <a:pt x="1723788" y="2070640"/>
                  </a:cubicBezTo>
                  <a:cubicBezTo>
                    <a:pt x="1723788" y="2068639"/>
                    <a:pt x="1723693" y="2066735"/>
                    <a:pt x="1723598" y="2064830"/>
                  </a:cubicBezTo>
                  <a:cubicBezTo>
                    <a:pt x="1723598" y="2063687"/>
                    <a:pt x="1723598" y="2062544"/>
                    <a:pt x="1723407" y="2061400"/>
                  </a:cubicBezTo>
                  <a:cubicBezTo>
                    <a:pt x="1723217" y="2059591"/>
                    <a:pt x="1722931" y="2057876"/>
                    <a:pt x="1722740" y="2056066"/>
                  </a:cubicBezTo>
                  <a:cubicBezTo>
                    <a:pt x="1722550" y="2054733"/>
                    <a:pt x="1722359" y="2053399"/>
                    <a:pt x="1722169" y="2052066"/>
                  </a:cubicBezTo>
                  <a:cubicBezTo>
                    <a:pt x="1721883" y="2050447"/>
                    <a:pt x="1721407" y="2048923"/>
                    <a:pt x="1721026" y="2047399"/>
                  </a:cubicBezTo>
                  <a:cubicBezTo>
                    <a:pt x="1720645" y="2045970"/>
                    <a:pt x="1720359" y="2044446"/>
                    <a:pt x="1719883" y="2043017"/>
                  </a:cubicBezTo>
                  <a:cubicBezTo>
                    <a:pt x="1719407" y="2041493"/>
                    <a:pt x="1718835" y="2040064"/>
                    <a:pt x="1718359" y="2038540"/>
                  </a:cubicBezTo>
                  <a:cubicBezTo>
                    <a:pt x="1717883" y="2037112"/>
                    <a:pt x="1717406" y="2035683"/>
                    <a:pt x="1716835" y="2034254"/>
                  </a:cubicBezTo>
                  <a:cubicBezTo>
                    <a:pt x="1716073" y="2032445"/>
                    <a:pt x="1715216" y="2030635"/>
                    <a:pt x="1714358" y="2028920"/>
                  </a:cubicBezTo>
                  <a:cubicBezTo>
                    <a:pt x="1713882" y="2027873"/>
                    <a:pt x="1713406" y="2026825"/>
                    <a:pt x="1712930" y="2025872"/>
                  </a:cubicBezTo>
                  <a:cubicBezTo>
                    <a:pt x="1711406" y="2023015"/>
                    <a:pt x="1709787" y="2020157"/>
                    <a:pt x="1707977" y="2017395"/>
                  </a:cubicBezTo>
                  <a:lnTo>
                    <a:pt x="1355647" y="1481614"/>
                  </a:lnTo>
                  <a:cubicBezTo>
                    <a:pt x="1328406" y="1440275"/>
                    <a:pt x="1274113" y="1426655"/>
                    <a:pt x="1230584" y="1450277"/>
                  </a:cubicBezTo>
                  <a:lnTo>
                    <a:pt x="859109" y="1652016"/>
                  </a:lnTo>
                  <a:cubicBezTo>
                    <a:pt x="626508" y="1778318"/>
                    <a:pt x="331043" y="1693831"/>
                    <a:pt x="200455" y="1463612"/>
                  </a:cubicBezTo>
                  <a:cubicBezTo>
                    <a:pt x="190644" y="1446276"/>
                    <a:pt x="188168" y="1426178"/>
                    <a:pt x="193597" y="1406938"/>
                  </a:cubicBezTo>
                  <a:cubicBezTo>
                    <a:pt x="199026" y="1387793"/>
                    <a:pt x="211599" y="1371886"/>
                    <a:pt x="229030" y="1362170"/>
                  </a:cubicBezTo>
                  <a:lnTo>
                    <a:pt x="1126856" y="864584"/>
                  </a:lnTo>
                  <a:cubicBezTo>
                    <a:pt x="1232965" y="805815"/>
                    <a:pt x="1351837" y="791909"/>
                    <a:pt x="1461470" y="818102"/>
                  </a:cubicBezTo>
                  <a:cubicBezTo>
                    <a:pt x="1468423" y="820864"/>
                    <a:pt x="1475757" y="822865"/>
                    <a:pt x="1483377" y="823913"/>
                  </a:cubicBezTo>
                  <a:cubicBezTo>
                    <a:pt x="1575389" y="850773"/>
                    <a:pt x="1659685" y="906399"/>
                    <a:pt x="1722550" y="988028"/>
                  </a:cubicBezTo>
                  <a:lnTo>
                    <a:pt x="2080119" y="1452563"/>
                  </a:lnTo>
                  <a:cubicBezTo>
                    <a:pt x="2278524" y="1710309"/>
                    <a:pt x="2385490" y="2018443"/>
                    <a:pt x="2389395" y="2343817"/>
                  </a:cubicBezTo>
                  <a:cubicBezTo>
                    <a:pt x="2390062" y="2396014"/>
                    <a:pt x="2432544" y="2437924"/>
                    <a:pt x="2484645" y="2437924"/>
                  </a:cubicBezTo>
                  <a:cubicBezTo>
                    <a:pt x="2485026" y="2437924"/>
                    <a:pt x="2485407" y="2437924"/>
                    <a:pt x="2485788" y="2437924"/>
                  </a:cubicBezTo>
                  <a:cubicBezTo>
                    <a:pt x="2538366" y="2437257"/>
                    <a:pt x="2580562" y="2394109"/>
                    <a:pt x="2579895" y="2341531"/>
                  </a:cubicBezTo>
                  <a:cubicBezTo>
                    <a:pt x="2575419" y="1974628"/>
                    <a:pt x="2454832" y="1627061"/>
                    <a:pt x="2231090" y="1336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sp>
          <p:nvSpPr>
            <p:cNvPr id="3872" name="Google Shape;3872;p55"/>
            <p:cNvSpPr/>
            <p:nvPr/>
          </p:nvSpPr>
          <p:spPr>
            <a:xfrm>
              <a:off x="3824108" y="185737"/>
              <a:ext cx="4498660" cy="6489858"/>
            </a:xfrm>
            <a:custGeom>
              <a:rect b="b" l="l" r="r" t="t"/>
              <a:pathLst>
                <a:path extrusionOk="0" h="6489858" w="4498660">
                  <a:moveTo>
                    <a:pt x="4425018" y="3539490"/>
                  </a:moveTo>
                  <a:cubicBezTo>
                    <a:pt x="4373773" y="3527584"/>
                    <a:pt x="4322624" y="3559493"/>
                    <a:pt x="4310718" y="3610737"/>
                  </a:cubicBezTo>
                  <a:cubicBezTo>
                    <a:pt x="4273189" y="3772281"/>
                    <a:pt x="4209181" y="3925729"/>
                    <a:pt x="4120599" y="4066604"/>
                  </a:cubicBezTo>
                  <a:lnTo>
                    <a:pt x="3765221" y="4631722"/>
                  </a:lnTo>
                  <a:cubicBezTo>
                    <a:pt x="3755696" y="4646867"/>
                    <a:pt x="3750552" y="4664488"/>
                    <a:pt x="3750552" y="4682395"/>
                  </a:cubicBezTo>
                  <a:lnTo>
                    <a:pt x="3750552" y="6299264"/>
                  </a:lnTo>
                  <a:lnTo>
                    <a:pt x="1836504" y="6299264"/>
                  </a:lnTo>
                  <a:lnTo>
                    <a:pt x="1836504" y="5282280"/>
                  </a:lnTo>
                  <a:lnTo>
                    <a:pt x="2301990" y="4953762"/>
                  </a:lnTo>
                  <a:cubicBezTo>
                    <a:pt x="2344948" y="4923473"/>
                    <a:pt x="2355235" y="4864037"/>
                    <a:pt x="2324850" y="4820984"/>
                  </a:cubicBezTo>
                  <a:cubicBezTo>
                    <a:pt x="2294561" y="4778026"/>
                    <a:pt x="2235125" y="4767739"/>
                    <a:pt x="2192072" y="4798029"/>
                  </a:cubicBezTo>
                  <a:lnTo>
                    <a:pt x="1439216" y="5329333"/>
                  </a:lnTo>
                  <a:cubicBezTo>
                    <a:pt x="1387114" y="5366099"/>
                    <a:pt x="1323868" y="5380387"/>
                    <a:pt x="1261098" y="5369528"/>
                  </a:cubicBezTo>
                  <a:cubicBezTo>
                    <a:pt x="1198329" y="5358670"/>
                    <a:pt x="1143465" y="5323999"/>
                    <a:pt x="1106698" y="5271992"/>
                  </a:cubicBezTo>
                  <a:cubicBezTo>
                    <a:pt x="1030879" y="5164455"/>
                    <a:pt x="1056597" y="5015294"/>
                    <a:pt x="1164039" y="4939475"/>
                  </a:cubicBezTo>
                  <a:lnTo>
                    <a:pt x="1257574" y="4873466"/>
                  </a:lnTo>
                  <a:cubicBezTo>
                    <a:pt x="1257574" y="4873466"/>
                    <a:pt x="1257955" y="4873181"/>
                    <a:pt x="1258241" y="4873085"/>
                  </a:cubicBezTo>
                  <a:lnTo>
                    <a:pt x="1831836" y="4468273"/>
                  </a:lnTo>
                  <a:cubicBezTo>
                    <a:pt x="1872127" y="4439793"/>
                    <a:pt x="1883652" y="4385787"/>
                    <a:pt x="1859935" y="4343781"/>
                  </a:cubicBezTo>
                  <a:cubicBezTo>
                    <a:pt x="1858316" y="4341019"/>
                    <a:pt x="1856601" y="4338257"/>
                    <a:pt x="1854696" y="4335495"/>
                  </a:cubicBezTo>
                  <a:cubicBezTo>
                    <a:pt x="1824407" y="4292537"/>
                    <a:pt x="1764971" y="4282250"/>
                    <a:pt x="1721918" y="4312634"/>
                  </a:cubicBezTo>
                  <a:lnTo>
                    <a:pt x="1148322" y="4717447"/>
                  </a:lnTo>
                  <a:cubicBezTo>
                    <a:pt x="1040785" y="4793266"/>
                    <a:pt x="891719" y="4767548"/>
                    <a:pt x="815900" y="4660011"/>
                  </a:cubicBezTo>
                  <a:cubicBezTo>
                    <a:pt x="740081" y="4552474"/>
                    <a:pt x="765798" y="4403313"/>
                    <a:pt x="873240" y="4327493"/>
                  </a:cubicBezTo>
                  <a:lnTo>
                    <a:pt x="967252" y="4261104"/>
                  </a:lnTo>
                  <a:cubicBezTo>
                    <a:pt x="967252" y="4261104"/>
                    <a:pt x="967347" y="4261104"/>
                    <a:pt x="967443" y="4261009"/>
                  </a:cubicBezTo>
                  <a:lnTo>
                    <a:pt x="1216807" y="4085082"/>
                  </a:lnTo>
                  <a:lnTo>
                    <a:pt x="1503510" y="3882771"/>
                  </a:lnTo>
                  <a:cubicBezTo>
                    <a:pt x="1528846" y="3864864"/>
                    <a:pt x="1542753" y="3836861"/>
                    <a:pt x="1543705" y="3808000"/>
                  </a:cubicBezTo>
                  <a:cubicBezTo>
                    <a:pt x="1544372" y="3787997"/>
                    <a:pt x="1538847" y="3767614"/>
                    <a:pt x="1526465" y="3749993"/>
                  </a:cubicBezTo>
                  <a:cubicBezTo>
                    <a:pt x="1496175" y="3707035"/>
                    <a:pt x="1436739" y="3696748"/>
                    <a:pt x="1393686" y="3727133"/>
                  </a:cubicBezTo>
                  <a:lnTo>
                    <a:pt x="1187089" y="3872960"/>
                  </a:lnTo>
                  <a:lnTo>
                    <a:pt x="857524" y="4105561"/>
                  </a:lnTo>
                  <a:cubicBezTo>
                    <a:pt x="749987" y="4181285"/>
                    <a:pt x="600921" y="4155567"/>
                    <a:pt x="525102" y="4048125"/>
                  </a:cubicBezTo>
                  <a:cubicBezTo>
                    <a:pt x="449283" y="3940588"/>
                    <a:pt x="475000" y="3791426"/>
                    <a:pt x="582442" y="3715607"/>
                  </a:cubicBezTo>
                  <a:lnTo>
                    <a:pt x="676359" y="3649313"/>
                  </a:lnTo>
                  <a:cubicBezTo>
                    <a:pt x="676359" y="3649313"/>
                    <a:pt x="676549" y="3649218"/>
                    <a:pt x="676644" y="3649123"/>
                  </a:cubicBezTo>
                  <a:lnTo>
                    <a:pt x="1175183" y="3297365"/>
                  </a:lnTo>
                  <a:cubicBezTo>
                    <a:pt x="1198995" y="3280505"/>
                    <a:pt x="1212711" y="3254788"/>
                    <a:pt x="1215093" y="3227832"/>
                  </a:cubicBezTo>
                  <a:cubicBezTo>
                    <a:pt x="1215093" y="3227356"/>
                    <a:pt x="1215188" y="3226880"/>
                    <a:pt x="1215283" y="3226403"/>
                  </a:cubicBezTo>
                  <a:cubicBezTo>
                    <a:pt x="1216807" y="3205163"/>
                    <a:pt x="1211283" y="3183350"/>
                    <a:pt x="1198138" y="3164586"/>
                  </a:cubicBezTo>
                  <a:cubicBezTo>
                    <a:pt x="1183565" y="3144012"/>
                    <a:pt x="1162324" y="3130963"/>
                    <a:pt x="1139464" y="3126296"/>
                  </a:cubicBezTo>
                  <a:cubicBezTo>
                    <a:pt x="1138512" y="3126105"/>
                    <a:pt x="1137464" y="3125820"/>
                    <a:pt x="1136511" y="3125629"/>
                  </a:cubicBezTo>
                  <a:cubicBezTo>
                    <a:pt x="1112508" y="3121438"/>
                    <a:pt x="1086886" y="3126486"/>
                    <a:pt x="1065360" y="3141631"/>
                  </a:cubicBezTo>
                  <a:lnTo>
                    <a:pt x="566631" y="3493580"/>
                  </a:lnTo>
                  <a:cubicBezTo>
                    <a:pt x="459189" y="3569208"/>
                    <a:pt x="310122" y="3543491"/>
                    <a:pt x="234303" y="3436049"/>
                  </a:cubicBezTo>
                  <a:cubicBezTo>
                    <a:pt x="197537" y="3383947"/>
                    <a:pt x="183249" y="3320701"/>
                    <a:pt x="194108" y="3257931"/>
                  </a:cubicBezTo>
                  <a:cubicBezTo>
                    <a:pt x="204966" y="3195161"/>
                    <a:pt x="239542" y="3140297"/>
                    <a:pt x="291644" y="3103531"/>
                  </a:cubicBezTo>
                  <a:lnTo>
                    <a:pt x="659118" y="2844260"/>
                  </a:lnTo>
                  <a:lnTo>
                    <a:pt x="804660" y="2910173"/>
                  </a:lnTo>
                  <a:cubicBezTo>
                    <a:pt x="861144" y="2935796"/>
                    <a:pt x="921246" y="2948559"/>
                    <a:pt x="981444" y="2948559"/>
                  </a:cubicBezTo>
                  <a:cubicBezTo>
                    <a:pt x="1032498" y="2948559"/>
                    <a:pt x="1083743" y="2939320"/>
                    <a:pt x="1132892" y="2920746"/>
                  </a:cubicBezTo>
                  <a:cubicBezTo>
                    <a:pt x="1240143" y="2880360"/>
                    <a:pt x="1325297" y="2800541"/>
                    <a:pt x="1372541" y="2696147"/>
                  </a:cubicBezTo>
                  <a:cubicBezTo>
                    <a:pt x="1428072" y="2573370"/>
                    <a:pt x="1420833" y="2438019"/>
                    <a:pt x="1364540" y="2326100"/>
                  </a:cubicBezTo>
                  <a:cubicBezTo>
                    <a:pt x="1485793" y="2294573"/>
                    <a:pt x="1592378" y="2210657"/>
                    <a:pt x="1647909" y="2087880"/>
                  </a:cubicBezTo>
                  <a:cubicBezTo>
                    <a:pt x="1703439" y="1965103"/>
                    <a:pt x="1696200" y="1829753"/>
                    <a:pt x="1639908" y="1717834"/>
                  </a:cubicBezTo>
                  <a:cubicBezTo>
                    <a:pt x="1761161" y="1686306"/>
                    <a:pt x="1867746" y="1602391"/>
                    <a:pt x="1923276" y="1479614"/>
                  </a:cubicBezTo>
                  <a:cubicBezTo>
                    <a:pt x="2020812" y="1264063"/>
                    <a:pt x="1924896" y="1009364"/>
                    <a:pt x="1709345" y="911733"/>
                  </a:cubicBezTo>
                  <a:lnTo>
                    <a:pt x="1447026" y="792956"/>
                  </a:lnTo>
                  <a:lnTo>
                    <a:pt x="1447026" y="190500"/>
                  </a:lnTo>
                  <a:lnTo>
                    <a:pt x="3361075" y="190500"/>
                  </a:lnTo>
                  <a:lnTo>
                    <a:pt x="3361075" y="625697"/>
                  </a:lnTo>
                  <a:cubicBezTo>
                    <a:pt x="3361075" y="678275"/>
                    <a:pt x="3403747" y="720947"/>
                    <a:pt x="3456325" y="720947"/>
                  </a:cubicBezTo>
                  <a:cubicBezTo>
                    <a:pt x="3508903" y="720947"/>
                    <a:pt x="3551575" y="678275"/>
                    <a:pt x="3551575" y="625697"/>
                  </a:cubicBezTo>
                  <a:lnTo>
                    <a:pt x="3551575" y="95250"/>
                  </a:lnTo>
                  <a:cubicBezTo>
                    <a:pt x="3551575" y="42672"/>
                    <a:pt x="3508903" y="0"/>
                    <a:pt x="3456325" y="0"/>
                  </a:cubicBezTo>
                  <a:lnTo>
                    <a:pt x="1351776" y="0"/>
                  </a:lnTo>
                  <a:cubicBezTo>
                    <a:pt x="1299198" y="0"/>
                    <a:pt x="1256526" y="42672"/>
                    <a:pt x="1256526" y="95250"/>
                  </a:cubicBezTo>
                  <a:lnTo>
                    <a:pt x="1256526" y="706565"/>
                  </a:lnTo>
                  <a:lnTo>
                    <a:pt x="1215664" y="688086"/>
                  </a:lnTo>
                  <a:cubicBezTo>
                    <a:pt x="1000113" y="590550"/>
                    <a:pt x="745415" y="686467"/>
                    <a:pt x="647784" y="902018"/>
                  </a:cubicBezTo>
                  <a:cubicBezTo>
                    <a:pt x="592253" y="1024795"/>
                    <a:pt x="599492" y="1160240"/>
                    <a:pt x="655785" y="1272159"/>
                  </a:cubicBezTo>
                  <a:cubicBezTo>
                    <a:pt x="534531" y="1303687"/>
                    <a:pt x="427947" y="1387602"/>
                    <a:pt x="372416" y="1510284"/>
                  </a:cubicBezTo>
                  <a:cubicBezTo>
                    <a:pt x="316885" y="1633061"/>
                    <a:pt x="324124" y="1768507"/>
                    <a:pt x="380417" y="1880426"/>
                  </a:cubicBezTo>
                  <a:cubicBezTo>
                    <a:pt x="259164" y="1911953"/>
                    <a:pt x="152579" y="1995868"/>
                    <a:pt x="97048" y="2118551"/>
                  </a:cubicBezTo>
                  <a:cubicBezTo>
                    <a:pt x="-583" y="2334101"/>
                    <a:pt x="95429" y="2588895"/>
                    <a:pt x="310980" y="2686431"/>
                  </a:cubicBezTo>
                  <a:lnTo>
                    <a:pt x="457855" y="2752916"/>
                  </a:lnTo>
                  <a:lnTo>
                    <a:pt x="181821" y="2947702"/>
                  </a:lnTo>
                  <a:cubicBezTo>
                    <a:pt x="88190" y="3013805"/>
                    <a:pt x="25896" y="3112389"/>
                    <a:pt x="6370" y="3225356"/>
                  </a:cubicBezTo>
                  <a:cubicBezTo>
                    <a:pt x="-13156" y="3338322"/>
                    <a:pt x="12561" y="3452051"/>
                    <a:pt x="78665" y="3545681"/>
                  </a:cubicBezTo>
                  <a:cubicBezTo>
                    <a:pt x="142768" y="3636550"/>
                    <a:pt x="236113" y="3694843"/>
                    <a:pt x="337078" y="3717036"/>
                  </a:cubicBezTo>
                  <a:cubicBezTo>
                    <a:pt x="268212" y="3854101"/>
                    <a:pt x="274975" y="4023836"/>
                    <a:pt x="369463" y="4157758"/>
                  </a:cubicBezTo>
                  <a:cubicBezTo>
                    <a:pt x="433566" y="4248626"/>
                    <a:pt x="526911" y="4306920"/>
                    <a:pt x="627876" y="4329113"/>
                  </a:cubicBezTo>
                  <a:cubicBezTo>
                    <a:pt x="559011" y="4466178"/>
                    <a:pt x="565773" y="4635913"/>
                    <a:pt x="660261" y="4769834"/>
                  </a:cubicBezTo>
                  <a:cubicBezTo>
                    <a:pt x="722555" y="4858131"/>
                    <a:pt x="813709" y="4918520"/>
                    <a:pt x="918484" y="4941475"/>
                  </a:cubicBezTo>
                  <a:cubicBezTo>
                    <a:pt x="849714" y="5078540"/>
                    <a:pt x="856572" y="5248085"/>
                    <a:pt x="950964" y="5381911"/>
                  </a:cubicBezTo>
                  <a:cubicBezTo>
                    <a:pt x="1017068" y="5475542"/>
                    <a:pt x="1115652" y="5537835"/>
                    <a:pt x="1228618" y="5557362"/>
                  </a:cubicBezTo>
                  <a:cubicBezTo>
                    <a:pt x="1253288" y="5561648"/>
                    <a:pt x="1277958" y="5563743"/>
                    <a:pt x="1302532" y="5563743"/>
                  </a:cubicBezTo>
                  <a:cubicBezTo>
                    <a:pt x="1390353" y="5563743"/>
                    <a:pt x="1475792" y="5536787"/>
                    <a:pt x="1549039" y="5485162"/>
                  </a:cubicBezTo>
                  <a:lnTo>
                    <a:pt x="1645908" y="5416868"/>
                  </a:lnTo>
                  <a:lnTo>
                    <a:pt x="1645908" y="6394609"/>
                  </a:lnTo>
                  <a:cubicBezTo>
                    <a:pt x="1645908" y="6447187"/>
                    <a:pt x="1688580" y="6489859"/>
                    <a:pt x="1741158" y="6489859"/>
                  </a:cubicBezTo>
                  <a:lnTo>
                    <a:pt x="3845707" y="6489859"/>
                  </a:lnTo>
                  <a:cubicBezTo>
                    <a:pt x="3898285" y="6489859"/>
                    <a:pt x="3940957" y="6447187"/>
                    <a:pt x="3940957" y="6394609"/>
                  </a:cubicBezTo>
                  <a:lnTo>
                    <a:pt x="3940957" y="4709922"/>
                  </a:lnTo>
                  <a:lnTo>
                    <a:pt x="4281762" y="4168045"/>
                  </a:lnTo>
                  <a:cubicBezTo>
                    <a:pt x="4381679" y="4009168"/>
                    <a:pt x="4453783" y="3836194"/>
                    <a:pt x="4496169" y="3653885"/>
                  </a:cubicBezTo>
                  <a:cubicBezTo>
                    <a:pt x="4508076" y="3602641"/>
                    <a:pt x="4476167" y="3551491"/>
                    <a:pt x="4424923" y="3539585"/>
                  </a:cubicBezTo>
                  <a:close/>
                  <a:moveTo>
                    <a:pt x="821520" y="980599"/>
                  </a:moveTo>
                  <a:cubicBezTo>
                    <a:pt x="861334" y="892588"/>
                    <a:pt x="948393" y="840391"/>
                    <a:pt x="1039261" y="840391"/>
                  </a:cubicBezTo>
                  <a:cubicBezTo>
                    <a:pt x="1072122" y="840391"/>
                    <a:pt x="1105460" y="847249"/>
                    <a:pt x="1137273" y="861632"/>
                  </a:cubicBezTo>
                  <a:lnTo>
                    <a:pt x="1630954" y="1085183"/>
                  </a:lnTo>
                  <a:cubicBezTo>
                    <a:pt x="1750779" y="1139476"/>
                    <a:pt x="1804119" y="1281113"/>
                    <a:pt x="1749921" y="1400937"/>
                  </a:cubicBezTo>
                  <a:cubicBezTo>
                    <a:pt x="1695629" y="1520762"/>
                    <a:pt x="1554087" y="1574102"/>
                    <a:pt x="1434263" y="1519904"/>
                  </a:cubicBezTo>
                  <a:cubicBezTo>
                    <a:pt x="1434263" y="1519904"/>
                    <a:pt x="1434263" y="1519904"/>
                    <a:pt x="1434168" y="1519904"/>
                  </a:cubicBezTo>
                  <a:lnTo>
                    <a:pt x="940487" y="1296353"/>
                  </a:lnTo>
                  <a:cubicBezTo>
                    <a:pt x="940487" y="1296353"/>
                    <a:pt x="940487" y="1296353"/>
                    <a:pt x="940487" y="1296353"/>
                  </a:cubicBezTo>
                  <a:cubicBezTo>
                    <a:pt x="820662" y="1242060"/>
                    <a:pt x="767322" y="1100423"/>
                    <a:pt x="821615" y="980599"/>
                  </a:cubicBezTo>
                  <a:close/>
                  <a:moveTo>
                    <a:pt x="546152" y="1588865"/>
                  </a:moveTo>
                  <a:cubicBezTo>
                    <a:pt x="585966" y="1500854"/>
                    <a:pt x="673025" y="1448657"/>
                    <a:pt x="763893" y="1448657"/>
                  </a:cubicBezTo>
                  <a:cubicBezTo>
                    <a:pt x="796755" y="1448657"/>
                    <a:pt x="830092" y="1455515"/>
                    <a:pt x="861810" y="1469803"/>
                  </a:cubicBezTo>
                  <a:cubicBezTo>
                    <a:pt x="861810" y="1469803"/>
                    <a:pt x="861810" y="1469803"/>
                    <a:pt x="861906" y="1469803"/>
                  </a:cubicBezTo>
                  <a:lnTo>
                    <a:pt x="1355586" y="1693355"/>
                  </a:lnTo>
                  <a:cubicBezTo>
                    <a:pt x="1355586" y="1693355"/>
                    <a:pt x="1355586" y="1693355"/>
                    <a:pt x="1355682" y="1693355"/>
                  </a:cubicBezTo>
                  <a:cubicBezTo>
                    <a:pt x="1475506" y="1747647"/>
                    <a:pt x="1528751" y="1889284"/>
                    <a:pt x="1474554" y="2009108"/>
                  </a:cubicBezTo>
                  <a:cubicBezTo>
                    <a:pt x="1448265" y="2067211"/>
                    <a:pt x="1400925" y="2111502"/>
                    <a:pt x="1341299" y="2133981"/>
                  </a:cubicBezTo>
                  <a:cubicBezTo>
                    <a:pt x="1281672" y="2156460"/>
                    <a:pt x="1216902" y="2154365"/>
                    <a:pt x="1158895" y="2128076"/>
                  </a:cubicBezTo>
                  <a:cubicBezTo>
                    <a:pt x="1158895" y="2128076"/>
                    <a:pt x="1158895" y="2128076"/>
                    <a:pt x="1158800" y="2128076"/>
                  </a:cubicBezTo>
                  <a:lnTo>
                    <a:pt x="665119" y="1904524"/>
                  </a:lnTo>
                  <a:cubicBezTo>
                    <a:pt x="665119" y="1904524"/>
                    <a:pt x="665119" y="1904524"/>
                    <a:pt x="665024" y="1904524"/>
                  </a:cubicBezTo>
                  <a:cubicBezTo>
                    <a:pt x="607017" y="1878235"/>
                    <a:pt x="562725" y="1830896"/>
                    <a:pt x="540246" y="1771364"/>
                  </a:cubicBezTo>
                  <a:cubicBezTo>
                    <a:pt x="517767" y="1711738"/>
                    <a:pt x="519863" y="1646873"/>
                    <a:pt x="546152" y="1588865"/>
                  </a:cubicBezTo>
                  <a:close/>
                  <a:moveTo>
                    <a:pt x="270784" y="2197132"/>
                  </a:moveTo>
                  <a:cubicBezTo>
                    <a:pt x="310599" y="2109121"/>
                    <a:pt x="397657" y="2056924"/>
                    <a:pt x="488526" y="2056924"/>
                  </a:cubicBezTo>
                  <a:cubicBezTo>
                    <a:pt x="521292" y="2056924"/>
                    <a:pt x="554629" y="2063687"/>
                    <a:pt x="586347" y="2078069"/>
                  </a:cubicBezTo>
                  <a:cubicBezTo>
                    <a:pt x="586347" y="2078069"/>
                    <a:pt x="586443" y="2078069"/>
                    <a:pt x="586538" y="2078069"/>
                  </a:cubicBezTo>
                  <a:lnTo>
                    <a:pt x="1080219" y="2301621"/>
                  </a:lnTo>
                  <a:cubicBezTo>
                    <a:pt x="1080219" y="2301621"/>
                    <a:pt x="1080219" y="2301621"/>
                    <a:pt x="1080314" y="2301621"/>
                  </a:cubicBezTo>
                  <a:cubicBezTo>
                    <a:pt x="1200138" y="2355914"/>
                    <a:pt x="1253383" y="2497550"/>
                    <a:pt x="1199186" y="2617375"/>
                  </a:cubicBezTo>
                  <a:cubicBezTo>
                    <a:pt x="1172897" y="2675478"/>
                    <a:pt x="1125558" y="2719769"/>
                    <a:pt x="1065931" y="2742248"/>
                  </a:cubicBezTo>
                  <a:cubicBezTo>
                    <a:pt x="1006305" y="2764727"/>
                    <a:pt x="941439" y="2762631"/>
                    <a:pt x="883432" y="2736342"/>
                  </a:cubicBezTo>
                  <a:lnTo>
                    <a:pt x="389751" y="2512790"/>
                  </a:lnTo>
                  <a:cubicBezTo>
                    <a:pt x="269927" y="2458498"/>
                    <a:pt x="216492" y="2316861"/>
                    <a:pt x="270784" y="21970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2"/>
                </a:solidFill>
                <a:latin typeface="Calibri"/>
                <a:ea typeface="Calibri"/>
                <a:cs typeface="Calibri"/>
                <a:sym typeface="Calibri"/>
              </a:endParaRPr>
            </a:p>
          </p:txBody>
        </p:sp>
      </p:grpSp>
      <p:grpSp>
        <p:nvGrpSpPr>
          <p:cNvPr id="3873" name="Google Shape;3873;p55"/>
          <p:cNvGrpSpPr/>
          <p:nvPr/>
        </p:nvGrpSpPr>
        <p:grpSpPr>
          <a:xfrm>
            <a:off x="5090901" y="1554019"/>
            <a:ext cx="278210" cy="293633"/>
            <a:chOff x="48677" y="2535783"/>
            <a:chExt cx="467344" cy="493252"/>
          </a:xfrm>
        </p:grpSpPr>
        <p:sp>
          <p:nvSpPr>
            <p:cNvPr id="3874" name="Google Shape;3874;p55"/>
            <p:cNvSpPr/>
            <p:nvPr/>
          </p:nvSpPr>
          <p:spPr>
            <a:xfrm>
              <a:off x="48677" y="2535783"/>
              <a:ext cx="467344" cy="493252"/>
            </a:xfrm>
            <a:custGeom>
              <a:rect b="b" l="l" r="r" t="t"/>
              <a:pathLst>
                <a:path extrusionOk="0" h="493252" w="467344">
                  <a:moveTo>
                    <a:pt x="391490" y="335134"/>
                  </a:moveTo>
                  <a:cubicBezTo>
                    <a:pt x="391757" y="334199"/>
                    <a:pt x="391891" y="333197"/>
                    <a:pt x="391891" y="332196"/>
                  </a:cubicBezTo>
                  <a:cubicBezTo>
                    <a:pt x="391957" y="327722"/>
                    <a:pt x="389620" y="323649"/>
                    <a:pt x="385747" y="321445"/>
                  </a:cubicBezTo>
                  <a:cubicBezTo>
                    <a:pt x="366851" y="310762"/>
                    <a:pt x="348622" y="306354"/>
                    <a:pt x="338138" y="304618"/>
                  </a:cubicBezTo>
                  <a:cubicBezTo>
                    <a:pt x="338138" y="304017"/>
                    <a:pt x="338138" y="303350"/>
                    <a:pt x="338138" y="302749"/>
                  </a:cubicBezTo>
                  <a:lnTo>
                    <a:pt x="338138" y="277709"/>
                  </a:lnTo>
                  <a:cubicBezTo>
                    <a:pt x="338739" y="277709"/>
                    <a:pt x="339407" y="277709"/>
                    <a:pt x="340008" y="277709"/>
                  </a:cubicBezTo>
                  <a:cubicBezTo>
                    <a:pt x="346351" y="277709"/>
                    <a:pt x="352628" y="276040"/>
                    <a:pt x="358237" y="272768"/>
                  </a:cubicBezTo>
                  <a:cubicBezTo>
                    <a:pt x="366584" y="267893"/>
                    <a:pt x="372526" y="260014"/>
                    <a:pt x="374997" y="250666"/>
                  </a:cubicBezTo>
                  <a:cubicBezTo>
                    <a:pt x="378603" y="236911"/>
                    <a:pt x="373795" y="222955"/>
                    <a:pt x="363779" y="214208"/>
                  </a:cubicBezTo>
                  <a:lnTo>
                    <a:pt x="363779" y="187432"/>
                  </a:lnTo>
                  <a:lnTo>
                    <a:pt x="405045" y="187432"/>
                  </a:lnTo>
                  <a:cubicBezTo>
                    <a:pt x="430886" y="187432"/>
                    <a:pt x="453121" y="171607"/>
                    <a:pt x="462536" y="149104"/>
                  </a:cubicBezTo>
                  <a:cubicBezTo>
                    <a:pt x="462670" y="148837"/>
                    <a:pt x="462804" y="148503"/>
                    <a:pt x="462870" y="148236"/>
                  </a:cubicBezTo>
                  <a:cubicBezTo>
                    <a:pt x="465742" y="141091"/>
                    <a:pt x="467344" y="133279"/>
                    <a:pt x="467344" y="125133"/>
                  </a:cubicBezTo>
                  <a:cubicBezTo>
                    <a:pt x="467344" y="114315"/>
                    <a:pt x="458530" y="105501"/>
                    <a:pt x="447713" y="105501"/>
                  </a:cubicBezTo>
                  <a:lnTo>
                    <a:pt x="333331" y="105501"/>
                  </a:lnTo>
                  <a:lnTo>
                    <a:pt x="325251" y="78458"/>
                  </a:lnTo>
                  <a:cubicBezTo>
                    <a:pt x="325251" y="78458"/>
                    <a:pt x="325251" y="78458"/>
                    <a:pt x="325251" y="78458"/>
                  </a:cubicBezTo>
                  <a:lnTo>
                    <a:pt x="308691" y="22903"/>
                  </a:lnTo>
                  <a:cubicBezTo>
                    <a:pt x="304685" y="9415"/>
                    <a:pt x="292065" y="0"/>
                    <a:pt x="277976" y="0"/>
                  </a:cubicBezTo>
                  <a:lnTo>
                    <a:pt x="189301" y="0"/>
                  </a:lnTo>
                  <a:cubicBezTo>
                    <a:pt x="175212" y="0"/>
                    <a:pt x="162592" y="9415"/>
                    <a:pt x="158586" y="22903"/>
                  </a:cubicBezTo>
                  <a:lnTo>
                    <a:pt x="142026" y="78458"/>
                  </a:lnTo>
                  <a:cubicBezTo>
                    <a:pt x="142026" y="78458"/>
                    <a:pt x="142026" y="78458"/>
                    <a:pt x="142026" y="78458"/>
                  </a:cubicBezTo>
                  <a:lnTo>
                    <a:pt x="133947" y="105501"/>
                  </a:lnTo>
                  <a:lnTo>
                    <a:pt x="19631" y="105501"/>
                  </a:lnTo>
                  <a:cubicBezTo>
                    <a:pt x="8814" y="105501"/>
                    <a:pt x="0" y="114315"/>
                    <a:pt x="0" y="125133"/>
                  </a:cubicBezTo>
                  <a:cubicBezTo>
                    <a:pt x="0" y="133279"/>
                    <a:pt x="1603" y="141091"/>
                    <a:pt x="4474" y="148236"/>
                  </a:cubicBezTo>
                  <a:cubicBezTo>
                    <a:pt x="4607" y="148570"/>
                    <a:pt x="4674" y="148837"/>
                    <a:pt x="4808" y="149171"/>
                  </a:cubicBezTo>
                  <a:cubicBezTo>
                    <a:pt x="14223" y="171607"/>
                    <a:pt x="36458" y="187432"/>
                    <a:pt x="62299" y="187432"/>
                  </a:cubicBezTo>
                  <a:lnTo>
                    <a:pt x="103565" y="187432"/>
                  </a:lnTo>
                  <a:lnTo>
                    <a:pt x="103565" y="214208"/>
                  </a:lnTo>
                  <a:cubicBezTo>
                    <a:pt x="93549" y="222955"/>
                    <a:pt x="88741" y="236977"/>
                    <a:pt x="92347" y="250666"/>
                  </a:cubicBezTo>
                  <a:cubicBezTo>
                    <a:pt x="96621" y="266892"/>
                    <a:pt x="111311" y="277709"/>
                    <a:pt x="127403" y="277709"/>
                  </a:cubicBezTo>
                  <a:cubicBezTo>
                    <a:pt x="128004" y="277709"/>
                    <a:pt x="128605" y="277709"/>
                    <a:pt x="129206" y="277709"/>
                  </a:cubicBezTo>
                  <a:lnTo>
                    <a:pt x="129206" y="302749"/>
                  </a:lnTo>
                  <a:cubicBezTo>
                    <a:pt x="129206" y="303350"/>
                    <a:pt x="129206" y="304017"/>
                    <a:pt x="129206" y="304618"/>
                  </a:cubicBezTo>
                  <a:cubicBezTo>
                    <a:pt x="118989" y="306354"/>
                    <a:pt x="100560" y="310762"/>
                    <a:pt x="81597" y="321445"/>
                  </a:cubicBezTo>
                  <a:cubicBezTo>
                    <a:pt x="77724" y="323649"/>
                    <a:pt x="75387" y="327722"/>
                    <a:pt x="75453" y="332196"/>
                  </a:cubicBezTo>
                  <a:cubicBezTo>
                    <a:pt x="75453" y="333197"/>
                    <a:pt x="75654" y="334199"/>
                    <a:pt x="75854" y="335134"/>
                  </a:cubicBezTo>
                  <a:cubicBezTo>
                    <a:pt x="61498" y="344482"/>
                    <a:pt x="48878" y="356568"/>
                    <a:pt x="38995" y="370523"/>
                  </a:cubicBezTo>
                  <a:cubicBezTo>
                    <a:pt x="36658" y="373795"/>
                    <a:pt x="37460" y="378269"/>
                    <a:pt x="40732" y="380606"/>
                  </a:cubicBezTo>
                  <a:cubicBezTo>
                    <a:pt x="42000" y="381541"/>
                    <a:pt x="43469" y="381942"/>
                    <a:pt x="44938" y="381942"/>
                  </a:cubicBezTo>
                  <a:cubicBezTo>
                    <a:pt x="47208" y="381942"/>
                    <a:pt x="49412" y="380873"/>
                    <a:pt x="50814" y="378870"/>
                  </a:cubicBezTo>
                  <a:cubicBezTo>
                    <a:pt x="60363" y="365382"/>
                    <a:pt x="72849" y="353830"/>
                    <a:pt x="86938" y="345216"/>
                  </a:cubicBezTo>
                  <a:cubicBezTo>
                    <a:pt x="111377" y="358170"/>
                    <a:pt x="161657" y="387684"/>
                    <a:pt x="197448" y="428215"/>
                  </a:cubicBezTo>
                  <a:cubicBezTo>
                    <a:pt x="202790" y="445376"/>
                    <a:pt x="206462" y="464874"/>
                    <a:pt x="206462" y="485840"/>
                  </a:cubicBezTo>
                  <a:cubicBezTo>
                    <a:pt x="206462" y="489847"/>
                    <a:pt x="209667" y="493052"/>
                    <a:pt x="213674" y="493052"/>
                  </a:cubicBezTo>
                  <a:cubicBezTo>
                    <a:pt x="217680" y="493052"/>
                    <a:pt x="220885" y="489847"/>
                    <a:pt x="220885" y="485840"/>
                  </a:cubicBezTo>
                  <a:cubicBezTo>
                    <a:pt x="220885" y="437363"/>
                    <a:pt x="202389" y="396231"/>
                    <a:pt x="188033" y="371725"/>
                  </a:cubicBezTo>
                  <a:cubicBezTo>
                    <a:pt x="191572" y="372259"/>
                    <a:pt x="195177" y="372593"/>
                    <a:pt x="198850" y="372593"/>
                  </a:cubicBezTo>
                  <a:lnTo>
                    <a:pt x="268294" y="372593"/>
                  </a:lnTo>
                  <a:cubicBezTo>
                    <a:pt x="271966" y="372593"/>
                    <a:pt x="275572" y="372326"/>
                    <a:pt x="279111" y="371725"/>
                  </a:cubicBezTo>
                  <a:cubicBezTo>
                    <a:pt x="264822" y="396298"/>
                    <a:pt x="246259" y="437363"/>
                    <a:pt x="246259" y="485840"/>
                  </a:cubicBezTo>
                  <a:cubicBezTo>
                    <a:pt x="246259" y="489847"/>
                    <a:pt x="249464" y="493052"/>
                    <a:pt x="253470" y="493052"/>
                  </a:cubicBezTo>
                  <a:cubicBezTo>
                    <a:pt x="257477" y="493052"/>
                    <a:pt x="260682" y="489847"/>
                    <a:pt x="260682" y="485840"/>
                  </a:cubicBezTo>
                  <a:cubicBezTo>
                    <a:pt x="260682" y="464940"/>
                    <a:pt x="264421" y="445443"/>
                    <a:pt x="269696" y="428282"/>
                  </a:cubicBezTo>
                  <a:cubicBezTo>
                    <a:pt x="284586" y="411388"/>
                    <a:pt x="303617" y="394695"/>
                    <a:pt x="326253" y="378536"/>
                  </a:cubicBezTo>
                  <a:cubicBezTo>
                    <a:pt x="329525" y="376199"/>
                    <a:pt x="330259" y="371725"/>
                    <a:pt x="327922" y="368453"/>
                  </a:cubicBezTo>
                  <a:cubicBezTo>
                    <a:pt x="325585" y="365181"/>
                    <a:pt x="321111" y="364447"/>
                    <a:pt x="317839" y="366784"/>
                  </a:cubicBezTo>
                  <a:cubicBezTo>
                    <a:pt x="305219" y="375798"/>
                    <a:pt x="293668" y="384946"/>
                    <a:pt x="283251" y="394294"/>
                  </a:cubicBezTo>
                  <a:cubicBezTo>
                    <a:pt x="289661" y="381274"/>
                    <a:pt x="296071" y="371124"/>
                    <a:pt x="300612" y="364581"/>
                  </a:cubicBezTo>
                  <a:cubicBezTo>
                    <a:pt x="318173" y="355299"/>
                    <a:pt x="331328" y="338806"/>
                    <a:pt x="336002" y="319041"/>
                  </a:cubicBezTo>
                  <a:cubicBezTo>
                    <a:pt x="344682" y="320577"/>
                    <a:pt x="359105" y="324049"/>
                    <a:pt x="374396" y="331995"/>
                  </a:cubicBezTo>
                  <a:cubicBezTo>
                    <a:pt x="367118" y="335801"/>
                    <a:pt x="357169" y="341344"/>
                    <a:pt x="345617" y="348421"/>
                  </a:cubicBezTo>
                  <a:cubicBezTo>
                    <a:pt x="342212" y="350491"/>
                    <a:pt x="341143" y="354965"/>
                    <a:pt x="343213" y="358371"/>
                  </a:cubicBezTo>
                  <a:cubicBezTo>
                    <a:pt x="344549" y="360574"/>
                    <a:pt x="346952" y="361843"/>
                    <a:pt x="349356" y="361843"/>
                  </a:cubicBezTo>
                  <a:cubicBezTo>
                    <a:pt x="350625" y="361843"/>
                    <a:pt x="351960" y="361509"/>
                    <a:pt x="353162" y="360774"/>
                  </a:cubicBezTo>
                  <a:cubicBezTo>
                    <a:pt x="363846" y="354231"/>
                    <a:pt x="373127" y="349089"/>
                    <a:pt x="380072" y="345417"/>
                  </a:cubicBezTo>
                  <a:cubicBezTo>
                    <a:pt x="416263" y="367385"/>
                    <a:pt x="438632" y="406915"/>
                    <a:pt x="438632" y="449382"/>
                  </a:cubicBezTo>
                  <a:lnTo>
                    <a:pt x="438632" y="486041"/>
                  </a:lnTo>
                  <a:cubicBezTo>
                    <a:pt x="438632" y="490047"/>
                    <a:pt x="441837" y="493252"/>
                    <a:pt x="445843" y="493252"/>
                  </a:cubicBezTo>
                  <a:cubicBezTo>
                    <a:pt x="449850" y="493252"/>
                    <a:pt x="453055" y="490047"/>
                    <a:pt x="453055" y="486041"/>
                  </a:cubicBezTo>
                  <a:lnTo>
                    <a:pt x="453055" y="449382"/>
                  </a:lnTo>
                  <a:cubicBezTo>
                    <a:pt x="453055" y="425010"/>
                    <a:pt x="446511" y="401105"/>
                    <a:pt x="434158" y="380205"/>
                  </a:cubicBezTo>
                  <a:cubicBezTo>
                    <a:pt x="423474" y="362110"/>
                    <a:pt x="408651" y="346752"/>
                    <a:pt x="391089" y="335334"/>
                  </a:cubicBezTo>
                  <a:close/>
                  <a:moveTo>
                    <a:pt x="361108" y="247060"/>
                  </a:moveTo>
                  <a:cubicBezTo>
                    <a:pt x="359639" y="252669"/>
                    <a:pt x="356034" y="257410"/>
                    <a:pt x="351026" y="260348"/>
                  </a:cubicBezTo>
                  <a:cubicBezTo>
                    <a:pt x="347086" y="262618"/>
                    <a:pt x="342679" y="263620"/>
                    <a:pt x="338205" y="263219"/>
                  </a:cubicBezTo>
                  <a:lnTo>
                    <a:pt x="338205" y="220952"/>
                  </a:lnTo>
                  <a:cubicBezTo>
                    <a:pt x="339274" y="220151"/>
                    <a:pt x="341277" y="219349"/>
                    <a:pt x="345550" y="220418"/>
                  </a:cubicBezTo>
                  <a:cubicBezTo>
                    <a:pt x="357169" y="223489"/>
                    <a:pt x="364113" y="235375"/>
                    <a:pt x="361108" y="246993"/>
                  </a:cubicBezTo>
                  <a:close/>
                  <a:moveTo>
                    <a:pt x="349423" y="206529"/>
                  </a:moveTo>
                  <a:cubicBezTo>
                    <a:pt x="349423" y="206529"/>
                    <a:pt x="349289" y="206529"/>
                    <a:pt x="349289" y="206529"/>
                  </a:cubicBezTo>
                  <a:cubicBezTo>
                    <a:pt x="345283" y="205460"/>
                    <a:pt x="341611" y="205260"/>
                    <a:pt x="338272" y="205794"/>
                  </a:cubicBezTo>
                  <a:lnTo>
                    <a:pt x="338272" y="187565"/>
                  </a:lnTo>
                  <a:lnTo>
                    <a:pt x="349423" y="187565"/>
                  </a:lnTo>
                  <a:lnTo>
                    <a:pt x="349423" y="206596"/>
                  </a:lnTo>
                  <a:close/>
                  <a:moveTo>
                    <a:pt x="168134" y="41867"/>
                  </a:moveTo>
                  <a:lnTo>
                    <a:pt x="299410" y="41867"/>
                  </a:lnTo>
                  <a:lnTo>
                    <a:pt x="308825" y="73384"/>
                  </a:lnTo>
                  <a:lnTo>
                    <a:pt x="158719" y="73384"/>
                  </a:lnTo>
                  <a:lnTo>
                    <a:pt x="168134" y="41867"/>
                  </a:lnTo>
                  <a:close/>
                  <a:moveTo>
                    <a:pt x="189435" y="14423"/>
                  </a:moveTo>
                  <a:lnTo>
                    <a:pt x="278109" y="14423"/>
                  </a:lnTo>
                  <a:cubicBezTo>
                    <a:pt x="285855" y="14423"/>
                    <a:pt x="292800" y="19631"/>
                    <a:pt x="295003" y="27043"/>
                  </a:cubicBezTo>
                  <a:lnTo>
                    <a:pt x="295137" y="27444"/>
                  </a:lnTo>
                  <a:lnTo>
                    <a:pt x="172475" y="27444"/>
                  </a:lnTo>
                  <a:lnTo>
                    <a:pt x="172608" y="27043"/>
                  </a:lnTo>
                  <a:cubicBezTo>
                    <a:pt x="174812" y="19631"/>
                    <a:pt x="181756" y="14423"/>
                    <a:pt x="189502" y="14423"/>
                  </a:cubicBezTo>
                  <a:close/>
                  <a:moveTo>
                    <a:pt x="154446" y="87873"/>
                  </a:moveTo>
                  <a:lnTo>
                    <a:pt x="313099" y="87873"/>
                  </a:lnTo>
                  <a:lnTo>
                    <a:pt x="318374" y="105568"/>
                  </a:lnTo>
                  <a:lnTo>
                    <a:pt x="149171" y="105568"/>
                  </a:lnTo>
                  <a:lnTo>
                    <a:pt x="154446" y="87873"/>
                  </a:lnTo>
                  <a:close/>
                  <a:moveTo>
                    <a:pt x="19765" y="119991"/>
                  </a:moveTo>
                  <a:lnTo>
                    <a:pt x="447846" y="119991"/>
                  </a:lnTo>
                  <a:cubicBezTo>
                    <a:pt x="450718" y="119991"/>
                    <a:pt x="453055" y="122328"/>
                    <a:pt x="453055" y="125199"/>
                  </a:cubicBezTo>
                  <a:cubicBezTo>
                    <a:pt x="453055" y="129606"/>
                    <a:pt x="452454" y="133880"/>
                    <a:pt x="451319" y="137953"/>
                  </a:cubicBezTo>
                  <a:cubicBezTo>
                    <a:pt x="449850" y="137419"/>
                    <a:pt x="448581" y="136751"/>
                    <a:pt x="447112" y="135950"/>
                  </a:cubicBezTo>
                  <a:cubicBezTo>
                    <a:pt x="443239" y="133813"/>
                    <a:pt x="438498" y="131209"/>
                    <a:pt x="429617" y="131209"/>
                  </a:cubicBezTo>
                  <a:cubicBezTo>
                    <a:pt x="420737" y="131209"/>
                    <a:pt x="415996" y="133813"/>
                    <a:pt x="412123" y="135950"/>
                  </a:cubicBezTo>
                  <a:cubicBezTo>
                    <a:pt x="408985" y="137686"/>
                    <a:pt x="406781" y="138888"/>
                    <a:pt x="401639" y="138888"/>
                  </a:cubicBezTo>
                  <a:cubicBezTo>
                    <a:pt x="396498" y="138888"/>
                    <a:pt x="394228" y="137619"/>
                    <a:pt x="391156" y="135950"/>
                  </a:cubicBezTo>
                  <a:cubicBezTo>
                    <a:pt x="387283" y="133813"/>
                    <a:pt x="382542" y="131209"/>
                    <a:pt x="373662" y="131209"/>
                  </a:cubicBezTo>
                  <a:cubicBezTo>
                    <a:pt x="364781" y="131209"/>
                    <a:pt x="360040" y="133813"/>
                    <a:pt x="356167" y="135950"/>
                  </a:cubicBezTo>
                  <a:cubicBezTo>
                    <a:pt x="353029" y="137686"/>
                    <a:pt x="350825" y="138888"/>
                    <a:pt x="345684" y="138888"/>
                  </a:cubicBezTo>
                  <a:cubicBezTo>
                    <a:pt x="340542" y="138888"/>
                    <a:pt x="338272" y="137619"/>
                    <a:pt x="335200" y="135950"/>
                  </a:cubicBezTo>
                  <a:cubicBezTo>
                    <a:pt x="331328" y="133813"/>
                    <a:pt x="326587" y="131209"/>
                    <a:pt x="317706" y="131209"/>
                  </a:cubicBezTo>
                  <a:cubicBezTo>
                    <a:pt x="308825" y="131209"/>
                    <a:pt x="304084" y="133813"/>
                    <a:pt x="300211" y="135950"/>
                  </a:cubicBezTo>
                  <a:cubicBezTo>
                    <a:pt x="297073" y="137686"/>
                    <a:pt x="294869" y="138888"/>
                    <a:pt x="289728" y="138888"/>
                  </a:cubicBezTo>
                  <a:cubicBezTo>
                    <a:pt x="284586" y="138888"/>
                    <a:pt x="282316" y="137619"/>
                    <a:pt x="279245" y="135950"/>
                  </a:cubicBezTo>
                  <a:cubicBezTo>
                    <a:pt x="275372" y="133813"/>
                    <a:pt x="270631" y="131209"/>
                    <a:pt x="261750" y="131209"/>
                  </a:cubicBezTo>
                  <a:cubicBezTo>
                    <a:pt x="252869" y="131209"/>
                    <a:pt x="248128" y="133813"/>
                    <a:pt x="244256" y="135950"/>
                  </a:cubicBezTo>
                  <a:cubicBezTo>
                    <a:pt x="241117" y="137686"/>
                    <a:pt x="238914" y="138888"/>
                    <a:pt x="233772" y="138888"/>
                  </a:cubicBezTo>
                  <a:cubicBezTo>
                    <a:pt x="228631" y="138888"/>
                    <a:pt x="226360" y="137619"/>
                    <a:pt x="223289" y="135950"/>
                  </a:cubicBezTo>
                  <a:cubicBezTo>
                    <a:pt x="219416" y="133813"/>
                    <a:pt x="214675" y="131209"/>
                    <a:pt x="205794" y="131209"/>
                  </a:cubicBezTo>
                  <a:cubicBezTo>
                    <a:pt x="196914" y="131209"/>
                    <a:pt x="192173" y="133813"/>
                    <a:pt x="188300" y="135950"/>
                  </a:cubicBezTo>
                  <a:cubicBezTo>
                    <a:pt x="185161" y="137686"/>
                    <a:pt x="182958" y="138888"/>
                    <a:pt x="177816" y="138888"/>
                  </a:cubicBezTo>
                  <a:cubicBezTo>
                    <a:pt x="172675" y="138888"/>
                    <a:pt x="170405" y="137619"/>
                    <a:pt x="167333" y="135950"/>
                  </a:cubicBezTo>
                  <a:cubicBezTo>
                    <a:pt x="163460" y="133813"/>
                    <a:pt x="158719" y="131209"/>
                    <a:pt x="149839" y="131209"/>
                  </a:cubicBezTo>
                  <a:cubicBezTo>
                    <a:pt x="140958" y="131209"/>
                    <a:pt x="136217" y="133813"/>
                    <a:pt x="132344" y="135950"/>
                  </a:cubicBezTo>
                  <a:cubicBezTo>
                    <a:pt x="129206" y="137686"/>
                    <a:pt x="127002" y="138888"/>
                    <a:pt x="121861" y="138888"/>
                  </a:cubicBezTo>
                  <a:cubicBezTo>
                    <a:pt x="116719" y="138888"/>
                    <a:pt x="114449" y="137619"/>
                    <a:pt x="111377" y="135950"/>
                  </a:cubicBezTo>
                  <a:cubicBezTo>
                    <a:pt x="107504" y="133813"/>
                    <a:pt x="102764" y="131209"/>
                    <a:pt x="93883" y="131209"/>
                  </a:cubicBezTo>
                  <a:cubicBezTo>
                    <a:pt x="85002" y="131209"/>
                    <a:pt x="80261" y="133813"/>
                    <a:pt x="76388" y="135950"/>
                  </a:cubicBezTo>
                  <a:cubicBezTo>
                    <a:pt x="73250" y="137686"/>
                    <a:pt x="71046" y="138888"/>
                    <a:pt x="65905" y="138888"/>
                  </a:cubicBezTo>
                  <a:cubicBezTo>
                    <a:pt x="60763" y="138888"/>
                    <a:pt x="58493" y="137619"/>
                    <a:pt x="55422" y="135950"/>
                  </a:cubicBezTo>
                  <a:cubicBezTo>
                    <a:pt x="51549" y="133813"/>
                    <a:pt x="46808" y="131209"/>
                    <a:pt x="37927" y="131209"/>
                  </a:cubicBezTo>
                  <a:cubicBezTo>
                    <a:pt x="29046" y="131209"/>
                    <a:pt x="24305" y="133813"/>
                    <a:pt x="20433" y="135950"/>
                  </a:cubicBezTo>
                  <a:cubicBezTo>
                    <a:pt x="18964" y="136751"/>
                    <a:pt x="17695" y="137486"/>
                    <a:pt x="16226" y="137953"/>
                  </a:cubicBezTo>
                  <a:cubicBezTo>
                    <a:pt x="15091" y="133880"/>
                    <a:pt x="14490" y="129606"/>
                    <a:pt x="14490" y="125199"/>
                  </a:cubicBezTo>
                  <a:cubicBezTo>
                    <a:pt x="14490" y="122328"/>
                    <a:pt x="16827" y="119991"/>
                    <a:pt x="19698" y="119991"/>
                  </a:cubicBezTo>
                  <a:close/>
                  <a:moveTo>
                    <a:pt x="118121" y="187499"/>
                  </a:moveTo>
                  <a:lnTo>
                    <a:pt x="129272" y="187499"/>
                  </a:lnTo>
                  <a:lnTo>
                    <a:pt x="129272" y="205728"/>
                  </a:lnTo>
                  <a:cubicBezTo>
                    <a:pt x="125934" y="205193"/>
                    <a:pt x="122261" y="205460"/>
                    <a:pt x="118255" y="206462"/>
                  </a:cubicBezTo>
                  <a:cubicBezTo>
                    <a:pt x="118255" y="206462"/>
                    <a:pt x="118121" y="206462"/>
                    <a:pt x="118121" y="206462"/>
                  </a:cubicBezTo>
                  <a:lnTo>
                    <a:pt x="118121" y="187432"/>
                  </a:lnTo>
                  <a:close/>
                  <a:moveTo>
                    <a:pt x="106436" y="247060"/>
                  </a:moveTo>
                  <a:cubicBezTo>
                    <a:pt x="103365" y="235442"/>
                    <a:pt x="110376" y="223489"/>
                    <a:pt x="121994" y="220484"/>
                  </a:cubicBezTo>
                  <a:cubicBezTo>
                    <a:pt x="126268" y="219349"/>
                    <a:pt x="128271" y="220217"/>
                    <a:pt x="129339" y="221019"/>
                  </a:cubicBezTo>
                  <a:lnTo>
                    <a:pt x="129339" y="263286"/>
                  </a:lnTo>
                  <a:cubicBezTo>
                    <a:pt x="118989" y="264154"/>
                    <a:pt x="109174" y="257477"/>
                    <a:pt x="106503" y="247127"/>
                  </a:cubicBezTo>
                  <a:close/>
                  <a:moveTo>
                    <a:pt x="183960" y="394161"/>
                  </a:moveTo>
                  <a:cubicBezTo>
                    <a:pt x="150306" y="364046"/>
                    <a:pt x="112646" y="342345"/>
                    <a:pt x="92748" y="331862"/>
                  </a:cubicBezTo>
                  <a:cubicBezTo>
                    <a:pt x="108105" y="323916"/>
                    <a:pt x="122595" y="320377"/>
                    <a:pt x="131142" y="318908"/>
                  </a:cubicBezTo>
                  <a:cubicBezTo>
                    <a:pt x="135883" y="338673"/>
                    <a:pt x="148971" y="355166"/>
                    <a:pt x="166532" y="364447"/>
                  </a:cubicBezTo>
                  <a:cubicBezTo>
                    <a:pt x="171072" y="370991"/>
                    <a:pt x="177483" y="381140"/>
                    <a:pt x="183893" y="394161"/>
                  </a:cubicBezTo>
                  <a:close/>
                  <a:moveTo>
                    <a:pt x="268494" y="358037"/>
                  </a:moveTo>
                  <a:lnTo>
                    <a:pt x="199050" y="358037"/>
                  </a:lnTo>
                  <a:cubicBezTo>
                    <a:pt x="168535" y="358037"/>
                    <a:pt x="143695" y="333197"/>
                    <a:pt x="143695" y="302682"/>
                  </a:cubicBezTo>
                  <a:lnTo>
                    <a:pt x="143695" y="187432"/>
                  </a:lnTo>
                  <a:lnTo>
                    <a:pt x="262218" y="187432"/>
                  </a:lnTo>
                  <a:cubicBezTo>
                    <a:pt x="266224" y="187432"/>
                    <a:pt x="269429" y="184227"/>
                    <a:pt x="269429" y="180220"/>
                  </a:cubicBezTo>
                  <a:cubicBezTo>
                    <a:pt x="269429" y="176214"/>
                    <a:pt x="266224" y="173009"/>
                    <a:pt x="262218" y="173009"/>
                  </a:cubicBezTo>
                  <a:lnTo>
                    <a:pt x="62366" y="173009"/>
                  </a:lnTo>
                  <a:cubicBezTo>
                    <a:pt x="45539" y="173009"/>
                    <a:pt x="30716" y="164262"/>
                    <a:pt x="22169" y="151107"/>
                  </a:cubicBezTo>
                  <a:cubicBezTo>
                    <a:pt x="24239" y="150306"/>
                    <a:pt x="25908" y="149371"/>
                    <a:pt x="27444" y="148503"/>
                  </a:cubicBezTo>
                  <a:cubicBezTo>
                    <a:pt x="30582" y="146767"/>
                    <a:pt x="32786" y="145565"/>
                    <a:pt x="37927" y="145565"/>
                  </a:cubicBezTo>
                  <a:cubicBezTo>
                    <a:pt x="43069" y="145565"/>
                    <a:pt x="45339" y="146834"/>
                    <a:pt x="48410" y="148503"/>
                  </a:cubicBezTo>
                  <a:cubicBezTo>
                    <a:pt x="52283" y="150640"/>
                    <a:pt x="57024" y="153244"/>
                    <a:pt x="65905" y="153244"/>
                  </a:cubicBezTo>
                  <a:cubicBezTo>
                    <a:pt x="74786" y="153244"/>
                    <a:pt x="79527" y="150640"/>
                    <a:pt x="83399" y="148503"/>
                  </a:cubicBezTo>
                  <a:cubicBezTo>
                    <a:pt x="86538" y="146767"/>
                    <a:pt x="88741" y="145565"/>
                    <a:pt x="93883" y="145565"/>
                  </a:cubicBezTo>
                  <a:cubicBezTo>
                    <a:pt x="99024" y="145565"/>
                    <a:pt x="101295" y="146834"/>
                    <a:pt x="104366" y="148503"/>
                  </a:cubicBezTo>
                  <a:cubicBezTo>
                    <a:pt x="108239" y="150640"/>
                    <a:pt x="112980" y="153244"/>
                    <a:pt x="121861" y="153244"/>
                  </a:cubicBezTo>
                  <a:cubicBezTo>
                    <a:pt x="130742" y="153244"/>
                    <a:pt x="135482" y="150640"/>
                    <a:pt x="139355" y="148503"/>
                  </a:cubicBezTo>
                  <a:cubicBezTo>
                    <a:pt x="142494" y="146767"/>
                    <a:pt x="144697" y="145565"/>
                    <a:pt x="149839" y="145565"/>
                  </a:cubicBezTo>
                  <a:cubicBezTo>
                    <a:pt x="154980" y="145565"/>
                    <a:pt x="157250" y="146834"/>
                    <a:pt x="160322" y="148503"/>
                  </a:cubicBezTo>
                  <a:cubicBezTo>
                    <a:pt x="164195" y="150640"/>
                    <a:pt x="168936" y="153244"/>
                    <a:pt x="177816" y="153244"/>
                  </a:cubicBezTo>
                  <a:cubicBezTo>
                    <a:pt x="186697" y="153244"/>
                    <a:pt x="191438" y="150640"/>
                    <a:pt x="195311" y="148503"/>
                  </a:cubicBezTo>
                  <a:cubicBezTo>
                    <a:pt x="198449" y="146767"/>
                    <a:pt x="200653" y="145565"/>
                    <a:pt x="205794" y="145565"/>
                  </a:cubicBezTo>
                  <a:cubicBezTo>
                    <a:pt x="210936" y="145565"/>
                    <a:pt x="213206" y="146834"/>
                    <a:pt x="216278" y="148503"/>
                  </a:cubicBezTo>
                  <a:cubicBezTo>
                    <a:pt x="220151" y="150640"/>
                    <a:pt x="224891" y="153244"/>
                    <a:pt x="233772" y="153244"/>
                  </a:cubicBezTo>
                  <a:cubicBezTo>
                    <a:pt x="242653" y="153244"/>
                    <a:pt x="247394" y="150640"/>
                    <a:pt x="251200" y="148503"/>
                  </a:cubicBezTo>
                  <a:cubicBezTo>
                    <a:pt x="254338" y="146767"/>
                    <a:pt x="256542" y="145565"/>
                    <a:pt x="261683" y="145565"/>
                  </a:cubicBezTo>
                  <a:cubicBezTo>
                    <a:pt x="266825" y="145565"/>
                    <a:pt x="269095" y="146834"/>
                    <a:pt x="272167" y="148503"/>
                  </a:cubicBezTo>
                  <a:cubicBezTo>
                    <a:pt x="276040" y="150640"/>
                    <a:pt x="280780" y="153244"/>
                    <a:pt x="289661" y="153244"/>
                  </a:cubicBezTo>
                  <a:cubicBezTo>
                    <a:pt x="298542" y="153244"/>
                    <a:pt x="303283" y="150640"/>
                    <a:pt x="307156" y="148503"/>
                  </a:cubicBezTo>
                  <a:cubicBezTo>
                    <a:pt x="310294" y="146767"/>
                    <a:pt x="312498" y="145565"/>
                    <a:pt x="317639" y="145565"/>
                  </a:cubicBezTo>
                  <a:cubicBezTo>
                    <a:pt x="322781" y="145565"/>
                    <a:pt x="325051" y="146834"/>
                    <a:pt x="328122" y="148503"/>
                  </a:cubicBezTo>
                  <a:cubicBezTo>
                    <a:pt x="331995" y="150640"/>
                    <a:pt x="336736" y="153244"/>
                    <a:pt x="345617" y="153244"/>
                  </a:cubicBezTo>
                  <a:cubicBezTo>
                    <a:pt x="354498" y="153244"/>
                    <a:pt x="359239" y="150640"/>
                    <a:pt x="363111" y="148503"/>
                  </a:cubicBezTo>
                  <a:cubicBezTo>
                    <a:pt x="366250" y="146767"/>
                    <a:pt x="368453" y="145565"/>
                    <a:pt x="373595" y="145565"/>
                  </a:cubicBezTo>
                  <a:cubicBezTo>
                    <a:pt x="378736" y="145565"/>
                    <a:pt x="381007" y="146834"/>
                    <a:pt x="384078" y="148503"/>
                  </a:cubicBezTo>
                  <a:cubicBezTo>
                    <a:pt x="387951" y="150640"/>
                    <a:pt x="392692" y="153244"/>
                    <a:pt x="401573" y="153244"/>
                  </a:cubicBezTo>
                  <a:cubicBezTo>
                    <a:pt x="410454" y="153244"/>
                    <a:pt x="415194" y="150640"/>
                    <a:pt x="419067" y="148503"/>
                  </a:cubicBezTo>
                  <a:cubicBezTo>
                    <a:pt x="422206" y="146767"/>
                    <a:pt x="424409" y="145565"/>
                    <a:pt x="429551" y="145565"/>
                  </a:cubicBezTo>
                  <a:cubicBezTo>
                    <a:pt x="434692" y="145565"/>
                    <a:pt x="436962" y="146834"/>
                    <a:pt x="440034" y="148503"/>
                  </a:cubicBezTo>
                  <a:cubicBezTo>
                    <a:pt x="441570" y="149371"/>
                    <a:pt x="443239" y="150239"/>
                    <a:pt x="445309" y="151107"/>
                  </a:cubicBezTo>
                  <a:cubicBezTo>
                    <a:pt x="436762" y="164262"/>
                    <a:pt x="421938" y="173009"/>
                    <a:pt x="405112" y="173009"/>
                  </a:cubicBezTo>
                  <a:lnTo>
                    <a:pt x="295137" y="173009"/>
                  </a:lnTo>
                  <a:cubicBezTo>
                    <a:pt x="291130" y="173009"/>
                    <a:pt x="287925" y="176214"/>
                    <a:pt x="287925" y="180220"/>
                  </a:cubicBezTo>
                  <a:cubicBezTo>
                    <a:pt x="287925" y="184227"/>
                    <a:pt x="291130" y="187432"/>
                    <a:pt x="295137" y="187432"/>
                  </a:cubicBezTo>
                  <a:lnTo>
                    <a:pt x="323849" y="187432"/>
                  </a:lnTo>
                  <a:lnTo>
                    <a:pt x="323849" y="302682"/>
                  </a:lnTo>
                  <a:cubicBezTo>
                    <a:pt x="323849" y="333197"/>
                    <a:pt x="299009" y="358037"/>
                    <a:pt x="268494" y="3580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5" name="Google Shape;3875;p55"/>
            <p:cNvSpPr/>
            <p:nvPr/>
          </p:nvSpPr>
          <p:spPr>
            <a:xfrm>
              <a:off x="62699" y="2932216"/>
              <a:ext cx="22700" cy="96618"/>
            </a:xfrm>
            <a:custGeom>
              <a:rect b="b" l="l" r="r" t="t"/>
              <a:pathLst>
                <a:path extrusionOk="0" h="96618" w="22700">
                  <a:moveTo>
                    <a:pt x="18029" y="466"/>
                  </a:moveTo>
                  <a:cubicBezTo>
                    <a:pt x="14289" y="-937"/>
                    <a:pt x="10149" y="933"/>
                    <a:pt x="8747" y="4672"/>
                  </a:cubicBezTo>
                  <a:cubicBezTo>
                    <a:pt x="2938" y="20030"/>
                    <a:pt x="0" y="36189"/>
                    <a:pt x="0" y="52749"/>
                  </a:cubicBezTo>
                  <a:lnTo>
                    <a:pt x="0" y="89407"/>
                  </a:lnTo>
                  <a:cubicBezTo>
                    <a:pt x="0" y="93414"/>
                    <a:pt x="3205" y="96619"/>
                    <a:pt x="7211" y="96619"/>
                  </a:cubicBezTo>
                  <a:cubicBezTo>
                    <a:pt x="11218" y="96619"/>
                    <a:pt x="14423" y="93414"/>
                    <a:pt x="14423" y="89407"/>
                  </a:cubicBezTo>
                  <a:lnTo>
                    <a:pt x="14423" y="52749"/>
                  </a:lnTo>
                  <a:cubicBezTo>
                    <a:pt x="14423" y="37992"/>
                    <a:pt x="17027" y="23502"/>
                    <a:pt x="22235" y="9814"/>
                  </a:cubicBezTo>
                  <a:cubicBezTo>
                    <a:pt x="23638" y="6075"/>
                    <a:pt x="21768" y="1935"/>
                    <a:pt x="18029" y="5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6" name="Google Shape;3876;p55"/>
            <p:cNvSpPr/>
            <p:nvPr/>
          </p:nvSpPr>
          <p:spPr>
            <a:xfrm>
              <a:off x="200209" y="2777694"/>
              <a:ext cx="164213" cy="102104"/>
            </a:xfrm>
            <a:custGeom>
              <a:rect b="b" l="l" r="r" t="t"/>
              <a:pathLst>
                <a:path extrusionOk="0" h="102104" w="164213">
                  <a:moveTo>
                    <a:pt x="122972" y="14698"/>
                  </a:moveTo>
                  <a:cubicBezTo>
                    <a:pt x="118498" y="13563"/>
                    <a:pt x="114158" y="13029"/>
                    <a:pt x="109951" y="13029"/>
                  </a:cubicBezTo>
                  <a:cubicBezTo>
                    <a:pt x="108950" y="8822"/>
                    <a:pt x="106613" y="5016"/>
                    <a:pt x="103007" y="1811"/>
                  </a:cubicBezTo>
                  <a:cubicBezTo>
                    <a:pt x="100002" y="-860"/>
                    <a:pt x="95462" y="-526"/>
                    <a:pt x="92791" y="2479"/>
                  </a:cubicBezTo>
                  <a:cubicBezTo>
                    <a:pt x="90120" y="5484"/>
                    <a:pt x="90454" y="10024"/>
                    <a:pt x="93458" y="12695"/>
                  </a:cubicBezTo>
                  <a:cubicBezTo>
                    <a:pt x="94594" y="13697"/>
                    <a:pt x="95996" y="15366"/>
                    <a:pt x="95996" y="17503"/>
                  </a:cubicBezTo>
                  <a:cubicBezTo>
                    <a:pt x="95996" y="21576"/>
                    <a:pt x="90320" y="26050"/>
                    <a:pt x="82174" y="26050"/>
                  </a:cubicBezTo>
                  <a:cubicBezTo>
                    <a:pt x="74027" y="26050"/>
                    <a:pt x="68352" y="21509"/>
                    <a:pt x="68352" y="17503"/>
                  </a:cubicBezTo>
                  <a:cubicBezTo>
                    <a:pt x="68352" y="15433"/>
                    <a:pt x="69754" y="13763"/>
                    <a:pt x="70889" y="12695"/>
                  </a:cubicBezTo>
                  <a:cubicBezTo>
                    <a:pt x="73894" y="10024"/>
                    <a:pt x="74161" y="5484"/>
                    <a:pt x="71557" y="2479"/>
                  </a:cubicBezTo>
                  <a:cubicBezTo>
                    <a:pt x="68886" y="-526"/>
                    <a:pt x="64345" y="-793"/>
                    <a:pt x="61341" y="1811"/>
                  </a:cubicBezTo>
                  <a:cubicBezTo>
                    <a:pt x="57802" y="4949"/>
                    <a:pt x="55398" y="8822"/>
                    <a:pt x="54396" y="13029"/>
                  </a:cubicBezTo>
                  <a:cubicBezTo>
                    <a:pt x="50190" y="13029"/>
                    <a:pt x="45849" y="13563"/>
                    <a:pt x="41375" y="14698"/>
                  </a:cubicBezTo>
                  <a:cubicBezTo>
                    <a:pt x="18406" y="20507"/>
                    <a:pt x="3716" y="38803"/>
                    <a:pt x="110" y="66314"/>
                  </a:cubicBezTo>
                  <a:cubicBezTo>
                    <a:pt x="-625" y="71856"/>
                    <a:pt x="2380" y="77131"/>
                    <a:pt x="7522" y="79335"/>
                  </a:cubicBezTo>
                  <a:cubicBezTo>
                    <a:pt x="9124" y="80002"/>
                    <a:pt x="10793" y="80336"/>
                    <a:pt x="12396" y="80336"/>
                  </a:cubicBezTo>
                  <a:cubicBezTo>
                    <a:pt x="16002" y="80336"/>
                    <a:pt x="19541" y="78734"/>
                    <a:pt x="21945" y="75729"/>
                  </a:cubicBezTo>
                  <a:cubicBezTo>
                    <a:pt x="23614" y="73659"/>
                    <a:pt x="25216" y="71789"/>
                    <a:pt x="26886" y="70053"/>
                  </a:cubicBezTo>
                  <a:lnTo>
                    <a:pt x="29490" y="80269"/>
                  </a:lnTo>
                  <a:cubicBezTo>
                    <a:pt x="32762" y="93090"/>
                    <a:pt x="44313" y="102104"/>
                    <a:pt x="57601" y="102104"/>
                  </a:cubicBezTo>
                  <a:lnTo>
                    <a:pt x="106613" y="102104"/>
                  </a:lnTo>
                  <a:cubicBezTo>
                    <a:pt x="119900" y="102104"/>
                    <a:pt x="131452" y="93157"/>
                    <a:pt x="134724" y="80269"/>
                  </a:cubicBezTo>
                  <a:lnTo>
                    <a:pt x="137328" y="70053"/>
                  </a:lnTo>
                  <a:cubicBezTo>
                    <a:pt x="138998" y="71789"/>
                    <a:pt x="140600" y="73659"/>
                    <a:pt x="142269" y="75729"/>
                  </a:cubicBezTo>
                  <a:cubicBezTo>
                    <a:pt x="144673" y="78734"/>
                    <a:pt x="148212" y="80336"/>
                    <a:pt x="151818" y="80336"/>
                  </a:cubicBezTo>
                  <a:cubicBezTo>
                    <a:pt x="153487" y="80336"/>
                    <a:pt x="155090" y="80002"/>
                    <a:pt x="156692" y="79335"/>
                  </a:cubicBezTo>
                  <a:cubicBezTo>
                    <a:pt x="161834" y="77131"/>
                    <a:pt x="164839" y="71923"/>
                    <a:pt x="164104" y="66314"/>
                  </a:cubicBezTo>
                  <a:cubicBezTo>
                    <a:pt x="160498" y="38803"/>
                    <a:pt x="145808" y="20507"/>
                    <a:pt x="122839" y="14698"/>
                  </a:cubicBezTo>
                  <a:close/>
                  <a:moveTo>
                    <a:pt x="15801" y="60772"/>
                  </a:moveTo>
                  <a:cubicBezTo>
                    <a:pt x="19007" y="47484"/>
                    <a:pt x="26752" y="33261"/>
                    <a:pt x="44914" y="28721"/>
                  </a:cubicBezTo>
                  <a:cubicBezTo>
                    <a:pt x="49121" y="27652"/>
                    <a:pt x="53061" y="27318"/>
                    <a:pt x="56667" y="27585"/>
                  </a:cubicBezTo>
                  <a:cubicBezTo>
                    <a:pt x="60139" y="33461"/>
                    <a:pt x="66482" y="37802"/>
                    <a:pt x="74361" y="39605"/>
                  </a:cubicBezTo>
                  <a:cubicBezTo>
                    <a:pt x="74762" y="40673"/>
                    <a:pt x="74962" y="41741"/>
                    <a:pt x="74962" y="42676"/>
                  </a:cubicBezTo>
                  <a:cubicBezTo>
                    <a:pt x="74962" y="42676"/>
                    <a:pt x="74962" y="42676"/>
                    <a:pt x="74962" y="42676"/>
                  </a:cubicBezTo>
                  <a:cubicBezTo>
                    <a:pt x="74962" y="42676"/>
                    <a:pt x="74962" y="42676"/>
                    <a:pt x="74962" y="42676"/>
                  </a:cubicBezTo>
                  <a:cubicBezTo>
                    <a:pt x="74962" y="43611"/>
                    <a:pt x="74829" y="44145"/>
                    <a:pt x="74762" y="44345"/>
                  </a:cubicBezTo>
                  <a:cubicBezTo>
                    <a:pt x="72892" y="45013"/>
                    <a:pt x="66883" y="44078"/>
                    <a:pt x="63210" y="43477"/>
                  </a:cubicBezTo>
                  <a:cubicBezTo>
                    <a:pt x="59004" y="42810"/>
                    <a:pt x="54663" y="42142"/>
                    <a:pt x="50390" y="42142"/>
                  </a:cubicBezTo>
                  <a:cubicBezTo>
                    <a:pt x="36701" y="42142"/>
                    <a:pt x="24615" y="51290"/>
                    <a:pt x="15801" y="60772"/>
                  </a:cubicBezTo>
                  <a:close/>
                  <a:moveTo>
                    <a:pt x="106679" y="87681"/>
                  </a:moveTo>
                  <a:lnTo>
                    <a:pt x="57668" y="87681"/>
                  </a:lnTo>
                  <a:cubicBezTo>
                    <a:pt x="50991" y="87681"/>
                    <a:pt x="45182" y="83141"/>
                    <a:pt x="43579" y="76730"/>
                  </a:cubicBezTo>
                  <a:lnTo>
                    <a:pt x="39306" y="60037"/>
                  </a:lnTo>
                  <a:cubicBezTo>
                    <a:pt x="43178" y="57834"/>
                    <a:pt x="46984" y="56698"/>
                    <a:pt x="50457" y="56698"/>
                  </a:cubicBezTo>
                  <a:cubicBezTo>
                    <a:pt x="53595" y="56698"/>
                    <a:pt x="57334" y="57299"/>
                    <a:pt x="61007" y="57900"/>
                  </a:cubicBezTo>
                  <a:cubicBezTo>
                    <a:pt x="68552" y="59102"/>
                    <a:pt x="76298" y="60304"/>
                    <a:pt x="82241" y="56899"/>
                  </a:cubicBezTo>
                  <a:cubicBezTo>
                    <a:pt x="88183" y="60304"/>
                    <a:pt x="95929" y="59102"/>
                    <a:pt x="103474" y="57900"/>
                  </a:cubicBezTo>
                  <a:cubicBezTo>
                    <a:pt x="107147" y="57299"/>
                    <a:pt x="110886" y="56698"/>
                    <a:pt x="114024" y="56698"/>
                  </a:cubicBezTo>
                  <a:cubicBezTo>
                    <a:pt x="117497" y="56698"/>
                    <a:pt x="121236" y="57834"/>
                    <a:pt x="125176" y="60037"/>
                  </a:cubicBezTo>
                  <a:lnTo>
                    <a:pt x="120902" y="76730"/>
                  </a:lnTo>
                  <a:cubicBezTo>
                    <a:pt x="119233" y="83207"/>
                    <a:pt x="113424" y="87681"/>
                    <a:pt x="106813" y="87681"/>
                  </a:cubicBezTo>
                  <a:close/>
                  <a:moveTo>
                    <a:pt x="113958" y="42209"/>
                  </a:moveTo>
                  <a:cubicBezTo>
                    <a:pt x="109684" y="42209"/>
                    <a:pt x="105344" y="42876"/>
                    <a:pt x="101137" y="43544"/>
                  </a:cubicBezTo>
                  <a:cubicBezTo>
                    <a:pt x="97465" y="44145"/>
                    <a:pt x="91455" y="45080"/>
                    <a:pt x="89586" y="44412"/>
                  </a:cubicBezTo>
                  <a:cubicBezTo>
                    <a:pt x="89519" y="44145"/>
                    <a:pt x="89385" y="43611"/>
                    <a:pt x="89385" y="42743"/>
                  </a:cubicBezTo>
                  <a:cubicBezTo>
                    <a:pt x="89385" y="41875"/>
                    <a:pt x="89586" y="40740"/>
                    <a:pt x="89986" y="39671"/>
                  </a:cubicBezTo>
                  <a:cubicBezTo>
                    <a:pt x="97865" y="37868"/>
                    <a:pt x="104209" y="33528"/>
                    <a:pt x="107681" y="27652"/>
                  </a:cubicBezTo>
                  <a:cubicBezTo>
                    <a:pt x="111287" y="27318"/>
                    <a:pt x="115293" y="27652"/>
                    <a:pt x="119433" y="28787"/>
                  </a:cubicBezTo>
                  <a:cubicBezTo>
                    <a:pt x="137595" y="33328"/>
                    <a:pt x="145341" y="47551"/>
                    <a:pt x="148546" y="60838"/>
                  </a:cubicBezTo>
                  <a:cubicBezTo>
                    <a:pt x="139732" y="51357"/>
                    <a:pt x="127646" y="42209"/>
                    <a:pt x="113958" y="422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7" name="Google Shape;3877;p55"/>
            <p:cNvSpPr/>
            <p:nvPr/>
          </p:nvSpPr>
          <p:spPr>
            <a:xfrm>
              <a:off x="146366" y="2952647"/>
              <a:ext cx="14422" cy="76188"/>
            </a:xfrm>
            <a:custGeom>
              <a:rect b="b" l="l" r="r" t="t"/>
              <a:pathLst>
                <a:path extrusionOk="0" h="76188" w="14422">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8" name="Google Shape;3878;p55"/>
            <p:cNvSpPr/>
            <p:nvPr/>
          </p:nvSpPr>
          <p:spPr>
            <a:xfrm>
              <a:off x="403976" y="2952647"/>
              <a:ext cx="14422" cy="76188"/>
            </a:xfrm>
            <a:custGeom>
              <a:rect b="b" l="l" r="r" t="t"/>
              <a:pathLst>
                <a:path extrusionOk="0" h="76188" w="14422">
                  <a:moveTo>
                    <a:pt x="7211" y="0"/>
                  </a:moveTo>
                  <a:cubicBezTo>
                    <a:pt x="3205" y="0"/>
                    <a:pt x="0" y="3205"/>
                    <a:pt x="0" y="7211"/>
                  </a:cubicBezTo>
                  <a:lnTo>
                    <a:pt x="0" y="68977"/>
                  </a:lnTo>
                  <a:cubicBezTo>
                    <a:pt x="0" y="72983"/>
                    <a:pt x="3205" y="76188"/>
                    <a:pt x="7211" y="76188"/>
                  </a:cubicBezTo>
                  <a:cubicBezTo>
                    <a:pt x="11218" y="76188"/>
                    <a:pt x="14423" y="72983"/>
                    <a:pt x="14423" y="68977"/>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9" name="Google Shape;3879;p55"/>
            <p:cNvSpPr/>
            <p:nvPr/>
          </p:nvSpPr>
          <p:spPr>
            <a:xfrm>
              <a:off x="220684"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0" name="Google Shape;3880;p55"/>
            <p:cNvSpPr/>
            <p:nvPr/>
          </p:nvSpPr>
          <p:spPr>
            <a:xfrm>
              <a:off x="247928"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1" name="Google Shape;3881;p55"/>
            <p:cNvSpPr/>
            <p:nvPr/>
          </p:nvSpPr>
          <p:spPr>
            <a:xfrm>
              <a:off x="275171"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2" name="Google Shape;3882;p55"/>
            <p:cNvSpPr/>
            <p:nvPr/>
          </p:nvSpPr>
          <p:spPr>
            <a:xfrm>
              <a:off x="302414"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3" name="Google Shape;3883;p55"/>
            <p:cNvSpPr/>
            <p:nvPr/>
          </p:nvSpPr>
          <p:spPr>
            <a:xfrm>
              <a:off x="329658" y="2586865"/>
              <a:ext cx="14422" cy="14556"/>
            </a:xfrm>
            <a:custGeom>
              <a:rect b="b" l="l" r="r" t="t"/>
              <a:pathLst>
                <a:path extrusionOk="0" h="14556" w="14422">
                  <a:moveTo>
                    <a:pt x="7211" y="0"/>
                  </a:moveTo>
                  <a:cubicBezTo>
                    <a:pt x="3205" y="0"/>
                    <a:pt x="0" y="3205"/>
                    <a:pt x="0" y="7211"/>
                  </a:cubicBezTo>
                  <a:lnTo>
                    <a:pt x="0" y="7211"/>
                  </a:lnTo>
                  <a:cubicBezTo>
                    <a:pt x="0" y="11285"/>
                    <a:pt x="3205" y="14557"/>
                    <a:pt x="7211" y="14557"/>
                  </a:cubicBezTo>
                  <a:cubicBezTo>
                    <a:pt x="11218" y="14557"/>
                    <a:pt x="14423" y="11351"/>
                    <a:pt x="14423" y="7345"/>
                  </a:cubicBezTo>
                  <a:lnTo>
                    <a:pt x="14423" y="7345"/>
                  </a:lnTo>
                  <a:cubicBezTo>
                    <a:pt x="14423" y="3272"/>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4" name="Google Shape;3884;p55"/>
            <p:cNvSpPr/>
            <p:nvPr/>
          </p:nvSpPr>
          <p:spPr>
            <a:xfrm>
              <a:off x="232436" y="2753797"/>
              <a:ext cx="14422" cy="21033"/>
            </a:xfrm>
            <a:custGeom>
              <a:rect b="b" l="l" r="r" t="t"/>
              <a:pathLst>
                <a:path extrusionOk="0" h="21033" w="14422">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5" name="Google Shape;3885;p55"/>
            <p:cNvSpPr/>
            <p:nvPr/>
          </p:nvSpPr>
          <p:spPr>
            <a:xfrm>
              <a:off x="317839" y="2753797"/>
              <a:ext cx="14422" cy="21033"/>
            </a:xfrm>
            <a:custGeom>
              <a:rect b="b" l="l" r="r" t="t"/>
              <a:pathLst>
                <a:path extrusionOk="0" h="21033" w="14422">
                  <a:moveTo>
                    <a:pt x="7211" y="21033"/>
                  </a:moveTo>
                  <a:cubicBezTo>
                    <a:pt x="11218" y="21033"/>
                    <a:pt x="14423" y="17828"/>
                    <a:pt x="14423" y="13822"/>
                  </a:cubicBezTo>
                  <a:lnTo>
                    <a:pt x="14423" y="7211"/>
                  </a:lnTo>
                  <a:cubicBezTo>
                    <a:pt x="14423" y="3205"/>
                    <a:pt x="11218" y="0"/>
                    <a:pt x="7211" y="0"/>
                  </a:cubicBezTo>
                  <a:cubicBezTo>
                    <a:pt x="3205" y="0"/>
                    <a:pt x="0" y="3205"/>
                    <a:pt x="0" y="7211"/>
                  </a:cubicBezTo>
                  <a:lnTo>
                    <a:pt x="0" y="13822"/>
                  </a:lnTo>
                  <a:cubicBezTo>
                    <a:pt x="0" y="17828"/>
                    <a:pt x="3205" y="21033"/>
                    <a:pt x="7211" y="210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86" name="Google Shape;3886;p55"/>
          <p:cNvGrpSpPr/>
          <p:nvPr/>
        </p:nvGrpSpPr>
        <p:grpSpPr>
          <a:xfrm>
            <a:off x="5985227" y="1554019"/>
            <a:ext cx="228244" cy="293633"/>
            <a:chOff x="701850" y="2535716"/>
            <a:chExt cx="383410" cy="493252"/>
          </a:xfrm>
        </p:grpSpPr>
        <p:sp>
          <p:nvSpPr>
            <p:cNvPr id="3887" name="Google Shape;3887;p55"/>
            <p:cNvSpPr/>
            <p:nvPr/>
          </p:nvSpPr>
          <p:spPr>
            <a:xfrm>
              <a:off x="841406" y="2725552"/>
              <a:ext cx="14422" cy="26241"/>
            </a:xfrm>
            <a:custGeom>
              <a:rect b="b" l="l" r="r" t="t"/>
              <a:pathLst>
                <a:path extrusionOk="0" h="26241" w="14422">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8" name="Google Shape;3888;p55"/>
            <p:cNvSpPr/>
            <p:nvPr/>
          </p:nvSpPr>
          <p:spPr>
            <a:xfrm>
              <a:off x="824742" y="2700662"/>
              <a:ext cx="47751" cy="18345"/>
            </a:xfrm>
            <a:custGeom>
              <a:rect b="b" l="l" r="r" t="t"/>
              <a:pathLst>
                <a:path extrusionOk="0" h="18345" w="47751">
                  <a:moveTo>
                    <a:pt x="37297" y="17611"/>
                  </a:moveTo>
                  <a:cubicBezTo>
                    <a:pt x="38365"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cubicBezTo>
                    <a:pt x="18868" y="13338"/>
                    <a:pt x="28884" y="13338"/>
                    <a:pt x="37297" y="17545"/>
                  </a:cubicBezTo>
                  <a:lnTo>
                    <a:pt x="37297" y="175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9" name="Google Shape;3889;p55"/>
            <p:cNvSpPr/>
            <p:nvPr/>
          </p:nvSpPr>
          <p:spPr>
            <a:xfrm>
              <a:off x="914618" y="2701130"/>
              <a:ext cx="47751" cy="18345"/>
            </a:xfrm>
            <a:custGeom>
              <a:rect b="b" l="l" r="r" t="t"/>
              <a:pathLst>
                <a:path extrusionOk="0" h="18345" w="47751">
                  <a:moveTo>
                    <a:pt x="10454" y="17611"/>
                  </a:moveTo>
                  <a:cubicBezTo>
                    <a:pt x="18868" y="13405"/>
                    <a:pt x="28884" y="13405"/>
                    <a:pt x="37297" y="17611"/>
                  </a:cubicBezTo>
                  <a:cubicBezTo>
                    <a:pt x="38366" y="18146"/>
                    <a:pt x="39434" y="18346"/>
                    <a:pt x="40502" y="18346"/>
                  </a:cubicBezTo>
                  <a:cubicBezTo>
                    <a:pt x="43173" y="18346"/>
                    <a:pt x="45711" y="16877"/>
                    <a:pt x="46979" y="14340"/>
                  </a:cubicBezTo>
                  <a:cubicBezTo>
                    <a:pt x="48782" y="10801"/>
                    <a:pt x="47313" y="6460"/>
                    <a:pt x="43774" y="4657"/>
                  </a:cubicBezTo>
                  <a:cubicBezTo>
                    <a:pt x="31354" y="-1552"/>
                    <a:pt x="16464" y="-1552"/>
                    <a:pt x="3977" y="4657"/>
                  </a:cubicBezTo>
                  <a:cubicBezTo>
                    <a:pt x="438" y="6460"/>
                    <a:pt x="-1031" y="10801"/>
                    <a:pt x="772" y="14340"/>
                  </a:cubicBezTo>
                  <a:cubicBezTo>
                    <a:pt x="2575" y="17878"/>
                    <a:pt x="6915" y="19347"/>
                    <a:pt x="10454" y="17545"/>
                  </a:cubicBezTo>
                  <a:lnTo>
                    <a:pt x="10454" y="175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0" name="Google Shape;3890;p55"/>
            <p:cNvSpPr/>
            <p:nvPr/>
          </p:nvSpPr>
          <p:spPr>
            <a:xfrm>
              <a:off x="930347" y="2725552"/>
              <a:ext cx="14422" cy="26241"/>
            </a:xfrm>
            <a:custGeom>
              <a:rect b="b" l="l" r="r" t="t"/>
              <a:pathLst>
                <a:path extrusionOk="0" h="26241" w="14422">
                  <a:moveTo>
                    <a:pt x="7211" y="0"/>
                  </a:moveTo>
                  <a:cubicBezTo>
                    <a:pt x="3205" y="0"/>
                    <a:pt x="0" y="3205"/>
                    <a:pt x="0" y="7211"/>
                  </a:cubicBezTo>
                  <a:lnTo>
                    <a:pt x="0" y="19030"/>
                  </a:lnTo>
                  <a:cubicBezTo>
                    <a:pt x="0" y="23037"/>
                    <a:pt x="3205" y="26242"/>
                    <a:pt x="7211" y="26242"/>
                  </a:cubicBezTo>
                  <a:cubicBezTo>
                    <a:pt x="11218" y="26242"/>
                    <a:pt x="14423" y="23037"/>
                    <a:pt x="14423" y="19030"/>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1" name="Google Shape;3891;p55"/>
            <p:cNvSpPr/>
            <p:nvPr/>
          </p:nvSpPr>
          <p:spPr>
            <a:xfrm>
              <a:off x="873706" y="2765109"/>
              <a:ext cx="39720" cy="18468"/>
            </a:xfrm>
            <a:custGeom>
              <a:rect b="b" l="l" r="r" t="t"/>
              <a:pathLst>
                <a:path extrusionOk="0" h="18468" w="39720">
                  <a:moveTo>
                    <a:pt x="1287" y="3244"/>
                  </a:moveTo>
                  <a:cubicBezTo>
                    <a:pt x="-983" y="6516"/>
                    <a:pt x="-182" y="11057"/>
                    <a:pt x="3157" y="13260"/>
                  </a:cubicBezTo>
                  <a:cubicBezTo>
                    <a:pt x="8231" y="16732"/>
                    <a:pt x="14041" y="18468"/>
                    <a:pt x="19850" y="18468"/>
                  </a:cubicBezTo>
                  <a:cubicBezTo>
                    <a:pt x="25392" y="18468"/>
                    <a:pt x="30934" y="16866"/>
                    <a:pt x="35809" y="13727"/>
                  </a:cubicBezTo>
                  <a:lnTo>
                    <a:pt x="36409" y="13327"/>
                  </a:lnTo>
                  <a:cubicBezTo>
                    <a:pt x="39748" y="11190"/>
                    <a:pt x="40750" y="6716"/>
                    <a:pt x="38546" y="3311"/>
                  </a:cubicBezTo>
                  <a:cubicBezTo>
                    <a:pt x="36409" y="-28"/>
                    <a:pt x="31936" y="-1029"/>
                    <a:pt x="28530" y="1174"/>
                  </a:cubicBezTo>
                  <a:lnTo>
                    <a:pt x="27929" y="1575"/>
                  </a:lnTo>
                  <a:cubicBezTo>
                    <a:pt x="22788" y="4847"/>
                    <a:pt x="16244" y="4780"/>
                    <a:pt x="11236" y="1308"/>
                  </a:cubicBezTo>
                  <a:cubicBezTo>
                    <a:pt x="7964" y="-963"/>
                    <a:pt x="3424" y="-161"/>
                    <a:pt x="1220" y="3177"/>
                  </a:cubicBezTo>
                  <a:lnTo>
                    <a:pt x="1220" y="31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2" name="Google Shape;3892;p55"/>
            <p:cNvSpPr/>
            <p:nvPr/>
          </p:nvSpPr>
          <p:spPr>
            <a:xfrm>
              <a:off x="859227" y="2801606"/>
              <a:ext cx="68655" cy="41938"/>
            </a:xfrm>
            <a:custGeom>
              <a:rect b="b" l="l" r="r" t="t"/>
              <a:pathLst>
                <a:path extrusionOk="0" h="41938" w="68655">
                  <a:moveTo>
                    <a:pt x="61439" y="0"/>
                  </a:moveTo>
                  <a:lnTo>
                    <a:pt x="7219" y="0"/>
                  </a:lnTo>
                  <a:cubicBezTo>
                    <a:pt x="3213" y="0"/>
                    <a:pt x="8" y="3205"/>
                    <a:pt x="8" y="7211"/>
                  </a:cubicBezTo>
                  <a:cubicBezTo>
                    <a:pt x="-393" y="25841"/>
                    <a:pt x="15165" y="41933"/>
                    <a:pt x="34129" y="41933"/>
                  </a:cubicBezTo>
                  <a:cubicBezTo>
                    <a:pt x="52892" y="42267"/>
                    <a:pt x="68984" y="26309"/>
                    <a:pt x="68650" y="7211"/>
                  </a:cubicBezTo>
                  <a:cubicBezTo>
                    <a:pt x="68650" y="3205"/>
                    <a:pt x="65445" y="0"/>
                    <a:pt x="61439" y="0"/>
                  </a:cubicBezTo>
                  <a:close/>
                  <a:moveTo>
                    <a:pt x="34529" y="27510"/>
                  </a:moveTo>
                  <a:cubicBezTo>
                    <a:pt x="26450" y="27510"/>
                    <a:pt x="18303" y="22102"/>
                    <a:pt x="15566" y="14423"/>
                  </a:cubicBezTo>
                  <a:lnTo>
                    <a:pt x="53025" y="14423"/>
                  </a:lnTo>
                  <a:cubicBezTo>
                    <a:pt x="50288" y="22035"/>
                    <a:pt x="43210" y="27510"/>
                    <a:pt x="34462" y="27510"/>
                  </a:cubicBezTo>
                  <a:lnTo>
                    <a:pt x="34462" y="275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3" name="Google Shape;3893;p55"/>
            <p:cNvSpPr/>
            <p:nvPr/>
          </p:nvSpPr>
          <p:spPr>
            <a:xfrm>
              <a:off x="886344" y="2696439"/>
              <a:ext cx="14422" cy="14422"/>
            </a:xfrm>
            <a:custGeom>
              <a:rect b="b" l="l" r="r" t="t"/>
              <a:pathLst>
                <a:path extrusionOk="0" h="14422" w="14422">
                  <a:moveTo>
                    <a:pt x="14423" y="7211"/>
                  </a:moveTo>
                  <a:cubicBezTo>
                    <a:pt x="14423" y="3205"/>
                    <a:pt x="11218" y="0"/>
                    <a:pt x="7211" y="0"/>
                  </a:cubicBezTo>
                  <a:lnTo>
                    <a:pt x="7211" y="0"/>
                  </a:lnTo>
                  <a:cubicBezTo>
                    <a:pt x="3205" y="0"/>
                    <a:pt x="0" y="3205"/>
                    <a:pt x="0" y="7211"/>
                  </a:cubicBezTo>
                  <a:cubicBezTo>
                    <a:pt x="0" y="11218"/>
                    <a:pt x="3272" y="14423"/>
                    <a:pt x="7211" y="14423"/>
                  </a:cubicBezTo>
                  <a:cubicBezTo>
                    <a:pt x="11151" y="14423"/>
                    <a:pt x="14423" y="11218"/>
                    <a:pt x="14423" y="7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4" name="Google Shape;3894;p55"/>
            <p:cNvSpPr/>
            <p:nvPr/>
          </p:nvSpPr>
          <p:spPr>
            <a:xfrm>
              <a:off x="873056" y="2640884"/>
              <a:ext cx="40998" cy="40998"/>
            </a:xfrm>
            <a:custGeom>
              <a:rect b="b" l="l" r="r" t="t"/>
              <a:pathLst>
                <a:path extrusionOk="0" h="40998" w="40998">
                  <a:moveTo>
                    <a:pt x="20499" y="40999"/>
                  </a:moveTo>
                  <a:cubicBezTo>
                    <a:pt x="31784" y="40999"/>
                    <a:pt x="40999" y="31784"/>
                    <a:pt x="40999" y="20499"/>
                  </a:cubicBezTo>
                  <a:cubicBezTo>
                    <a:pt x="40999" y="9215"/>
                    <a:pt x="31784" y="0"/>
                    <a:pt x="20499" y="0"/>
                  </a:cubicBezTo>
                  <a:cubicBezTo>
                    <a:pt x="9215" y="0"/>
                    <a:pt x="0" y="9215"/>
                    <a:pt x="0" y="20499"/>
                  </a:cubicBezTo>
                  <a:cubicBezTo>
                    <a:pt x="0" y="31784"/>
                    <a:pt x="9215" y="40999"/>
                    <a:pt x="20499" y="40999"/>
                  </a:cubicBezTo>
                  <a:close/>
                  <a:moveTo>
                    <a:pt x="20499" y="14490"/>
                  </a:moveTo>
                  <a:cubicBezTo>
                    <a:pt x="23838" y="14490"/>
                    <a:pt x="26576" y="17227"/>
                    <a:pt x="26576" y="20566"/>
                  </a:cubicBezTo>
                  <a:cubicBezTo>
                    <a:pt x="26576" y="23905"/>
                    <a:pt x="23838" y="26642"/>
                    <a:pt x="20499" y="26642"/>
                  </a:cubicBezTo>
                  <a:cubicBezTo>
                    <a:pt x="17161" y="26642"/>
                    <a:pt x="14423" y="23905"/>
                    <a:pt x="14423" y="20566"/>
                  </a:cubicBezTo>
                  <a:cubicBezTo>
                    <a:pt x="14423" y="17227"/>
                    <a:pt x="17161" y="14490"/>
                    <a:pt x="20499" y="144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5" name="Google Shape;3895;p55"/>
            <p:cNvSpPr/>
            <p:nvPr/>
          </p:nvSpPr>
          <p:spPr>
            <a:xfrm>
              <a:off x="701850" y="2535716"/>
              <a:ext cx="383410" cy="493252"/>
            </a:xfrm>
            <a:custGeom>
              <a:rect b="b" l="l" r="r" t="t"/>
              <a:pathLst>
                <a:path extrusionOk="0" h="493252" w="383410">
                  <a:moveTo>
                    <a:pt x="365248" y="384546"/>
                  </a:moveTo>
                  <a:cubicBezTo>
                    <a:pt x="353563" y="370991"/>
                    <a:pt x="337337" y="362110"/>
                    <a:pt x="319642" y="359506"/>
                  </a:cubicBezTo>
                  <a:lnTo>
                    <a:pt x="282049" y="353964"/>
                  </a:lnTo>
                  <a:cubicBezTo>
                    <a:pt x="272834" y="352628"/>
                    <a:pt x="264020" y="357102"/>
                    <a:pt x="259413" y="364714"/>
                  </a:cubicBezTo>
                  <a:lnTo>
                    <a:pt x="250332" y="363445"/>
                  </a:lnTo>
                  <a:cubicBezTo>
                    <a:pt x="249130" y="363245"/>
                    <a:pt x="248262" y="362243"/>
                    <a:pt x="248262" y="361042"/>
                  </a:cubicBezTo>
                  <a:lnTo>
                    <a:pt x="248262" y="322246"/>
                  </a:lnTo>
                  <a:lnTo>
                    <a:pt x="255540" y="317839"/>
                  </a:lnTo>
                  <a:cubicBezTo>
                    <a:pt x="277175" y="304885"/>
                    <a:pt x="291865" y="282850"/>
                    <a:pt x="296005" y="258411"/>
                  </a:cubicBezTo>
                  <a:cubicBezTo>
                    <a:pt x="298609" y="259480"/>
                    <a:pt x="301413" y="260148"/>
                    <a:pt x="304418" y="260148"/>
                  </a:cubicBezTo>
                  <a:cubicBezTo>
                    <a:pt x="316370" y="260148"/>
                    <a:pt x="326119" y="250399"/>
                    <a:pt x="326119" y="238446"/>
                  </a:cubicBezTo>
                  <a:cubicBezTo>
                    <a:pt x="326119" y="234039"/>
                    <a:pt x="324784" y="229966"/>
                    <a:pt x="322580" y="226561"/>
                  </a:cubicBezTo>
                  <a:cubicBezTo>
                    <a:pt x="328389" y="219950"/>
                    <a:pt x="331661" y="211470"/>
                    <a:pt x="331661" y="202389"/>
                  </a:cubicBezTo>
                  <a:lnTo>
                    <a:pt x="331661" y="194510"/>
                  </a:lnTo>
                  <a:cubicBezTo>
                    <a:pt x="331661" y="188767"/>
                    <a:pt x="329858" y="183425"/>
                    <a:pt x="326720" y="179018"/>
                  </a:cubicBezTo>
                  <a:lnTo>
                    <a:pt x="326720" y="97555"/>
                  </a:lnTo>
                  <a:cubicBezTo>
                    <a:pt x="326720" y="43803"/>
                    <a:pt x="282984" y="0"/>
                    <a:pt x="229165" y="0"/>
                  </a:cubicBezTo>
                  <a:lnTo>
                    <a:pt x="154246" y="0"/>
                  </a:lnTo>
                  <a:cubicBezTo>
                    <a:pt x="128805" y="0"/>
                    <a:pt x="104767" y="9749"/>
                    <a:pt x="86471" y="27377"/>
                  </a:cubicBezTo>
                  <a:cubicBezTo>
                    <a:pt x="83600" y="30181"/>
                    <a:pt x="83533" y="34722"/>
                    <a:pt x="86271" y="37593"/>
                  </a:cubicBezTo>
                  <a:cubicBezTo>
                    <a:pt x="89008" y="40464"/>
                    <a:pt x="93616" y="40531"/>
                    <a:pt x="96487" y="37794"/>
                  </a:cubicBezTo>
                  <a:cubicBezTo>
                    <a:pt x="109508" y="25240"/>
                    <a:pt x="125934" y="17361"/>
                    <a:pt x="143629" y="15157"/>
                  </a:cubicBezTo>
                  <a:lnTo>
                    <a:pt x="143629" y="65237"/>
                  </a:lnTo>
                  <a:cubicBezTo>
                    <a:pt x="143629" y="70245"/>
                    <a:pt x="145031" y="74919"/>
                    <a:pt x="147368" y="78926"/>
                  </a:cubicBezTo>
                  <a:lnTo>
                    <a:pt x="122729" y="96153"/>
                  </a:lnTo>
                  <a:cubicBezTo>
                    <a:pt x="100026" y="111978"/>
                    <a:pt x="85603" y="139422"/>
                    <a:pt x="86137" y="167600"/>
                  </a:cubicBezTo>
                  <a:lnTo>
                    <a:pt x="78592" y="167600"/>
                  </a:lnTo>
                  <a:cubicBezTo>
                    <a:pt x="75988" y="167600"/>
                    <a:pt x="73450" y="168001"/>
                    <a:pt x="71046" y="168669"/>
                  </a:cubicBezTo>
                  <a:lnTo>
                    <a:pt x="71046" y="97555"/>
                  </a:lnTo>
                  <a:cubicBezTo>
                    <a:pt x="71046" y="85469"/>
                    <a:pt x="73584" y="73851"/>
                    <a:pt x="78525" y="63034"/>
                  </a:cubicBezTo>
                  <a:cubicBezTo>
                    <a:pt x="80194" y="59428"/>
                    <a:pt x="78525" y="55088"/>
                    <a:pt x="74986" y="53485"/>
                  </a:cubicBezTo>
                  <a:cubicBezTo>
                    <a:pt x="71380" y="51816"/>
                    <a:pt x="67040" y="53485"/>
                    <a:pt x="65438" y="57024"/>
                  </a:cubicBezTo>
                  <a:cubicBezTo>
                    <a:pt x="59561" y="69778"/>
                    <a:pt x="56623" y="83466"/>
                    <a:pt x="56623" y="97555"/>
                  </a:cubicBezTo>
                  <a:lnTo>
                    <a:pt x="56623" y="179018"/>
                  </a:lnTo>
                  <a:cubicBezTo>
                    <a:pt x="53552" y="183425"/>
                    <a:pt x="51682" y="188700"/>
                    <a:pt x="51682" y="194510"/>
                  </a:cubicBezTo>
                  <a:lnTo>
                    <a:pt x="51682" y="202389"/>
                  </a:lnTo>
                  <a:cubicBezTo>
                    <a:pt x="51682" y="211337"/>
                    <a:pt x="54887" y="219750"/>
                    <a:pt x="60630" y="226360"/>
                  </a:cubicBezTo>
                  <a:cubicBezTo>
                    <a:pt x="58493" y="229699"/>
                    <a:pt x="57224" y="233705"/>
                    <a:pt x="57224" y="237979"/>
                  </a:cubicBezTo>
                  <a:cubicBezTo>
                    <a:pt x="57224" y="249931"/>
                    <a:pt x="66973" y="259680"/>
                    <a:pt x="78926" y="259680"/>
                  </a:cubicBezTo>
                  <a:cubicBezTo>
                    <a:pt x="81864" y="259680"/>
                    <a:pt x="84668" y="259079"/>
                    <a:pt x="87272" y="258011"/>
                  </a:cubicBezTo>
                  <a:cubicBezTo>
                    <a:pt x="91345" y="282650"/>
                    <a:pt x="106102" y="304819"/>
                    <a:pt x="127803" y="317906"/>
                  </a:cubicBezTo>
                  <a:lnTo>
                    <a:pt x="135082" y="322313"/>
                  </a:lnTo>
                  <a:lnTo>
                    <a:pt x="135082" y="361108"/>
                  </a:lnTo>
                  <a:cubicBezTo>
                    <a:pt x="135082" y="362310"/>
                    <a:pt x="134214" y="363312"/>
                    <a:pt x="133012" y="363512"/>
                  </a:cubicBezTo>
                  <a:lnTo>
                    <a:pt x="43402" y="376266"/>
                  </a:lnTo>
                  <a:cubicBezTo>
                    <a:pt x="18630" y="379805"/>
                    <a:pt x="0" y="401306"/>
                    <a:pt x="0" y="426346"/>
                  </a:cubicBezTo>
                  <a:lnTo>
                    <a:pt x="0" y="486041"/>
                  </a:lnTo>
                  <a:cubicBezTo>
                    <a:pt x="0" y="490047"/>
                    <a:pt x="3205" y="493252"/>
                    <a:pt x="7211" y="493252"/>
                  </a:cubicBezTo>
                  <a:cubicBezTo>
                    <a:pt x="11218" y="493252"/>
                    <a:pt x="14423" y="490047"/>
                    <a:pt x="14423" y="486041"/>
                  </a:cubicBezTo>
                  <a:lnTo>
                    <a:pt x="14423" y="426346"/>
                  </a:lnTo>
                  <a:cubicBezTo>
                    <a:pt x="14423" y="408450"/>
                    <a:pt x="27778" y="393093"/>
                    <a:pt x="45472" y="390622"/>
                  </a:cubicBezTo>
                  <a:lnTo>
                    <a:pt x="99759" y="382876"/>
                  </a:lnTo>
                  <a:cubicBezTo>
                    <a:pt x="102363" y="393493"/>
                    <a:pt x="106102" y="403509"/>
                    <a:pt x="110977" y="412857"/>
                  </a:cubicBezTo>
                  <a:cubicBezTo>
                    <a:pt x="112245" y="415328"/>
                    <a:pt x="114783" y="416797"/>
                    <a:pt x="117387" y="416797"/>
                  </a:cubicBezTo>
                  <a:cubicBezTo>
                    <a:pt x="118522" y="416797"/>
                    <a:pt x="119657" y="416530"/>
                    <a:pt x="120726" y="415996"/>
                  </a:cubicBezTo>
                  <a:cubicBezTo>
                    <a:pt x="124265" y="414193"/>
                    <a:pt x="125667" y="409786"/>
                    <a:pt x="123797" y="406247"/>
                  </a:cubicBezTo>
                  <a:cubicBezTo>
                    <a:pt x="119724" y="398301"/>
                    <a:pt x="116452" y="389821"/>
                    <a:pt x="114115" y="380806"/>
                  </a:cubicBezTo>
                  <a:lnTo>
                    <a:pt x="135082" y="377802"/>
                  </a:lnTo>
                  <a:cubicBezTo>
                    <a:pt x="143362" y="376600"/>
                    <a:pt x="149571" y="369455"/>
                    <a:pt x="149571" y="361108"/>
                  </a:cubicBezTo>
                  <a:lnTo>
                    <a:pt x="149571" y="330927"/>
                  </a:lnTo>
                  <a:lnTo>
                    <a:pt x="162659" y="338806"/>
                  </a:lnTo>
                  <a:cubicBezTo>
                    <a:pt x="171607" y="344148"/>
                    <a:pt x="181622" y="346886"/>
                    <a:pt x="191638" y="346886"/>
                  </a:cubicBezTo>
                  <a:cubicBezTo>
                    <a:pt x="201654" y="346886"/>
                    <a:pt x="211670" y="344215"/>
                    <a:pt x="220618" y="338806"/>
                  </a:cubicBezTo>
                  <a:lnTo>
                    <a:pt x="233705" y="330927"/>
                  </a:lnTo>
                  <a:lnTo>
                    <a:pt x="233705" y="361108"/>
                  </a:lnTo>
                  <a:cubicBezTo>
                    <a:pt x="233705" y="369455"/>
                    <a:pt x="239915" y="376600"/>
                    <a:pt x="248195" y="377802"/>
                  </a:cubicBezTo>
                  <a:lnTo>
                    <a:pt x="254806" y="378736"/>
                  </a:lnTo>
                  <a:cubicBezTo>
                    <a:pt x="249931" y="395763"/>
                    <a:pt x="239982" y="415662"/>
                    <a:pt x="229833" y="428549"/>
                  </a:cubicBezTo>
                  <a:cubicBezTo>
                    <a:pt x="221352" y="439233"/>
                    <a:pt x="212939" y="447379"/>
                    <a:pt x="204859" y="453722"/>
                  </a:cubicBezTo>
                  <a:lnTo>
                    <a:pt x="192173" y="453722"/>
                  </a:lnTo>
                  <a:cubicBezTo>
                    <a:pt x="174077" y="453722"/>
                    <a:pt x="156850" y="446177"/>
                    <a:pt x="142427" y="431821"/>
                  </a:cubicBezTo>
                  <a:cubicBezTo>
                    <a:pt x="139622" y="429016"/>
                    <a:pt x="135015" y="429016"/>
                    <a:pt x="132211" y="431821"/>
                  </a:cubicBezTo>
                  <a:cubicBezTo>
                    <a:pt x="129406" y="434625"/>
                    <a:pt x="129406" y="439233"/>
                    <a:pt x="132211" y="442037"/>
                  </a:cubicBezTo>
                  <a:cubicBezTo>
                    <a:pt x="146901" y="456594"/>
                    <a:pt x="164195" y="465341"/>
                    <a:pt x="182624" y="467544"/>
                  </a:cubicBezTo>
                  <a:cubicBezTo>
                    <a:pt x="173409" y="471952"/>
                    <a:pt x="165063" y="474489"/>
                    <a:pt x="158185" y="476626"/>
                  </a:cubicBezTo>
                  <a:cubicBezTo>
                    <a:pt x="155381" y="477494"/>
                    <a:pt x="152710" y="478295"/>
                    <a:pt x="150306" y="479163"/>
                  </a:cubicBezTo>
                  <a:cubicBezTo>
                    <a:pt x="146567" y="480498"/>
                    <a:pt x="144564" y="484572"/>
                    <a:pt x="145899" y="488378"/>
                  </a:cubicBezTo>
                  <a:cubicBezTo>
                    <a:pt x="146967" y="491382"/>
                    <a:pt x="149705" y="493185"/>
                    <a:pt x="152710" y="493185"/>
                  </a:cubicBezTo>
                  <a:cubicBezTo>
                    <a:pt x="153511" y="493185"/>
                    <a:pt x="154312" y="493052"/>
                    <a:pt x="155114" y="492785"/>
                  </a:cubicBezTo>
                  <a:cubicBezTo>
                    <a:pt x="157250" y="492050"/>
                    <a:pt x="159788" y="491249"/>
                    <a:pt x="162459" y="490448"/>
                  </a:cubicBezTo>
                  <a:cubicBezTo>
                    <a:pt x="180621" y="484905"/>
                    <a:pt x="211003" y="475557"/>
                    <a:pt x="241251" y="437497"/>
                  </a:cubicBezTo>
                  <a:cubicBezTo>
                    <a:pt x="254272" y="421070"/>
                    <a:pt x="266491" y="395229"/>
                    <a:pt x="270831" y="374797"/>
                  </a:cubicBezTo>
                  <a:cubicBezTo>
                    <a:pt x="271766" y="370523"/>
                    <a:pt x="275772" y="367652"/>
                    <a:pt x="279979" y="368320"/>
                  </a:cubicBezTo>
                  <a:lnTo>
                    <a:pt x="292666" y="370189"/>
                  </a:lnTo>
                  <a:cubicBezTo>
                    <a:pt x="291664" y="383077"/>
                    <a:pt x="287658" y="397967"/>
                    <a:pt x="281114" y="412724"/>
                  </a:cubicBezTo>
                  <a:cubicBezTo>
                    <a:pt x="279512" y="416396"/>
                    <a:pt x="281114" y="420670"/>
                    <a:pt x="284787" y="422272"/>
                  </a:cubicBezTo>
                  <a:cubicBezTo>
                    <a:pt x="285722" y="422673"/>
                    <a:pt x="286723" y="422873"/>
                    <a:pt x="287725" y="422873"/>
                  </a:cubicBezTo>
                  <a:cubicBezTo>
                    <a:pt x="290529" y="422873"/>
                    <a:pt x="293133" y="421271"/>
                    <a:pt x="294335" y="418600"/>
                  </a:cubicBezTo>
                  <a:cubicBezTo>
                    <a:pt x="301346" y="402708"/>
                    <a:pt x="305753" y="386616"/>
                    <a:pt x="306955" y="372326"/>
                  </a:cubicBezTo>
                  <a:lnTo>
                    <a:pt x="317572" y="373929"/>
                  </a:lnTo>
                  <a:cubicBezTo>
                    <a:pt x="346886" y="378269"/>
                    <a:pt x="368987" y="403843"/>
                    <a:pt x="368987" y="433490"/>
                  </a:cubicBezTo>
                  <a:lnTo>
                    <a:pt x="368987" y="486041"/>
                  </a:lnTo>
                  <a:cubicBezTo>
                    <a:pt x="368987" y="490047"/>
                    <a:pt x="372193" y="493252"/>
                    <a:pt x="376199" y="493252"/>
                  </a:cubicBezTo>
                  <a:cubicBezTo>
                    <a:pt x="380205" y="493252"/>
                    <a:pt x="383410" y="490047"/>
                    <a:pt x="383410" y="486041"/>
                  </a:cubicBezTo>
                  <a:lnTo>
                    <a:pt x="383410" y="433490"/>
                  </a:lnTo>
                  <a:cubicBezTo>
                    <a:pt x="383410" y="415595"/>
                    <a:pt x="377000" y="398301"/>
                    <a:pt x="365248" y="384746"/>
                  </a:cubicBezTo>
                  <a:lnTo>
                    <a:pt x="365248" y="384746"/>
                  </a:lnTo>
                  <a:close/>
                  <a:moveTo>
                    <a:pt x="317172" y="194443"/>
                  </a:moveTo>
                  <a:lnTo>
                    <a:pt x="317172" y="202322"/>
                  </a:lnTo>
                  <a:cubicBezTo>
                    <a:pt x="317172" y="208131"/>
                    <a:pt x="314968" y="213607"/>
                    <a:pt x="310962" y="217680"/>
                  </a:cubicBezTo>
                  <a:cubicBezTo>
                    <a:pt x="308892" y="217012"/>
                    <a:pt x="306688" y="216678"/>
                    <a:pt x="304418" y="216678"/>
                  </a:cubicBezTo>
                  <a:cubicBezTo>
                    <a:pt x="301881" y="216678"/>
                    <a:pt x="299477" y="217146"/>
                    <a:pt x="297207" y="217947"/>
                  </a:cubicBezTo>
                  <a:lnTo>
                    <a:pt x="297207" y="182023"/>
                  </a:lnTo>
                  <a:lnTo>
                    <a:pt x="304752" y="182023"/>
                  </a:lnTo>
                  <a:cubicBezTo>
                    <a:pt x="311629" y="182023"/>
                    <a:pt x="317172" y="187632"/>
                    <a:pt x="317172" y="194443"/>
                  </a:cubicBezTo>
                  <a:lnTo>
                    <a:pt x="317172" y="194443"/>
                  </a:lnTo>
                  <a:close/>
                  <a:moveTo>
                    <a:pt x="304418" y="245591"/>
                  </a:moveTo>
                  <a:cubicBezTo>
                    <a:pt x="300412" y="245591"/>
                    <a:pt x="297207" y="242319"/>
                    <a:pt x="297207" y="238380"/>
                  </a:cubicBezTo>
                  <a:cubicBezTo>
                    <a:pt x="297207" y="234440"/>
                    <a:pt x="300478" y="231168"/>
                    <a:pt x="304418" y="231168"/>
                  </a:cubicBezTo>
                  <a:cubicBezTo>
                    <a:pt x="308358" y="231168"/>
                    <a:pt x="311629" y="234440"/>
                    <a:pt x="311629" y="238380"/>
                  </a:cubicBezTo>
                  <a:cubicBezTo>
                    <a:pt x="311629" y="242319"/>
                    <a:pt x="308358" y="245591"/>
                    <a:pt x="304418" y="245591"/>
                  </a:cubicBezTo>
                  <a:close/>
                  <a:moveTo>
                    <a:pt x="158118" y="65237"/>
                  </a:moveTo>
                  <a:lnTo>
                    <a:pt x="158118" y="14490"/>
                  </a:lnTo>
                  <a:lnTo>
                    <a:pt x="225225" y="14490"/>
                  </a:lnTo>
                  <a:lnTo>
                    <a:pt x="225225" y="65237"/>
                  </a:lnTo>
                  <a:cubicBezTo>
                    <a:pt x="225225" y="72115"/>
                    <a:pt x="219616" y="77657"/>
                    <a:pt x="212805" y="77657"/>
                  </a:cubicBezTo>
                  <a:lnTo>
                    <a:pt x="170538" y="77657"/>
                  </a:lnTo>
                  <a:cubicBezTo>
                    <a:pt x="163661" y="77657"/>
                    <a:pt x="158118" y="72048"/>
                    <a:pt x="158118" y="65237"/>
                  </a:cubicBezTo>
                  <a:lnTo>
                    <a:pt x="158118" y="65237"/>
                  </a:lnTo>
                  <a:close/>
                  <a:moveTo>
                    <a:pt x="86204" y="182023"/>
                  </a:moveTo>
                  <a:lnTo>
                    <a:pt x="86204" y="217480"/>
                  </a:lnTo>
                  <a:cubicBezTo>
                    <a:pt x="83934" y="216678"/>
                    <a:pt x="81530" y="216211"/>
                    <a:pt x="78992" y="216211"/>
                  </a:cubicBezTo>
                  <a:cubicBezTo>
                    <a:pt x="76455" y="216211"/>
                    <a:pt x="74252" y="216612"/>
                    <a:pt x="72115" y="217346"/>
                  </a:cubicBezTo>
                  <a:cubicBezTo>
                    <a:pt x="68376" y="213273"/>
                    <a:pt x="66239" y="207931"/>
                    <a:pt x="66239" y="202255"/>
                  </a:cubicBezTo>
                  <a:lnTo>
                    <a:pt x="66239" y="194376"/>
                  </a:lnTo>
                  <a:cubicBezTo>
                    <a:pt x="66239" y="187499"/>
                    <a:pt x="71848" y="181956"/>
                    <a:pt x="78659" y="181956"/>
                  </a:cubicBezTo>
                  <a:lnTo>
                    <a:pt x="86204" y="181956"/>
                  </a:lnTo>
                  <a:close/>
                  <a:moveTo>
                    <a:pt x="78992" y="245124"/>
                  </a:moveTo>
                  <a:cubicBezTo>
                    <a:pt x="74986" y="245124"/>
                    <a:pt x="71781" y="241852"/>
                    <a:pt x="71781" y="237912"/>
                  </a:cubicBezTo>
                  <a:cubicBezTo>
                    <a:pt x="71781" y="233973"/>
                    <a:pt x="75053" y="230701"/>
                    <a:pt x="78992" y="230701"/>
                  </a:cubicBezTo>
                  <a:cubicBezTo>
                    <a:pt x="82932" y="230701"/>
                    <a:pt x="86070" y="233772"/>
                    <a:pt x="86204" y="237645"/>
                  </a:cubicBezTo>
                  <a:lnTo>
                    <a:pt x="86204" y="238179"/>
                  </a:lnTo>
                  <a:cubicBezTo>
                    <a:pt x="86070" y="242052"/>
                    <a:pt x="82865" y="245124"/>
                    <a:pt x="78992" y="245124"/>
                  </a:cubicBezTo>
                  <a:close/>
                  <a:moveTo>
                    <a:pt x="213273" y="326253"/>
                  </a:moveTo>
                  <a:cubicBezTo>
                    <a:pt x="199985" y="334266"/>
                    <a:pt x="183425" y="334266"/>
                    <a:pt x="170138" y="326253"/>
                  </a:cubicBezTo>
                  <a:lnTo>
                    <a:pt x="135282" y="305353"/>
                  </a:lnTo>
                  <a:cubicBezTo>
                    <a:pt x="113915" y="292532"/>
                    <a:pt x="100627" y="269028"/>
                    <a:pt x="100627" y="244122"/>
                  </a:cubicBezTo>
                  <a:cubicBezTo>
                    <a:pt x="100627" y="242853"/>
                    <a:pt x="100627" y="169603"/>
                    <a:pt x="100627" y="166398"/>
                  </a:cubicBezTo>
                  <a:cubicBezTo>
                    <a:pt x="100627" y="143095"/>
                    <a:pt x="112045" y="121260"/>
                    <a:pt x="131075" y="107905"/>
                  </a:cubicBezTo>
                  <a:lnTo>
                    <a:pt x="158118" y="88942"/>
                  </a:lnTo>
                  <a:cubicBezTo>
                    <a:pt x="161858" y="90878"/>
                    <a:pt x="166064" y="92013"/>
                    <a:pt x="170538" y="92013"/>
                  </a:cubicBezTo>
                  <a:lnTo>
                    <a:pt x="212805" y="92013"/>
                  </a:lnTo>
                  <a:cubicBezTo>
                    <a:pt x="217279" y="92013"/>
                    <a:pt x="221486" y="90878"/>
                    <a:pt x="225225" y="88942"/>
                  </a:cubicBezTo>
                  <a:cubicBezTo>
                    <a:pt x="230634" y="92814"/>
                    <a:pt x="251066" y="106904"/>
                    <a:pt x="255006" y="109842"/>
                  </a:cubicBezTo>
                  <a:cubicBezTo>
                    <a:pt x="256341" y="110843"/>
                    <a:pt x="257877" y="111377"/>
                    <a:pt x="259413" y="111377"/>
                  </a:cubicBezTo>
                  <a:cubicBezTo>
                    <a:pt x="261550" y="111377"/>
                    <a:pt x="263687" y="110443"/>
                    <a:pt x="265156" y="108573"/>
                  </a:cubicBezTo>
                  <a:cubicBezTo>
                    <a:pt x="267559" y="105435"/>
                    <a:pt x="267025" y="100894"/>
                    <a:pt x="263820" y="98423"/>
                  </a:cubicBezTo>
                  <a:cubicBezTo>
                    <a:pt x="262952" y="97622"/>
                    <a:pt x="237311" y="79794"/>
                    <a:pt x="235909" y="78792"/>
                  </a:cubicBezTo>
                  <a:cubicBezTo>
                    <a:pt x="238313" y="74786"/>
                    <a:pt x="239648" y="70112"/>
                    <a:pt x="239648" y="65104"/>
                  </a:cubicBezTo>
                  <a:lnTo>
                    <a:pt x="239648" y="15024"/>
                  </a:lnTo>
                  <a:cubicBezTo>
                    <a:pt x="280513" y="20232"/>
                    <a:pt x="312164" y="55154"/>
                    <a:pt x="312164" y="97422"/>
                  </a:cubicBezTo>
                  <a:lnTo>
                    <a:pt x="312164" y="168535"/>
                  </a:lnTo>
                  <a:cubicBezTo>
                    <a:pt x="309760" y="167867"/>
                    <a:pt x="307222" y="167467"/>
                    <a:pt x="304618" y="167467"/>
                  </a:cubicBezTo>
                  <a:lnTo>
                    <a:pt x="297073" y="167467"/>
                  </a:lnTo>
                  <a:cubicBezTo>
                    <a:pt x="297340" y="154579"/>
                    <a:pt x="293868" y="138888"/>
                    <a:pt x="287324" y="126602"/>
                  </a:cubicBezTo>
                  <a:cubicBezTo>
                    <a:pt x="285454" y="123063"/>
                    <a:pt x="281114" y="121727"/>
                    <a:pt x="277575" y="123530"/>
                  </a:cubicBezTo>
                  <a:cubicBezTo>
                    <a:pt x="274036" y="125400"/>
                    <a:pt x="272701" y="129740"/>
                    <a:pt x="274504" y="133279"/>
                  </a:cubicBezTo>
                  <a:cubicBezTo>
                    <a:pt x="279846" y="143428"/>
                    <a:pt x="282650" y="154847"/>
                    <a:pt x="282650" y="166332"/>
                  </a:cubicBezTo>
                  <a:lnTo>
                    <a:pt x="282650" y="244055"/>
                  </a:lnTo>
                  <a:cubicBezTo>
                    <a:pt x="282650" y="268962"/>
                    <a:pt x="269362" y="292466"/>
                    <a:pt x="247995" y="305286"/>
                  </a:cubicBezTo>
                  <a:lnTo>
                    <a:pt x="213139" y="3261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6" name="Google Shape;3896;p55"/>
            <p:cNvSpPr/>
            <p:nvPr/>
          </p:nvSpPr>
          <p:spPr>
            <a:xfrm>
              <a:off x="924375" y="2973294"/>
              <a:ext cx="55703" cy="55540"/>
            </a:xfrm>
            <a:custGeom>
              <a:rect b="b" l="l" r="r" t="t"/>
              <a:pathLst>
                <a:path extrusionOk="0" h="55540" w="55703">
                  <a:moveTo>
                    <a:pt x="52713" y="1388"/>
                  </a:moveTo>
                  <a:cubicBezTo>
                    <a:pt x="49508" y="-949"/>
                    <a:pt x="44967" y="-282"/>
                    <a:pt x="42630" y="2990"/>
                  </a:cubicBezTo>
                  <a:cubicBezTo>
                    <a:pt x="41629" y="4326"/>
                    <a:pt x="40627" y="5661"/>
                    <a:pt x="39626" y="6930"/>
                  </a:cubicBezTo>
                  <a:cubicBezTo>
                    <a:pt x="28274" y="21219"/>
                    <a:pt x="15988" y="33172"/>
                    <a:pt x="3034" y="42453"/>
                  </a:cubicBezTo>
                  <a:cubicBezTo>
                    <a:pt x="-238" y="44790"/>
                    <a:pt x="-972" y="49264"/>
                    <a:pt x="1365" y="52536"/>
                  </a:cubicBezTo>
                  <a:cubicBezTo>
                    <a:pt x="2767" y="54539"/>
                    <a:pt x="4970" y="55541"/>
                    <a:pt x="7241" y="55541"/>
                  </a:cubicBezTo>
                  <a:cubicBezTo>
                    <a:pt x="8710" y="55541"/>
                    <a:pt x="10179" y="55073"/>
                    <a:pt x="11447" y="54205"/>
                  </a:cubicBezTo>
                  <a:cubicBezTo>
                    <a:pt x="25470" y="44189"/>
                    <a:pt x="38824" y="31302"/>
                    <a:pt x="50977" y="15944"/>
                  </a:cubicBezTo>
                  <a:cubicBezTo>
                    <a:pt x="52112" y="14542"/>
                    <a:pt x="53247" y="13073"/>
                    <a:pt x="54316" y="11537"/>
                  </a:cubicBezTo>
                  <a:cubicBezTo>
                    <a:pt x="56653" y="8332"/>
                    <a:pt x="55985" y="3792"/>
                    <a:pt x="52713" y="1455"/>
                  </a:cubicBezTo>
                  <a:lnTo>
                    <a:pt x="52713" y="14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7" name="Google Shape;3897;p55"/>
            <p:cNvSpPr/>
            <p:nvPr/>
          </p:nvSpPr>
          <p:spPr>
            <a:xfrm>
              <a:off x="778973" y="2989305"/>
              <a:ext cx="14422" cy="39462"/>
            </a:xfrm>
            <a:custGeom>
              <a:rect b="b" l="l" r="r" t="t"/>
              <a:pathLst>
                <a:path extrusionOk="0" h="39462" w="14422">
                  <a:moveTo>
                    <a:pt x="7211" y="0"/>
                  </a:moveTo>
                  <a:cubicBezTo>
                    <a:pt x="3205" y="0"/>
                    <a:pt x="0" y="3205"/>
                    <a:pt x="0" y="7211"/>
                  </a:cubicBezTo>
                  <a:lnTo>
                    <a:pt x="0" y="32251"/>
                  </a:lnTo>
                  <a:cubicBezTo>
                    <a:pt x="0" y="36258"/>
                    <a:pt x="3205" y="39463"/>
                    <a:pt x="7211" y="39463"/>
                  </a:cubicBezTo>
                  <a:cubicBezTo>
                    <a:pt x="11218" y="39463"/>
                    <a:pt x="14423" y="36258"/>
                    <a:pt x="14423" y="32251"/>
                  </a:cubicBezTo>
                  <a:lnTo>
                    <a:pt x="14423" y="7211"/>
                  </a:lnTo>
                  <a:cubicBezTo>
                    <a:pt x="14423" y="3205"/>
                    <a:pt x="11218" y="0"/>
                    <a:pt x="721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98" name="Google Shape;3898;p55"/>
          <p:cNvGrpSpPr/>
          <p:nvPr/>
        </p:nvGrpSpPr>
        <p:grpSpPr>
          <a:xfrm>
            <a:off x="5117502" y="1994950"/>
            <a:ext cx="225009" cy="288205"/>
            <a:chOff x="1194101" y="2504533"/>
            <a:chExt cx="416529" cy="533516"/>
          </a:xfrm>
        </p:grpSpPr>
        <p:sp>
          <p:nvSpPr>
            <p:cNvPr id="3899" name="Google Shape;3899;p55"/>
            <p:cNvSpPr/>
            <p:nvPr/>
          </p:nvSpPr>
          <p:spPr>
            <a:xfrm>
              <a:off x="1344407" y="2680013"/>
              <a:ext cx="15624" cy="23971"/>
            </a:xfrm>
            <a:custGeom>
              <a:rect b="b" l="l" r="r" t="t"/>
              <a:pathLst>
                <a:path extrusionOk="0" h="23971" w="15624">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0" name="Google Shape;3900;p55"/>
            <p:cNvSpPr/>
            <p:nvPr/>
          </p:nvSpPr>
          <p:spPr>
            <a:xfrm>
              <a:off x="1444633" y="2680013"/>
              <a:ext cx="15624" cy="23971"/>
            </a:xfrm>
            <a:custGeom>
              <a:rect b="b" l="l" r="r" t="t"/>
              <a:pathLst>
                <a:path extrusionOk="0" h="23971" w="15624">
                  <a:moveTo>
                    <a:pt x="7812" y="0"/>
                  </a:moveTo>
                  <a:cubicBezTo>
                    <a:pt x="3472" y="0"/>
                    <a:pt x="0" y="3472"/>
                    <a:pt x="0" y="7812"/>
                  </a:cubicBezTo>
                  <a:lnTo>
                    <a:pt x="0" y="16159"/>
                  </a:lnTo>
                  <a:cubicBezTo>
                    <a:pt x="0" y="20499"/>
                    <a:pt x="3472" y="23971"/>
                    <a:pt x="7812" y="23971"/>
                  </a:cubicBezTo>
                  <a:cubicBezTo>
                    <a:pt x="12153" y="23971"/>
                    <a:pt x="15625" y="20499"/>
                    <a:pt x="15625" y="16159"/>
                  </a:cubicBezTo>
                  <a:lnTo>
                    <a:pt x="15625" y="7812"/>
                  </a:ln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1" name="Google Shape;3901;p55"/>
            <p:cNvSpPr/>
            <p:nvPr/>
          </p:nvSpPr>
          <p:spPr>
            <a:xfrm>
              <a:off x="1194101" y="2504533"/>
              <a:ext cx="416529" cy="533516"/>
            </a:xfrm>
            <a:custGeom>
              <a:rect b="b" l="l" r="r" t="t"/>
              <a:pathLst>
                <a:path extrusionOk="0" h="533516" w="416529">
                  <a:moveTo>
                    <a:pt x="404978" y="403309"/>
                  </a:moveTo>
                  <a:cubicBezTo>
                    <a:pt x="397433" y="393226"/>
                    <a:pt x="387016" y="386015"/>
                    <a:pt x="374930" y="382409"/>
                  </a:cubicBezTo>
                  <a:lnTo>
                    <a:pt x="286924" y="356501"/>
                  </a:lnTo>
                  <a:cubicBezTo>
                    <a:pt x="279645" y="354364"/>
                    <a:pt x="274570" y="347553"/>
                    <a:pt x="274570" y="339941"/>
                  </a:cubicBezTo>
                  <a:lnTo>
                    <a:pt x="274570" y="332863"/>
                  </a:lnTo>
                  <a:cubicBezTo>
                    <a:pt x="292466" y="316905"/>
                    <a:pt x="304618" y="294536"/>
                    <a:pt x="307356" y="269429"/>
                  </a:cubicBezTo>
                  <a:cubicBezTo>
                    <a:pt x="315836" y="255674"/>
                    <a:pt x="321312" y="240450"/>
                    <a:pt x="323515" y="224491"/>
                  </a:cubicBezTo>
                  <a:lnTo>
                    <a:pt x="328189" y="224491"/>
                  </a:lnTo>
                  <a:cubicBezTo>
                    <a:pt x="343413" y="224491"/>
                    <a:pt x="356501" y="213206"/>
                    <a:pt x="357903" y="198716"/>
                  </a:cubicBezTo>
                  <a:cubicBezTo>
                    <a:pt x="358704" y="190637"/>
                    <a:pt x="356033" y="182557"/>
                    <a:pt x="350625" y="176548"/>
                  </a:cubicBezTo>
                  <a:cubicBezTo>
                    <a:pt x="346151" y="171607"/>
                    <a:pt x="340075" y="168401"/>
                    <a:pt x="333598" y="167400"/>
                  </a:cubicBezTo>
                  <a:lnTo>
                    <a:pt x="338739" y="100427"/>
                  </a:lnTo>
                  <a:cubicBezTo>
                    <a:pt x="350158" y="89810"/>
                    <a:pt x="357369" y="74719"/>
                    <a:pt x="357369" y="57959"/>
                  </a:cubicBezTo>
                  <a:cubicBezTo>
                    <a:pt x="357369" y="26041"/>
                    <a:pt x="331394" y="67"/>
                    <a:pt x="299477" y="0"/>
                  </a:cubicBezTo>
                  <a:cubicBezTo>
                    <a:pt x="299477" y="0"/>
                    <a:pt x="299477" y="0"/>
                    <a:pt x="299477" y="0"/>
                  </a:cubicBezTo>
                  <a:lnTo>
                    <a:pt x="148503" y="0"/>
                  </a:lnTo>
                  <a:cubicBezTo>
                    <a:pt x="127470" y="0"/>
                    <a:pt x="107304" y="8948"/>
                    <a:pt x="93148" y="24572"/>
                  </a:cubicBezTo>
                  <a:cubicBezTo>
                    <a:pt x="78992" y="40197"/>
                    <a:pt x="72115" y="61164"/>
                    <a:pt x="74252" y="82064"/>
                  </a:cubicBezTo>
                  <a:lnTo>
                    <a:pt x="82798" y="167600"/>
                  </a:lnTo>
                  <a:cubicBezTo>
                    <a:pt x="70045" y="169937"/>
                    <a:pt x="59895" y="180220"/>
                    <a:pt x="58627" y="192840"/>
                  </a:cubicBezTo>
                  <a:cubicBezTo>
                    <a:pt x="57825" y="200920"/>
                    <a:pt x="60496" y="208999"/>
                    <a:pt x="65905" y="215009"/>
                  </a:cubicBezTo>
                  <a:cubicBezTo>
                    <a:pt x="71313" y="221019"/>
                    <a:pt x="79126" y="224424"/>
                    <a:pt x="87205" y="224424"/>
                  </a:cubicBezTo>
                  <a:lnTo>
                    <a:pt x="93015" y="224424"/>
                  </a:lnTo>
                  <a:cubicBezTo>
                    <a:pt x="95218" y="240316"/>
                    <a:pt x="100694" y="255607"/>
                    <a:pt x="109174" y="269295"/>
                  </a:cubicBezTo>
                  <a:cubicBezTo>
                    <a:pt x="111911" y="294402"/>
                    <a:pt x="124064" y="316771"/>
                    <a:pt x="141959" y="332730"/>
                  </a:cubicBezTo>
                  <a:lnTo>
                    <a:pt x="141959" y="339808"/>
                  </a:lnTo>
                  <a:cubicBezTo>
                    <a:pt x="141959" y="347420"/>
                    <a:pt x="136885" y="354231"/>
                    <a:pt x="129606" y="356367"/>
                  </a:cubicBezTo>
                  <a:lnTo>
                    <a:pt x="41600" y="382275"/>
                  </a:lnTo>
                  <a:cubicBezTo>
                    <a:pt x="29514" y="385814"/>
                    <a:pt x="19097" y="393026"/>
                    <a:pt x="11552" y="403175"/>
                  </a:cubicBezTo>
                  <a:cubicBezTo>
                    <a:pt x="4006" y="413325"/>
                    <a:pt x="0" y="425277"/>
                    <a:pt x="0" y="437897"/>
                  </a:cubicBezTo>
                  <a:lnTo>
                    <a:pt x="0" y="525704"/>
                  </a:lnTo>
                  <a:cubicBezTo>
                    <a:pt x="0" y="530044"/>
                    <a:pt x="3472" y="533516"/>
                    <a:pt x="7812" y="533516"/>
                  </a:cubicBezTo>
                  <a:cubicBezTo>
                    <a:pt x="12153" y="533516"/>
                    <a:pt x="15625" y="530044"/>
                    <a:pt x="15625" y="525704"/>
                  </a:cubicBezTo>
                  <a:lnTo>
                    <a:pt x="15625" y="437897"/>
                  </a:lnTo>
                  <a:cubicBezTo>
                    <a:pt x="15625" y="419268"/>
                    <a:pt x="28111" y="402574"/>
                    <a:pt x="46007" y="397299"/>
                  </a:cubicBezTo>
                  <a:lnTo>
                    <a:pt x="97021" y="382275"/>
                  </a:lnTo>
                  <a:cubicBezTo>
                    <a:pt x="127603" y="409786"/>
                    <a:pt x="166999" y="424877"/>
                    <a:pt x="208265" y="424877"/>
                  </a:cubicBezTo>
                  <a:cubicBezTo>
                    <a:pt x="249531" y="424877"/>
                    <a:pt x="288927" y="409786"/>
                    <a:pt x="319509" y="382275"/>
                  </a:cubicBezTo>
                  <a:lnTo>
                    <a:pt x="370523" y="397299"/>
                  </a:lnTo>
                  <a:cubicBezTo>
                    <a:pt x="388418" y="402574"/>
                    <a:pt x="400905" y="419268"/>
                    <a:pt x="400905" y="437897"/>
                  </a:cubicBezTo>
                  <a:lnTo>
                    <a:pt x="400905" y="525704"/>
                  </a:lnTo>
                  <a:cubicBezTo>
                    <a:pt x="400905" y="530044"/>
                    <a:pt x="404377" y="533516"/>
                    <a:pt x="408717" y="533516"/>
                  </a:cubicBezTo>
                  <a:cubicBezTo>
                    <a:pt x="413058" y="533516"/>
                    <a:pt x="416530" y="530044"/>
                    <a:pt x="416530" y="525704"/>
                  </a:cubicBezTo>
                  <a:lnTo>
                    <a:pt x="416530" y="437897"/>
                  </a:lnTo>
                  <a:cubicBezTo>
                    <a:pt x="416530" y="425277"/>
                    <a:pt x="412523" y="413258"/>
                    <a:pt x="404978" y="403175"/>
                  </a:cubicBezTo>
                  <a:close/>
                  <a:moveTo>
                    <a:pt x="317973" y="167200"/>
                  </a:moveTo>
                  <a:lnTo>
                    <a:pt x="316838" y="167200"/>
                  </a:lnTo>
                  <a:cubicBezTo>
                    <a:pt x="311963" y="167200"/>
                    <a:pt x="307957" y="163193"/>
                    <a:pt x="307957" y="158319"/>
                  </a:cubicBezTo>
                  <a:lnTo>
                    <a:pt x="307957" y="115384"/>
                  </a:lnTo>
                  <a:cubicBezTo>
                    <a:pt x="312965" y="114649"/>
                    <a:pt x="317773" y="113247"/>
                    <a:pt x="322246" y="111311"/>
                  </a:cubicBezTo>
                  <a:lnTo>
                    <a:pt x="317973" y="167200"/>
                  </a:lnTo>
                  <a:close/>
                  <a:moveTo>
                    <a:pt x="87139" y="208933"/>
                  </a:moveTo>
                  <a:cubicBezTo>
                    <a:pt x="83466" y="208933"/>
                    <a:pt x="79927" y="207397"/>
                    <a:pt x="77457" y="204659"/>
                  </a:cubicBezTo>
                  <a:cubicBezTo>
                    <a:pt x="74919" y="201855"/>
                    <a:pt x="73784" y="198316"/>
                    <a:pt x="74185" y="194510"/>
                  </a:cubicBezTo>
                  <a:cubicBezTo>
                    <a:pt x="74852" y="187966"/>
                    <a:pt x="81062" y="182824"/>
                    <a:pt x="88407" y="182824"/>
                  </a:cubicBezTo>
                  <a:lnTo>
                    <a:pt x="91345" y="182824"/>
                  </a:lnTo>
                  <a:cubicBezTo>
                    <a:pt x="91345" y="182824"/>
                    <a:pt x="91345" y="182824"/>
                    <a:pt x="91345" y="182824"/>
                  </a:cubicBezTo>
                  <a:cubicBezTo>
                    <a:pt x="91345" y="182824"/>
                    <a:pt x="91345" y="182824"/>
                    <a:pt x="91345" y="182824"/>
                  </a:cubicBezTo>
                  <a:lnTo>
                    <a:pt x="99692" y="182824"/>
                  </a:lnTo>
                  <a:cubicBezTo>
                    <a:pt x="113180" y="182824"/>
                    <a:pt x="124198" y="171807"/>
                    <a:pt x="124198" y="158319"/>
                  </a:cubicBezTo>
                  <a:lnTo>
                    <a:pt x="124198" y="121794"/>
                  </a:lnTo>
                  <a:cubicBezTo>
                    <a:pt x="124198" y="107705"/>
                    <a:pt x="135683" y="96220"/>
                    <a:pt x="149772" y="96220"/>
                  </a:cubicBezTo>
                  <a:lnTo>
                    <a:pt x="182491" y="96220"/>
                  </a:lnTo>
                  <a:cubicBezTo>
                    <a:pt x="186831" y="96220"/>
                    <a:pt x="190303" y="92748"/>
                    <a:pt x="190303" y="88407"/>
                  </a:cubicBezTo>
                  <a:cubicBezTo>
                    <a:pt x="190303" y="84067"/>
                    <a:pt x="186831" y="80595"/>
                    <a:pt x="182491" y="80595"/>
                  </a:cubicBezTo>
                  <a:lnTo>
                    <a:pt x="149772" y="80595"/>
                  </a:lnTo>
                  <a:cubicBezTo>
                    <a:pt x="127069" y="80595"/>
                    <a:pt x="108573" y="99091"/>
                    <a:pt x="108573" y="121794"/>
                  </a:cubicBezTo>
                  <a:lnTo>
                    <a:pt x="108573" y="158319"/>
                  </a:lnTo>
                  <a:cubicBezTo>
                    <a:pt x="108573" y="163193"/>
                    <a:pt x="104567" y="167200"/>
                    <a:pt x="99692" y="167200"/>
                  </a:cubicBezTo>
                  <a:lnTo>
                    <a:pt x="98423" y="167200"/>
                  </a:lnTo>
                  <a:lnTo>
                    <a:pt x="89743" y="80662"/>
                  </a:lnTo>
                  <a:cubicBezTo>
                    <a:pt x="88074" y="64102"/>
                    <a:pt x="93549" y="47542"/>
                    <a:pt x="104700" y="35189"/>
                  </a:cubicBezTo>
                  <a:cubicBezTo>
                    <a:pt x="115851" y="22836"/>
                    <a:pt x="131810" y="15758"/>
                    <a:pt x="148436" y="15758"/>
                  </a:cubicBezTo>
                  <a:lnTo>
                    <a:pt x="299410" y="15758"/>
                  </a:lnTo>
                  <a:cubicBezTo>
                    <a:pt x="299410" y="15758"/>
                    <a:pt x="299410" y="15758"/>
                    <a:pt x="299410" y="15758"/>
                  </a:cubicBezTo>
                  <a:cubicBezTo>
                    <a:pt x="322714" y="15758"/>
                    <a:pt x="341744" y="34722"/>
                    <a:pt x="341744" y="58092"/>
                  </a:cubicBezTo>
                  <a:cubicBezTo>
                    <a:pt x="341744" y="81463"/>
                    <a:pt x="322781" y="100427"/>
                    <a:pt x="299410" y="100427"/>
                  </a:cubicBezTo>
                  <a:cubicBezTo>
                    <a:pt x="284253" y="100427"/>
                    <a:pt x="270097" y="92213"/>
                    <a:pt x="262618" y="78992"/>
                  </a:cubicBezTo>
                  <a:cubicBezTo>
                    <a:pt x="260481" y="75253"/>
                    <a:pt x="255741" y="73918"/>
                    <a:pt x="251934" y="76054"/>
                  </a:cubicBezTo>
                  <a:cubicBezTo>
                    <a:pt x="248195" y="78191"/>
                    <a:pt x="246860" y="82932"/>
                    <a:pt x="248996" y="86738"/>
                  </a:cubicBezTo>
                  <a:cubicBezTo>
                    <a:pt x="249464" y="87539"/>
                    <a:pt x="249998" y="88407"/>
                    <a:pt x="250465" y="89209"/>
                  </a:cubicBezTo>
                  <a:cubicBezTo>
                    <a:pt x="247661" y="91078"/>
                    <a:pt x="244322" y="92080"/>
                    <a:pt x="240917" y="92080"/>
                  </a:cubicBezTo>
                  <a:cubicBezTo>
                    <a:pt x="231435" y="92080"/>
                    <a:pt x="223689" y="84334"/>
                    <a:pt x="223689" y="74853"/>
                  </a:cubicBezTo>
                  <a:cubicBezTo>
                    <a:pt x="223689" y="70512"/>
                    <a:pt x="220217" y="67040"/>
                    <a:pt x="215877" y="67040"/>
                  </a:cubicBezTo>
                  <a:cubicBezTo>
                    <a:pt x="211537" y="67040"/>
                    <a:pt x="208065" y="70512"/>
                    <a:pt x="208065" y="74853"/>
                  </a:cubicBezTo>
                  <a:cubicBezTo>
                    <a:pt x="208065" y="92948"/>
                    <a:pt x="222821" y="107705"/>
                    <a:pt x="240917" y="107705"/>
                  </a:cubicBezTo>
                  <a:cubicBezTo>
                    <a:pt x="248062" y="107705"/>
                    <a:pt x="254939" y="105368"/>
                    <a:pt x="260615" y="101161"/>
                  </a:cubicBezTo>
                  <a:cubicBezTo>
                    <a:pt x="269362" y="109040"/>
                    <a:pt x="280447" y="114182"/>
                    <a:pt x="292265" y="115651"/>
                  </a:cubicBezTo>
                  <a:lnTo>
                    <a:pt x="292265" y="158386"/>
                  </a:lnTo>
                  <a:cubicBezTo>
                    <a:pt x="292265" y="171874"/>
                    <a:pt x="303283" y="182891"/>
                    <a:pt x="316771" y="182891"/>
                  </a:cubicBezTo>
                  <a:lnTo>
                    <a:pt x="329324" y="182891"/>
                  </a:lnTo>
                  <a:cubicBezTo>
                    <a:pt x="332997" y="182891"/>
                    <a:pt x="336536" y="184427"/>
                    <a:pt x="339006" y="187165"/>
                  </a:cubicBezTo>
                  <a:cubicBezTo>
                    <a:pt x="341544" y="189969"/>
                    <a:pt x="342679" y="193508"/>
                    <a:pt x="342278" y="197314"/>
                  </a:cubicBezTo>
                  <a:cubicBezTo>
                    <a:pt x="341611" y="203858"/>
                    <a:pt x="335401" y="208999"/>
                    <a:pt x="328122" y="208999"/>
                  </a:cubicBezTo>
                  <a:lnTo>
                    <a:pt x="324583" y="208999"/>
                  </a:lnTo>
                  <a:cubicBezTo>
                    <a:pt x="324583" y="208999"/>
                    <a:pt x="324583" y="208666"/>
                    <a:pt x="324583" y="208532"/>
                  </a:cubicBezTo>
                  <a:cubicBezTo>
                    <a:pt x="324583" y="204192"/>
                    <a:pt x="321111" y="200720"/>
                    <a:pt x="316771" y="200720"/>
                  </a:cubicBezTo>
                  <a:lnTo>
                    <a:pt x="316771" y="200720"/>
                  </a:lnTo>
                  <a:cubicBezTo>
                    <a:pt x="312431" y="200720"/>
                    <a:pt x="308959" y="204192"/>
                    <a:pt x="308959" y="208532"/>
                  </a:cubicBezTo>
                  <a:cubicBezTo>
                    <a:pt x="308959" y="218147"/>
                    <a:pt x="307556" y="227562"/>
                    <a:pt x="304952" y="236643"/>
                  </a:cubicBezTo>
                  <a:cubicBezTo>
                    <a:pt x="299811" y="225292"/>
                    <a:pt x="288326" y="217346"/>
                    <a:pt x="275038" y="217346"/>
                  </a:cubicBezTo>
                  <a:lnTo>
                    <a:pt x="141358" y="217346"/>
                  </a:lnTo>
                  <a:cubicBezTo>
                    <a:pt x="128071" y="217346"/>
                    <a:pt x="116586" y="225292"/>
                    <a:pt x="111444" y="236643"/>
                  </a:cubicBezTo>
                  <a:cubicBezTo>
                    <a:pt x="108773" y="227562"/>
                    <a:pt x="107438" y="218081"/>
                    <a:pt x="107438" y="208398"/>
                  </a:cubicBezTo>
                  <a:cubicBezTo>
                    <a:pt x="107438" y="204058"/>
                    <a:pt x="103965" y="200586"/>
                    <a:pt x="99625" y="200586"/>
                  </a:cubicBezTo>
                  <a:cubicBezTo>
                    <a:pt x="95285" y="200586"/>
                    <a:pt x="91813" y="204058"/>
                    <a:pt x="91813" y="208398"/>
                  </a:cubicBezTo>
                  <a:cubicBezTo>
                    <a:pt x="91813" y="208599"/>
                    <a:pt x="91813" y="208732"/>
                    <a:pt x="91813" y="208933"/>
                  </a:cubicBezTo>
                  <a:lnTo>
                    <a:pt x="87072" y="208933"/>
                  </a:lnTo>
                  <a:close/>
                  <a:moveTo>
                    <a:pt x="124198" y="258545"/>
                  </a:moveTo>
                  <a:lnTo>
                    <a:pt x="124198" y="250198"/>
                  </a:lnTo>
                  <a:cubicBezTo>
                    <a:pt x="124198" y="240717"/>
                    <a:pt x="131943" y="232971"/>
                    <a:pt x="141425" y="232971"/>
                  </a:cubicBezTo>
                  <a:lnTo>
                    <a:pt x="275105" y="232971"/>
                  </a:lnTo>
                  <a:cubicBezTo>
                    <a:pt x="284586" y="232971"/>
                    <a:pt x="292332" y="240717"/>
                    <a:pt x="292332" y="250198"/>
                  </a:cubicBezTo>
                  <a:lnTo>
                    <a:pt x="292332" y="258545"/>
                  </a:lnTo>
                  <a:cubicBezTo>
                    <a:pt x="292332" y="304885"/>
                    <a:pt x="254605" y="342612"/>
                    <a:pt x="208265" y="342612"/>
                  </a:cubicBezTo>
                  <a:cubicBezTo>
                    <a:pt x="161924" y="342612"/>
                    <a:pt x="124198" y="304885"/>
                    <a:pt x="124198" y="258545"/>
                  </a:cubicBezTo>
                  <a:close/>
                  <a:moveTo>
                    <a:pt x="208265" y="409452"/>
                  </a:moveTo>
                  <a:cubicBezTo>
                    <a:pt x="174144" y="409452"/>
                    <a:pt x="141492" y="398101"/>
                    <a:pt x="114983" y="377201"/>
                  </a:cubicBezTo>
                  <a:lnTo>
                    <a:pt x="134013" y="371592"/>
                  </a:lnTo>
                  <a:cubicBezTo>
                    <a:pt x="134881" y="371325"/>
                    <a:pt x="135749" y="371058"/>
                    <a:pt x="136551" y="370724"/>
                  </a:cubicBezTo>
                  <a:cubicBezTo>
                    <a:pt x="157985" y="384412"/>
                    <a:pt x="182691" y="391690"/>
                    <a:pt x="208265" y="391690"/>
                  </a:cubicBezTo>
                  <a:cubicBezTo>
                    <a:pt x="214208" y="391690"/>
                    <a:pt x="220151" y="391290"/>
                    <a:pt x="226026" y="390488"/>
                  </a:cubicBezTo>
                  <a:cubicBezTo>
                    <a:pt x="230300" y="389887"/>
                    <a:pt x="233305" y="386015"/>
                    <a:pt x="232771" y="381741"/>
                  </a:cubicBezTo>
                  <a:cubicBezTo>
                    <a:pt x="232170" y="377468"/>
                    <a:pt x="228297" y="374463"/>
                    <a:pt x="224023" y="374997"/>
                  </a:cubicBezTo>
                  <a:cubicBezTo>
                    <a:pt x="218882" y="375665"/>
                    <a:pt x="213607" y="376065"/>
                    <a:pt x="208332" y="376065"/>
                  </a:cubicBezTo>
                  <a:cubicBezTo>
                    <a:pt x="187832" y="376065"/>
                    <a:pt x="167934" y="370790"/>
                    <a:pt x="150306" y="360774"/>
                  </a:cubicBezTo>
                  <a:cubicBezTo>
                    <a:pt x="154112" y="356100"/>
                    <a:pt x="156583" y="350425"/>
                    <a:pt x="157384" y="344282"/>
                  </a:cubicBezTo>
                  <a:cubicBezTo>
                    <a:pt x="172274" y="353162"/>
                    <a:pt x="189702" y="358304"/>
                    <a:pt x="208332" y="358304"/>
                  </a:cubicBezTo>
                  <a:cubicBezTo>
                    <a:pt x="226961" y="358304"/>
                    <a:pt x="244322" y="353162"/>
                    <a:pt x="259279" y="344282"/>
                  </a:cubicBezTo>
                  <a:cubicBezTo>
                    <a:pt x="260081" y="350425"/>
                    <a:pt x="262618" y="356100"/>
                    <a:pt x="266357" y="360774"/>
                  </a:cubicBezTo>
                  <a:cubicBezTo>
                    <a:pt x="262752" y="362844"/>
                    <a:pt x="259079" y="364647"/>
                    <a:pt x="255340" y="366317"/>
                  </a:cubicBezTo>
                  <a:cubicBezTo>
                    <a:pt x="251400" y="368053"/>
                    <a:pt x="249597" y="372660"/>
                    <a:pt x="251333" y="376600"/>
                  </a:cubicBezTo>
                  <a:cubicBezTo>
                    <a:pt x="252602" y="379538"/>
                    <a:pt x="255473" y="381274"/>
                    <a:pt x="258478" y="381274"/>
                  </a:cubicBezTo>
                  <a:cubicBezTo>
                    <a:pt x="259547" y="381274"/>
                    <a:pt x="260615" y="381073"/>
                    <a:pt x="261616" y="380606"/>
                  </a:cubicBezTo>
                  <a:cubicBezTo>
                    <a:pt x="268027" y="377802"/>
                    <a:pt x="274170" y="374530"/>
                    <a:pt x="280046" y="370724"/>
                  </a:cubicBezTo>
                  <a:cubicBezTo>
                    <a:pt x="280847" y="371058"/>
                    <a:pt x="281715" y="371325"/>
                    <a:pt x="282583" y="371592"/>
                  </a:cubicBezTo>
                  <a:lnTo>
                    <a:pt x="301614" y="377201"/>
                  </a:lnTo>
                  <a:cubicBezTo>
                    <a:pt x="275105" y="398101"/>
                    <a:pt x="242453" y="409452"/>
                    <a:pt x="208332" y="4094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2" name="Google Shape;3902;p55"/>
            <p:cNvSpPr/>
            <p:nvPr/>
          </p:nvSpPr>
          <p:spPr>
            <a:xfrm>
              <a:off x="1335993" y="2654973"/>
              <a:ext cx="32318" cy="15624"/>
            </a:xfrm>
            <a:custGeom>
              <a:rect b="b" l="l" r="r" t="t"/>
              <a:pathLst>
                <a:path extrusionOk="0" h="15624" w="32318">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3" name="Google Shape;3903;p55"/>
            <p:cNvSpPr/>
            <p:nvPr/>
          </p:nvSpPr>
          <p:spPr>
            <a:xfrm>
              <a:off x="1436286" y="2654973"/>
              <a:ext cx="32318" cy="15624"/>
            </a:xfrm>
            <a:custGeom>
              <a:rect b="b" l="l" r="r" t="t"/>
              <a:pathLst>
                <a:path extrusionOk="0" h="15624" w="32318">
                  <a:moveTo>
                    <a:pt x="7812" y="15625"/>
                  </a:moveTo>
                  <a:lnTo>
                    <a:pt x="24506" y="15625"/>
                  </a:lnTo>
                  <a:cubicBezTo>
                    <a:pt x="28846" y="15625"/>
                    <a:pt x="32318" y="12153"/>
                    <a:pt x="32318" y="7812"/>
                  </a:cubicBezTo>
                  <a:cubicBezTo>
                    <a:pt x="32318" y="3472"/>
                    <a:pt x="28846" y="0"/>
                    <a:pt x="24506" y="0"/>
                  </a:cubicBezTo>
                  <a:lnTo>
                    <a:pt x="7812" y="0"/>
                  </a:lnTo>
                  <a:cubicBezTo>
                    <a:pt x="3472" y="0"/>
                    <a:pt x="0" y="3472"/>
                    <a:pt x="0" y="7812"/>
                  </a:cubicBezTo>
                  <a:cubicBezTo>
                    <a:pt x="0" y="12153"/>
                    <a:pt x="3472" y="15625"/>
                    <a:pt x="7812" y="15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4" name="Google Shape;3904;p55"/>
            <p:cNvSpPr/>
            <p:nvPr/>
          </p:nvSpPr>
          <p:spPr>
            <a:xfrm>
              <a:off x="1369405" y="2755132"/>
              <a:ext cx="65813" cy="24038"/>
            </a:xfrm>
            <a:custGeom>
              <a:rect b="b" l="l" r="r" t="t"/>
              <a:pathLst>
                <a:path extrusionOk="0" h="24038" w="65813">
                  <a:moveTo>
                    <a:pt x="32894" y="24039"/>
                  </a:moveTo>
                  <a:cubicBezTo>
                    <a:pt x="45314" y="24039"/>
                    <a:pt x="56732" y="20099"/>
                    <a:pt x="63476" y="13422"/>
                  </a:cubicBezTo>
                  <a:cubicBezTo>
                    <a:pt x="66548" y="10417"/>
                    <a:pt x="66614" y="5409"/>
                    <a:pt x="63543" y="2337"/>
                  </a:cubicBezTo>
                  <a:cubicBezTo>
                    <a:pt x="60538" y="-734"/>
                    <a:pt x="55530" y="-801"/>
                    <a:pt x="52459" y="2271"/>
                  </a:cubicBezTo>
                  <a:cubicBezTo>
                    <a:pt x="49587" y="5075"/>
                    <a:pt x="42777" y="8347"/>
                    <a:pt x="32894" y="8347"/>
                  </a:cubicBezTo>
                  <a:cubicBezTo>
                    <a:pt x="23012" y="8347"/>
                    <a:pt x="16201" y="5075"/>
                    <a:pt x="13330" y="2271"/>
                  </a:cubicBezTo>
                  <a:cubicBezTo>
                    <a:pt x="10258" y="-734"/>
                    <a:pt x="5317" y="-734"/>
                    <a:pt x="2245" y="2337"/>
                  </a:cubicBezTo>
                  <a:cubicBezTo>
                    <a:pt x="-759" y="5409"/>
                    <a:pt x="-759" y="10350"/>
                    <a:pt x="2312" y="13422"/>
                  </a:cubicBezTo>
                  <a:cubicBezTo>
                    <a:pt x="9056" y="20032"/>
                    <a:pt x="20474" y="24039"/>
                    <a:pt x="32827" y="240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05" name="Google Shape;3905;p55"/>
          <p:cNvGrpSpPr/>
          <p:nvPr/>
        </p:nvGrpSpPr>
        <p:grpSpPr>
          <a:xfrm>
            <a:off x="6863004" y="1993349"/>
            <a:ext cx="231114" cy="291407"/>
            <a:chOff x="2245112" y="2488241"/>
            <a:chExt cx="448242" cy="565181"/>
          </a:xfrm>
        </p:grpSpPr>
        <p:sp>
          <p:nvSpPr>
            <p:cNvPr id="3906" name="Google Shape;3906;p55"/>
            <p:cNvSpPr/>
            <p:nvPr/>
          </p:nvSpPr>
          <p:spPr>
            <a:xfrm>
              <a:off x="2245112" y="2488241"/>
              <a:ext cx="448242" cy="565181"/>
            </a:xfrm>
            <a:custGeom>
              <a:rect b="b" l="l" r="r" t="t"/>
              <a:pathLst>
                <a:path extrusionOk="0" h="565181" w="448242">
                  <a:moveTo>
                    <a:pt x="448243" y="555418"/>
                  </a:moveTo>
                  <a:lnTo>
                    <a:pt x="442567" y="522832"/>
                  </a:lnTo>
                  <a:cubicBezTo>
                    <a:pt x="437492" y="493452"/>
                    <a:pt x="417861" y="469414"/>
                    <a:pt x="390684" y="458330"/>
                  </a:cubicBezTo>
                  <a:lnTo>
                    <a:pt x="381203" y="419401"/>
                  </a:lnTo>
                  <a:cubicBezTo>
                    <a:pt x="380535" y="416530"/>
                    <a:pt x="378332" y="414260"/>
                    <a:pt x="375594" y="413458"/>
                  </a:cubicBezTo>
                  <a:cubicBezTo>
                    <a:pt x="372789" y="412590"/>
                    <a:pt x="369718" y="413325"/>
                    <a:pt x="367581" y="415261"/>
                  </a:cubicBezTo>
                  <a:lnTo>
                    <a:pt x="338401" y="442037"/>
                  </a:lnTo>
                  <a:lnTo>
                    <a:pt x="298938" y="430085"/>
                  </a:lnTo>
                  <a:lnTo>
                    <a:pt x="293129" y="391290"/>
                  </a:lnTo>
                  <a:cubicBezTo>
                    <a:pt x="308821" y="379003"/>
                    <a:pt x="324045" y="362844"/>
                    <a:pt x="338201" y="343413"/>
                  </a:cubicBezTo>
                  <a:cubicBezTo>
                    <a:pt x="343476" y="348021"/>
                    <a:pt x="350354" y="350759"/>
                    <a:pt x="357765" y="350759"/>
                  </a:cubicBezTo>
                  <a:cubicBezTo>
                    <a:pt x="374125" y="350759"/>
                    <a:pt x="387413" y="337471"/>
                    <a:pt x="387413" y="321111"/>
                  </a:cubicBezTo>
                  <a:cubicBezTo>
                    <a:pt x="387413" y="315502"/>
                    <a:pt x="385743" y="310027"/>
                    <a:pt x="382872" y="305353"/>
                  </a:cubicBezTo>
                  <a:cubicBezTo>
                    <a:pt x="395759" y="295804"/>
                    <a:pt x="404106" y="280447"/>
                    <a:pt x="404106" y="263219"/>
                  </a:cubicBezTo>
                  <a:cubicBezTo>
                    <a:pt x="404106" y="241318"/>
                    <a:pt x="386478" y="223422"/>
                    <a:pt x="364643" y="222955"/>
                  </a:cubicBezTo>
                  <a:cubicBezTo>
                    <a:pt x="364176" y="180020"/>
                    <a:pt x="353959" y="142627"/>
                    <a:pt x="334996" y="114649"/>
                  </a:cubicBezTo>
                  <a:cubicBezTo>
                    <a:pt x="316099" y="86738"/>
                    <a:pt x="288856" y="68509"/>
                    <a:pt x="255870" y="61631"/>
                  </a:cubicBezTo>
                  <a:lnTo>
                    <a:pt x="249059" y="21033"/>
                  </a:lnTo>
                  <a:cubicBezTo>
                    <a:pt x="246989" y="8814"/>
                    <a:pt x="236572" y="0"/>
                    <a:pt x="224153" y="0"/>
                  </a:cubicBezTo>
                  <a:cubicBezTo>
                    <a:pt x="211733" y="0"/>
                    <a:pt x="201316" y="8881"/>
                    <a:pt x="199246" y="21033"/>
                  </a:cubicBezTo>
                  <a:lnTo>
                    <a:pt x="192435" y="61631"/>
                  </a:lnTo>
                  <a:cubicBezTo>
                    <a:pt x="159450" y="68576"/>
                    <a:pt x="132139" y="86805"/>
                    <a:pt x="113310" y="114649"/>
                  </a:cubicBezTo>
                  <a:cubicBezTo>
                    <a:pt x="94346" y="142627"/>
                    <a:pt x="84196" y="180020"/>
                    <a:pt x="83662" y="222955"/>
                  </a:cubicBezTo>
                  <a:cubicBezTo>
                    <a:pt x="61827" y="223422"/>
                    <a:pt x="44200" y="241318"/>
                    <a:pt x="44200" y="263219"/>
                  </a:cubicBezTo>
                  <a:cubicBezTo>
                    <a:pt x="44200" y="280447"/>
                    <a:pt x="52546" y="295804"/>
                    <a:pt x="65433" y="305353"/>
                  </a:cubicBezTo>
                  <a:cubicBezTo>
                    <a:pt x="62495" y="310027"/>
                    <a:pt x="60893" y="315502"/>
                    <a:pt x="60893" y="321111"/>
                  </a:cubicBezTo>
                  <a:cubicBezTo>
                    <a:pt x="60893" y="337471"/>
                    <a:pt x="74181" y="350759"/>
                    <a:pt x="90540" y="350759"/>
                  </a:cubicBezTo>
                  <a:cubicBezTo>
                    <a:pt x="97818" y="350759"/>
                    <a:pt x="104763" y="348021"/>
                    <a:pt x="110038" y="343413"/>
                  </a:cubicBezTo>
                  <a:cubicBezTo>
                    <a:pt x="124260" y="362911"/>
                    <a:pt x="139484" y="379070"/>
                    <a:pt x="155176" y="391357"/>
                  </a:cubicBezTo>
                  <a:lnTo>
                    <a:pt x="150302" y="430152"/>
                  </a:lnTo>
                  <a:lnTo>
                    <a:pt x="110038" y="442237"/>
                  </a:lnTo>
                  <a:lnTo>
                    <a:pt x="80724" y="415261"/>
                  </a:lnTo>
                  <a:cubicBezTo>
                    <a:pt x="78588" y="413258"/>
                    <a:pt x="75516" y="412590"/>
                    <a:pt x="72711" y="413458"/>
                  </a:cubicBezTo>
                  <a:cubicBezTo>
                    <a:pt x="69907" y="414326"/>
                    <a:pt x="67770" y="416597"/>
                    <a:pt x="67103" y="419401"/>
                  </a:cubicBezTo>
                  <a:lnTo>
                    <a:pt x="57621" y="458463"/>
                  </a:lnTo>
                  <a:cubicBezTo>
                    <a:pt x="30444" y="469548"/>
                    <a:pt x="10880" y="493586"/>
                    <a:pt x="5738" y="522966"/>
                  </a:cubicBezTo>
                  <a:lnTo>
                    <a:pt x="129" y="555418"/>
                  </a:lnTo>
                  <a:cubicBezTo>
                    <a:pt x="-672" y="559892"/>
                    <a:pt x="2333" y="564232"/>
                    <a:pt x="6873" y="564966"/>
                  </a:cubicBezTo>
                  <a:cubicBezTo>
                    <a:pt x="7341" y="565033"/>
                    <a:pt x="7808" y="565100"/>
                    <a:pt x="8276" y="565100"/>
                  </a:cubicBezTo>
                  <a:cubicBezTo>
                    <a:pt x="12215" y="565100"/>
                    <a:pt x="15754" y="562295"/>
                    <a:pt x="16422" y="558222"/>
                  </a:cubicBezTo>
                  <a:lnTo>
                    <a:pt x="22031" y="525771"/>
                  </a:lnTo>
                  <a:cubicBezTo>
                    <a:pt x="26505" y="499863"/>
                    <a:pt x="44934" y="479096"/>
                    <a:pt x="70107" y="471551"/>
                  </a:cubicBezTo>
                  <a:lnTo>
                    <a:pt x="130270" y="453455"/>
                  </a:lnTo>
                  <a:lnTo>
                    <a:pt x="96616" y="488845"/>
                  </a:lnTo>
                  <a:cubicBezTo>
                    <a:pt x="95080" y="490448"/>
                    <a:pt x="94279" y="492584"/>
                    <a:pt x="94346" y="494788"/>
                  </a:cubicBezTo>
                  <a:cubicBezTo>
                    <a:pt x="94346" y="496991"/>
                    <a:pt x="95348" y="499061"/>
                    <a:pt x="96950" y="500597"/>
                  </a:cubicBezTo>
                  <a:lnTo>
                    <a:pt x="122791" y="524836"/>
                  </a:lnTo>
                  <a:lnTo>
                    <a:pt x="92743" y="550610"/>
                  </a:lnTo>
                  <a:cubicBezTo>
                    <a:pt x="89271" y="553615"/>
                    <a:pt x="88871" y="558823"/>
                    <a:pt x="91875" y="562295"/>
                  </a:cubicBezTo>
                  <a:cubicBezTo>
                    <a:pt x="94880" y="565768"/>
                    <a:pt x="100088" y="566168"/>
                    <a:pt x="103561" y="563163"/>
                  </a:cubicBezTo>
                  <a:lnTo>
                    <a:pt x="140620" y="531379"/>
                  </a:lnTo>
                  <a:cubicBezTo>
                    <a:pt x="142423" y="529844"/>
                    <a:pt x="143424" y="527640"/>
                    <a:pt x="143491" y="525303"/>
                  </a:cubicBezTo>
                  <a:cubicBezTo>
                    <a:pt x="143491" y="522966"/>
                    <a:pt x="142623" y="520696"/>
                    <a:pt x="140887" y="519093"/>
                  </a:cubicBezTo>
                  <a:lnTo>
                    <a:pt x="114378" y="494254"/>
                  </a:lnTo>
                  <a:lnTo>
                    <a:pt x="151170" y="455592"/>
                  </a:lnTo>
                  <a:lnTo>
                    <a:pt x="160051" y="557621"/>
                  </a:lnTo>
                  <a:cubicBezTo>
                    <a:pt x="160451" y="561961"/>
                    <a:pt x="164057" y="565167"/>
                    <a:pt x="168264" y="565167"/>
                  </a:cubicBezTo>
                  <a:cubicBezTo>
                    <a:pt x="168531" y="565167"/>
                    <a:pt x="168731" y="565167"/>
                    <a:pt x="168998" y="565167"/>
                  </a:cubicBezTo>
                  <a:cubicBezTo>
                    <a:pt x="173539" y="564766"/>
                    <a:pt x="176944" y="560760"/>
                    <a:pt x="176544" y="556219"/>
                  </a:cubicBezTo>
                  <a:lnTo>
                    <a:pt x="174874" y="537255"/>
                  </a:lnTo>
                  <a:cubicBezTo>
                    <a:pt x="190766" y="540594"/>
                    <a:pt x="206925" y="542263"/>
                    <a:pt x="223018" y="542263"/>
                  </a:cubicBezTo>
                  <a:cubicBezTo>
                    <a:pt x="240245" y="542263"/>
                    <a:pt x="257406" y="540327"/>
                    <a:pt x="274299" y="536588"/>
                  </a:cubicBezTo>
                  <a:lnTo>
                    <a:pt x="272563" y="556152"/>
                  </a:lnTo>
                  <a:cubicBezTo>
                    <a:pt x="272162" y="560693"/>
                    <a:pt x="275568" y="564699"/>
                    <a:pt x="280108" y="565100"/>
                  </a:cubicBezTo>
                  <a:cubicBezTo>
                    <a:pt x="280376" y="565100"/>
                    <a:pt x="280576" y="565100"/>
                    <a:pt x="280843" y="565100"/>
                  </a:cubicBezTo>
                  <a:cubicBezTo>
                    <a:pt x="285116" y="565100"/>
                    <a:pt x="288722" y="561828"/>
                    <a:pt x="289056" y="557554"/>
                  </a:cubicBezTo>
                  <a:lnTo>
                    <a:pt x="297937" y="455525"/>
                  </a:lnTo>
                  <a:lnTo>
                    <a:pt x="334729" y="494187"/>
                  </a:lnTo>
                  <a:lnTo>
                    <a:pt x="308220" y="519026"/>
                  </a:lnTo>
                  <a:cubicBezTo>
                    <a:pt x="306484" y="520629"/>
                    <a:pt x="305549" y="522899"/>
                    <a:pt x="305616" y="525236"/>
                  </a:cubicBezTo>
                  <a:cubicBezTo>
                    <a:pt x="305616" y="527573"/>
                    <a:pt x="306684" y="529777"/>
                    <a:pt x="308487" y="531313"/>
                  </a:cubicBezTo>
                  <a:lnTo>
                    <a:pt x="345546" y="563097"/>
                  </a:lnTo>
                  <a:cubicBezTo>
                    <a:pt x="349018" y="566101"/>
                    <a:pt x="354226" y="565701"/>
                    <a:pt x="357231" y="562229"/>
                  </a:cubicBezTo>
                  <a:cubicBezTo>
                    <a:pt x="360236" y="558756"/>
                    <a:pt x="359835" y="553548"/>
                    <a:pt x="356363" y="550543"/>
                  </a:cubicBezTo>
                  <a:lnTo>
                    <a:pt x="326315" y="524769"/>
                  </a:lnTo>
                  <a:lnTo>
                    <a:pt x="352156" y="500530"/>
                  </a:lnTo>
                  <a:cubicBezTo>
                    <a:pt x="353759" y="498995"/>
                    <a:pt x="354694" y="496925"/>
                    <a:pt x="354760" y="494721"/>
                  </a:cubicBezTo>
                  <a:cubicBezTo>
                    <a:pt x="354760" y="492518"/>
                    <a:pt x="354026" y="490381"/>
                    <a:pt x="352490" y="488778"/>
                  </a:cubicBezTo>
                  <a:lnTo>
                    <a:pt x="318970" y="453522"/>
                  </a:lnTo>
                  <a:lnTo>
                    <a:pt x="378064" y="471484"/>
                  </a:lnTo>
                  <a:cubicBezTo>
                    <a:pt x="403171" y="479096"/>
                    <a:pt x="421533" y="499863"/>
                    <a:pt x="426007" y="525704"/>
                  </a:cubicBezTo>
                  <a:lnTo>
                    <a:pt x="431683" y="558289"/>
                  </a:lnTo>
                  <a:cubicBezTo>
                    <a:pt x="432351" y="562295"/>
                    <a:pt x="435890" y="565167"/>
                    <a:pt x="439829" y="565167"/>
                  </a:cubicBezTo>
                  <a:cubicBezTo>
                    <a:pt x="440297" y="565167"/>
                    <a:pt x="440764" y="565167"/>
                    <a:pt x="441232" y="565033"/>
                  </a:cubicBezTo>
                  <a:cubicBezTo>
                    <a:pt x="445772" y="564232"/>
                    <a:pt x="448777" y="559958"/>
                    <a:pt x="447976" y="555485"/>
                  </a:cubicBezTo>
                  <a:lnTo>
                    <a:pt x="447976" y="555485"/>
                  </a:lnTo>
                  <a:close/>
                  <a:moveTo>
                    <a:pt x="368516" y="436962"/>
                  </a:moveTo>
                  <a:lnTo>
                    <a:pt x="372255" y="452320"/>
                  </a:lnTo>
                  <a:lnTo>
                    <a:pt x="356897" y="447646"/>
                  </a:lnTo>
                  <a:lnTo>
                    <a:pt x="368516" y="436962"/>
                  </a:lnTo>
                  <a:close/>
                  <a:moveTo>
                    <a:pt x="370986" y="321111"/>
                  </a:moveTo>
                  <a:cubicBezTo>
                    <a:pt x="370986" y="328323"/>
                    <a:pt x="365110" y="334199"/>
                    <a:pt x="357899" y="334199"/>
                  </a:cubicBezTo>
                  <a:cubicBezTo>
                    <a:pt x="353826" y="334199"/>
                    <a:pt x="350087" y="332329"/>
                    <a:pt x="347683" y="329324"/>
                  </a:cubicBezTo>
                  <a:cubicBezTo>
                    <a:pt x="350354" y="324717"/>
                    <a:pt x="352624" y="320176"/>
                    <a:pt x="354494" y="315569"/>
                  </a:cubicBezTo>
                  <a:cubicBezTo>
                    <a:pt x="359234" y="315302"/>
                    <a:pt x="363842" y="314434"/>
                    <a:pt x="368182" y="313032"/>
                  </a:cubicBezTo>
                  <a:cubicBezTo>
                    <a:pt x="369985" y="315302"/>
                    <a:pt x="370986" y="318107"/>
                    <a:pt x="370986" y="321111"/>
                  </a:cubicBezTo>
                  <a:lnTo>
                    <a:pt x="370986" y="321111"/>
                  </a:lnTo>
                  <a:close/>
                  <a:moveTo>
                    <a:pt x="387680" y="263219"/>
                  </a:moveTo>
                  <a:cubicBezTo>
                    <a:pt x="387680" y="280179"/>
                    <a:pt x="375861" y="294402"/>
                    <a:pt x="360036" y="298141"/>
                  </a:cubicBezTo>
                  <a:cubicBezTo>
                    <a:pt x="363842" y="281916"/>
                    <a:pt x="364643" y="263687"/>
                    <a:pt x="364776" y="239515"/>
                  </a:cubicBezTo>
                  <a:cubicBezTo>
                    <a:pt x="377463" y="239982"/>
                    <a:pt x="387680" y="250399"/>
                    <a:pt x="387680" y="263219"/>
                  </a:cubicBezTo>
                  <a:lnTo>
                    <a:pt x="387680" y="263219"/>
                  </a:lnTo>
                  <a:close/>
                  <a:moveTo>
                    <a:pt x="287520" y="91479"/>
                  </a:moveTo>
                  <a:cubicBezTo>
                    <a:pt x="284248" y="103632"/>
                    <a:pt x="277104" y="112179"/>
                    <a:pt x="265485" y="117854"/>
                  </a:cubicBezTo>
                  <a:lnTo>
                    <a:pt x="259008" y="79393"/>
                  </a:lnTo>
                  <a:cubicBezTo>
                    <a:pt x="269291" y="82131"/>
                    <a:pt x="278840" y="86204"/>
                    <a:pt x="287520" y="91479"/>
                  </a:cubicBezTo>
                  <a:close/>
                  <a:moveTo>
                    <a:pt x="224353" y="16493"/>
                  </a:moveTo>
                  <a:cubicBezTo>
                    <a:pt x="228626" y="16493"/>
                    <a:pt x="232232" y="19564"/>
                    <a:pt x="232900" y="23771"/>
                  </a:cubicBezTo>
                  <a:lnTo>
                    <a:pt x="250929" y="130942"/>
                  </a:lnTo>
                  <a:cubicBezTo>
                    <a:pt x="251329" y="133279"/>
                    <a:pt x="249994" y="135616"/>
                    <a:pt x="247790" y="136417"/>
                  </a:cubicBezTo>
                  <a:cubicBezTo>
                    <a:pt x="232032" y="142360"/>
                    <a:pt x="216741" y="142360"/>
                    <a:pt x="200982" y="136417"/>
                  </a:cubicBezTo>
                  <a:cubicBezTo>
                    <a:pt x="198779" y="135549"/>
                    <a:pt x="197443" y="133279"/>
                    <a:pt x="197844" y="130942"/>
                  </a:cubicBezTo>
                  <a:lnTo>
                    <a:pt x="215873" y="23771"/>
                  </a:lnTo>
                  <a:cubicBezTo>
                    <a:pt x="216607" y="19564"/>
                    <a:pt x="220213" y="16493"/>
                    <a:pt x="224420" y="16493"/>
                  </a:cubicBezTo>
                  <a:close/>
                  <a:moveTo>
                    <a:pt x="183154" y="117854"/>
                  </a:moveTo>
                  <a:cubicBezTo>
                    <a:pt x="171536" y="112179"/>
                    <a:pt x="164391" y="103632"/>
                    <a:pt x="161119" y="91479"/>
                  </a:cubicBezTo>
                  <a:cubicBezTo>
                    <a:pt x="169799" y="86204"/>
                    <a:pt x="179348" y="82131"/>
                    <a:pt x="189631" y="79393"/>
                  </a:cubicBezTo>
                  <a:lnTo>
                    <a:pt x="183154" y="117854"/>
                  </a:lnTo>
                  <a:close/>
                  <a:moveTo>
                    <a:pt x="83796" y="239581"/>
                  </a:moveTo>
                  <a:cubicBezTo>
                    <a:pt x="83929" y="263687"/>
                    <a:pt x="84731" y="281982"/>
                    <a:pt x="88537" y="298208"/>
                  </a:cubicBezTo>
                  <a:cubicBezTo>
                    <a:pt x="72711" y="294469"/>
                    <a:pt x="60893" y="280246"/>
                    <a:pt x="60893" y="263286"/>
                  </a:cubicBezTo>
                  <a:cubicBezTo>
                    <a:pt x="60893" y="250465"/>
                    <a:pt x="71109" y="240049"/>
                    <a:pt x="83796" y="239581"/>
                  </a:cubicBezTo>
                  <a:lnTo>
                    <a:pt x="83796" y="239581"/>
                  </a:lnTo>
                  <a:close/>
                  <a:moveTo>
                    <a:pt x="90740" y="334266"/>
                  </a:moveTo>
                  <a:cubicBezTo>
                    <a:pt x="83529" y="334266"/>
                    <a:pt x="77653" y="328390"/>
                    <a:pt x="77653" y="321178"/>
                  </a:cubicBezTo>
                  <a:cubicBezTo>
                    <a:pt x="77653" y="318240"/>
                    <a:pt x="78654" y="315369"/>
                    <a:pt x="80457" y="313099"/>
                  </a:cubicBezTo>
                  <a:cubicBezTo>
                    <a:pt x="84797" y="314501"/>
                    <a:pt x="89405" y="315436"/>
                    <a:pt x="94146" y="315636"/>
                  </a:cubicBezTo>
                  <a:cubicBezTo>
                    <a:pt x="96082" y="320243"/>
                    <a:pt x="98286" y="324784"/>
                    <a:pt x="100957" y="329391"/>
                  </a:cubicBezTo>
                  <a:cubicBezTo>
                    <a:pt x="98486" y="332463"/>
                    <a:pt x="94747" y="334332"/>
                    <a:pt x="90740" y="334332"/>
                  </a:cubicBezTo>
                  <a:lnTo>
                    <a:pt x="90740" y="334332"/>
                  </a:lnTo>
                  <a:close/>
                  <a:moveTo>
                    <a:pt x="122724" y="332463"/>
                  </a:moveTo>
                  <a:cubicBezTo>
                    <a:pt x="101424" y="302949"/>
                    <a:pt x="100356" y="282116"/>
                    <a:pt x="100356" y="226227"/>
                  </a:cubicBezTo>
                  <a:cubicBezTo>
                    <a:pt x="100356" y="170338"/>
                    <a:pt x="117115" y="127536"/>
                    <a:pt x="147097" y="101762"/>
                  </a:cubicBezTo>
                  <a:cubicBezTo>
                    <a:pt x="152973" y="117253"/>
                    <a:pt x="164458" y="128471"/>
                    <a:pt x="181485" y="135215"/>
                  </a:cubicBezTo>
                  <a:cubicBezTo>
                    <a:pt x="182687" y="142627"/>
                    <a:pt x="187761" y="149171"/>
                    <a:pt x="195106" y="151975"/>
                  </a:cubicBezTo>
                  <a:cubicBezTo>
                    <a:pt x="204788" y="155648"/>
                    <a:pt x="214604" y="157517"/>
                    <a:pt x="224420" y="157517"/>
                  </a:cubicBezTo>
                  <a:cubicBezTo>
                    <a:pt x="234235" y="157517"/>
                    <a:pt x="243984" y="155648"/>
                    <a:pt x="253733" y="151975"/>
                  </a:cubicBezTo>
                  <a:cubicBezTo>
                    <a:pt x="261078" y="149171"/>
                    <a:pt x="266153" y="142694"/>
                    <a:pt x="267355" y="135215"/>
                  </a:cubicBezTo>
                  <a:cubicBezTo>
                    <a:pt x="284315" y="128471"/>
                    <a:pt x="295867" y="117253"/>
                    <a:pt x="301743" y="101762"/>
                  </a:cubicBezTo>
                  <a:cubicBezTo>
                    <a:pt x="331657" y="127536"/>
                    <a:pt x="348484" y="170805"/>
                    <a:pt x="348484" y="226227"/>
                  </a:cubicBezTo>
                  <a:cubicBezTo>
                    <a:pt x="348484" y="277041"/>
                    <a:pt x="347616" y="298876"/>
                    <a:pt x="331457" y="324584"/>
                  </a:cubicBezTo>
                  <a:cubicBezTo>
                    <a:pt x="331457" y="324584"/>
                    <a:pt x="331390" y="324717"/>
                    <a:pt x="331323" y="324784"/>
                  </a:cubicBezTo>
                  <a:cubicBezTo>
                    <a:pt x="329721" y="327321"/>
                    <a:pt x="327985" y="329859"/>
                    <a:pt x="326115" y="332463"/>
                  </a:cubicBezTo>
                  <a:cubicBezTo>
                    <a:pt x="306818" y="359239"/>
                    <a:pt x="285651" y="379204"/>
                    <a:pt x="264484" y="390889"/>
                  </a:cubicBezTo>
                  <a:cubicBezTo>
                    <a:pt x="262948" y="385280"/>
                    <a:pt x="260410" y="380673"/>
                    <a:pt x="256805" y="376800"/>
                  </a:cubicBezTo>
                  <a:cubicBezTo>
                    <a:pt x="249727" y="369255"/>
                    <a:pt x="238843" y="365382"/>
                    <a:pt x="224487" y="365382"/>
                  </a:cubicBezTo>
                  <a:cubicBezTo>
                    <a:pt x="210130" y="365382"/>
                    <a:pt x="199180" y="369255"/>
                    <a:pt x="192102" y="376867"/>
                  </a:cubicBezTo>
                  <a:cubicBezTo>
                    <a:pt x="188563" y="380673"/>
                    <a:pt x="186025" y="385347"/>
                    <a:pt x="184489" y="390889"/>
                  </a:cubicBezTo>
                  <a:cubicBezTo>
                    <a:pt x="163322" y="379204"/>
                    <a:pt x="142222" y="359239"/>
                    <a:pt x="122925" y="332529"/>
                  </a:cubicBezTo>
                  <a:lnTo>
                    <a:pt x="122925" y="332529"/>
                  </a:lnTo>
                  <a:close/>
                  <a:moveTo>
                    <a:pt x="224420" y="453322"/>
                  </a:moveTo>
                  <a:cubicBezTo>
                    <a:pt x="209463" y="435493"/>
                    <a:pt x="199914" y="419268"/>
                    <a:pt x="199246" y="410320"/>
                  </a:cubicBezTo>
                  <a:cubicBezTo>
                    <a:pt x="198512" y="399703"/>
                    <a:pt x="200048" y="392425"/>
                    <a:pt x="204054" y="388151"/>
                  </a:cubicBezTo>
                  <a:cubicBezTo>
                    <a:pt x="207860" y="384011"/>
                    <a:pt x="214671" y="381941"/>
                    <a:pt x="224353" y="381941"/>
                  </a:cubicBezTo>
                  <a:cubicBezTo>
                    <a:pt x="234035" y="381941"/>
                    <a:pt x="240779" y="384011"/>
                    <a:pt x="244585" y="388085"/>
                  </a:cubicBezTo>
                  <a:cubicBezTo>
                    <a:pt x="248591" y="392358"/>
                    <a:pt x="250194" y="399636"/>
                    <a:pt x="249460" y="410320"/>
                  </a:cubicBezTo>
                  <a:cubicBezTo>
                    <a:pt x="248725" y="421338"/>
                    <a:pt x="236506" y="439166"/>
                    <a:pt x="224420" y="453322"/>
                  </a:cubicBezTo>
                  <a:close/>
                  <a:moveTo>
                    <a:pt x="182620" y="408584"/>
                  </a:moveTo>
                  <a:cubicBezTo>
                    <a:pt x="182620" y="409519"/>
                    <a:pt x="182687" y="410520"/>
                    <a:pt x="182753" y="411522"/>
                  </a:cubicBezTo>
                  <a:cubicBezTo>
                    <a:pt x="184022" y="429684"/>
                    <a:pt x="203386" y="454457"/>
                    <a:pt x="214804" y="467611"/>
                  </a:cubicBezTo>
                  <a:cubicBezTo>
                    <a:pt x="217208" y="470349"/>
                    <a:pt x="220680" y="471951"/>
                    <a:pt x="224286" y="471951"/>
                  </a:cubicBezTo>
                  <a:lnTo>
                    <a:pt x="224353" y="471951"/>
                  </a:lnTo>
                  <a:cubicBezTo>
                    <a:pt x="227959" y="471951"/>
                    <a:pt x="231431" y="470416"/>
                    <a:pt x="233835" y="467678"/>
                  </a:cubicBezTo>
                  <a:cubicBezTo>
                    <a:pt x="245253" y="454858"/>
                    <a:pt x="264617" y="430485"/>
                    <a:pt x="265886" y="411455"/>
                  </a:cubicBezTo>
                  <a:cubicBezTo>
                    <a:pt x="265953" y="410454"/>
                    <a:pt x="266019" y="409519"/>
                    <a:pt x="266019" y="408584"/>
                  </a:cubicBezTo>
                  <a:cubicBezTo>
                    <a:pt x="270026" y="406647"/>
                    <a:pt x="274032" y="404444"/>
                    <a:pt x="278038" y="401973"/>
                  </a:cubicBezTo>
                  <a:lnTo>
                    <a:pt x="283247" y="436762"/>
                  </a:lnTo>
                  <a:lnTo>
                    <a:pt x="279107" y="484304"/>
                  </a:lnTo>
                  <a:cubicBezTo>
                    <a:pt x="243517" y="495255"/>
                    <a:pt x="206124" y="495389"/>
                    <a:pt x="170534" y="484638"/>
                  </a:cubicBezTo>
                  <a:lnTo>
                    <a:pt x="166327" y="436762"/>
                  </a:lnTo>
                  <a:lnTo>
                    <a:pt x="170668" y="402107"/>
                  </a:lnTo>
                  <a:cubicBezTo>
                    <a:pt x="174607" y="404511"/>
                    <a:pt x="178480" y="406647"/>
                    <a:pt x="182419" y="408584"/>
                  </a:cubicBezTo>
                  <a:lnTo>
                    <a:pt x="182419" y="408584"/>
                  </a:lnTo>
                  <a:close/>
                  <a:moveTo>
                    <a:pt x="91942" y="447846"/>
                  </a:moveTo>
                  <a:lnTo>
                    <a:pt x="76384" y="452521"/>
                  </a:lnTo>
                  <a:lnTo>
                    <a:pt x="80123" y="437029"/>
                  </a:lnTo>
                  <a:lnTo>
                    <a:pt x="91875" y="447846"/>
                  </a:lnTo>
                  <a:close/>
                  <a:moveTo>
                    <a:pt x="173739" y="519961"/>
                  </a:moveTo>
                  <a:lnTo>
                    <a:pt x="172203" y="502266"/>
                  </a:lnTo>
                  <a:cubicBezTo>
                    <a:pt x="189364" y="506874"/>
                    <a:pt x="206858" y="509144"/>
                    <a:pt x="224420" y="509144"/>
                  </a:cubicBezTo>
                  <a:cubicBezTo>
                    <a:pt x="241981" y="509144"/>
                    <a:pt x="260210" y="506740"/>
                    <a:pt x="277771" y="501933"/>
                  </a:cubicBezTo>
                  <a:lnTo>
                    <a:pt x="276236" y="519160"/>
                  </a:lnTo>
                  <a:cubicBezTo>
                    <a:pt x="242582" y="527507"/>
                    <a:pt x="207459" y="527774"/>
                    <a:pt x="173739" y="519895"/>
                  </a:cubicBezTo>
                  <a:lnTo>
                    <a:pt x="173739" y="5198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7" name="Google Shape;3907;p55"/>
            <p:cNvSpPr/>
            <p:nvPr/>
          </p:nvSpPr>
          <p:spPr>
            <a:xfrm>
              <a:off x="2446192" y="2753027"/>
              <a:ext cx="47480" cy="20268"/>
            </a:xfrm>
            <a:custGeom>
              <a:rect b="b" l="l" r="r" t="t"/>
              <a:pathLst>
                <a:path extrusionOk="0" h="20268" w="47480">
                  <a:moveTo>
                    <a:pt x="4510" y="15661"/>
                  </a:moveTo>
                  <a:cubicBezTo>
                    <a:pt x="10519" y="18732"/>
                    <a:pt x="17130" y="20268"/>
                    <a:pt x="23740" y="20268"/>
                  </a:cubicBezTo>
                  <a:cubicBezTo>
                    <a:pt x="30351" y="20268"/>
                    <a:pt x="36961" y="18732"/>
                    <a:pt x="42971" y="15661"/>
                  </a:cubicBezTo>
                  <a:cubicBezTo>
                    <a:pt x="47044" y="13591"/>
                    <a:pt x="48647" y="8583"/>
                    <a:pt x="46577" y="4510"/>
                  </a:cubicBezTo>
                  <a:cubicBezTo>
                    <a:pt x="44507" y="437"/>
                    <a:pt x="39499" y="-1166"/>
                    <a:pt x="35426" y="904"/>
                  </a:cubicBezTo>
                  <a:cubicBezTo>
                    <a:pt x="28080" y="4643"/>
                    <a:pt x="19400" y="4643"/>
                    <a:pt x="12055" y="904"/>
                  </a:cubicBezTo>
                  <a:cubicBezTo>
                    <a:pt x="7982" y="-1166"/>
                    <a:pt x="2974" y="437"/>
                    <a:pt x="904" y="4510"/>
                  </a:cubicBezTo>
                  <a:cubicBezTo>
                    <a:pt x="-1166" y="8583"/>
                    <a:pt x="437" y="13591"/>
                    <a:pt x="4510" y="15661"/>
                  </a:cubicBezTo>
                  <a:lnTo>
                    <a:pt x="4510" y="156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8" name="Google Shape;3908;p55"/>
            <p:cNvSpPr/>
            <p:nvPr/>
          </p:nvSpPr>
          <p:spPr>
            <a:xfrm>
              <a:off x="2425007" y="2792859"/>
              <a:ext cx="89850" cy="49612"/>
            </a:xfrm>
            <a:custGeom>
              <a:rect b="b" l="l" r="r" t="t"/>
              <a:pathLst>
                <a:path extrusionOk="0" h="49612" w="89850">
                  <a:moveTo>
                    <a:pt x="44925" y="49612"/>
                  </a:moveTo>
                  <a:cubicBezTo>
                    <a:pt x="70099" y="49612"/>
                    <a:pt x="85323" y="28779"/>
                    <a:pt x="89396" y="14757"/>
                  </a:cubicBezTo>
                  <a:cubicBezTo>
                    <a:pt x="90398" y="11218"/>
                    <a:pt x="89730" y="7545"/>
                    <a:pt x="87526" y="4607"/>
                  </a:cubicBezTo>
                  <a:cubicBezTo>
                    <a:pt x="85323" y="1736"/>
                    <a:pt x="81851" y="0"/>
                    <a:pt x="78245" y="0"/>
                  </a:cubicBezTo>
                  <a:lnTo>
                    <a:pt x="11606" y="0"/>
                  </a:lnTo>
                  <a:cubicBezTo>
                    <a:pt x="8000" y="0"/>
                    <a:pt x="4528" y="1736"/>
                    <a:pt x="2324" y="4607"/>
                  </a:cubicBezTo>
                  <a:cubicBezTo>
                    <a:pt x="121" y="7545"/>
                    <a:pt x="-547" y="11285"/>
                    <a:pt x="454" y="14757"/>
                  </a:cubicBezTo>
                  <a:cubicBezTo>
                    <a:pt x="4528" y="28779"/>
                    <a:pt x="19752" y="49612"/>
                    <a:pt x="44925" y="49612"/>
                  </a:cubicBezTo>
                  <a:close/>
                  <a:moveTo>
                    <a:pt x="70633" y="16493"/>
                  </a:moveTo>
                  <a:cubicBezTo>
                    <a:pt x="66493" y="23771"/>
                    <a:pt x="58146" y="33053"/>
                    <a:pt x="44925" y="33053"/>
                  </a:cubicBezTo>
                  <a:cubicBezTo>
                    <a:pt x="31704" y="33053"/>
                    <a:pt x="23358" y="23771"/>
                    <a:pt x="19218" y="16493"/>
                  </a:cubicBezTo>
                  <a:lnTo>
                    <a:pt x="70633" y="164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9" name="Google Shape;3909;p55"/>
            <p:cNvSpPr/>
            <p:nvPr/>
          </p:nvSpPr>
          <p:spPr>
            <a:xfrm>
              <a:off x="2511331" y="2698976"/>
              <a:ext cx="16559" cy="37526"/>
            </a:xfrm>
            <a:custGeom>
              <a:rect b="b" l="l" r="r" t="t"/>
              <a:pathLst>
                <a:path extrusionOk="0" h="37526" w="16559">
                  <a:moveTo>
                    <a:pt x="8280" y="37526"/>
                  </a:moveTo>
                  <a:cubicBezTo>
                    <a:pt x="3739" y="37526"/>
                    <a:pt x="0" y="33854"/>
                    <a:pt x="0" y="29247"/>
                  </a:cubicBezTo>
                  <a:lnTo>
                    <a:pt x="0" y="8280"/>
                  </a:lnTo>
                  <a:cubicBezTo>
                    <a:pt x="0" y="3739"/>
                    <a:pt x="3672" y="0"/>
                    <a:pt x="8280" y="0"/>
                  </a:cubicBezTo>
                  <a:cubicBezTo>
                    <a:pt x="12887" y="0"/>
                    <a:pt x="16560" y="3673"/>
                    <a:pt x="16560" y="8280"/>
                  </a:cubicBezTo>
                  <a:lnTo>
                    <a:pt x="16560" y="29247"/>
                  </a:lnTo>
                  <a:cubicBezTo>
                    <a:pt x="16560" y="33787"/>
                    <a:pt x="12887" y="37526"/>
                    <a:pt x="8280" y="37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0" name="Google Shape;3910;p55"/>
            <p:cNvSpPr/>
            <p:nvPr/>
          </p:nvSpPr>
          <p:spPr>
            <a:xfrm>
              <a:off x="2410905" y="2698976"/>
              <a:ext cx="16559" cy="37526"/>
            </a:xfrm>
            <a:custGeom>
              <a:rect b="b" l="l" r="r" t="t"/>
              <a:pathLst>
                <a:path extrusionOk="0" h="37526" w="16559">
                  <a:moveTo>
                    <a:pt x="8280" y="37526"/>
                  </a:moveTo>
                  <a:cubicBezTo>
                    <a:pt x="3739" y="37526"/>
                    <a:pt x="0" y="33854"/>
                    <a:pt x="0" y="29247"/>
                  </a:cubicBezTo>
                  <a:lnTo>
                    <a:pt x="0" y="8280"/>
                  </a:lnTo>
                  <a:cubicBezTo>
                    <a:pt x="0" y="3739"/>
                    <a:pt x="3739" y="0"/>
                    <a:pt x="8280" y="0"/>
                  </a:cubicBezTo>
                  <a:cubicBezTo>
                    <a:pt x="12821" y="0"/>
                    <a:pt x="16560" y="3673"/>
                    <a:pt x="16560" y="8280"/>
                  </a:cubicBezTo>
                  <a:lnTo>
                    <a:pt x="16560" y="29247"/>
                  </a:lnTo>
                  <a:cubicBezTo>
                    <a:pt x="16560" y="33787"/>
                    <a:pt x="12887" y="37526"/>
                    <a:pt x="8280" y="375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11" name="Google Shape;3911;p55"/>
          <p:cNvGrpSpPr/>
          <p:nvPr/>
        </p:nvGrpSpPr>
        <p:grpSpPr>
          <a:xfrm>
            <a:off x="5092015" y="2432505"/>
            <a:ext cx="275982" cy="280159"/>
            <a:chOff x="3293870" y="2529907"/>
            <a:chExt cx="502882" cy="510400"/>
          </a:xfrm>
        </p:grpSpPr>
        <p:sp>
          <p:nvSpPr>
            <p:cNvPr id="3912" name="Google Shape;3912;p55"/>
            <p:cNvSpPr/>
            <p:nvPr/>
          </p:nvSpPr>
          <p:spPr>
            <a:xfrm>
              <a:off x="3583171" y="2732630"/>
              <a:ext cx="14957" cy="29914"/>
            </a:xfrm>
            <a:custGeom>
              <a:rect b="b" l="l" r="r" t="t"/>
              <a:pathLst>
                <a:path extrusionOk="0" h="29914" w="14957">
                  <a:moveTo>
                    <a:pt x="7479" y="29914"/>
                  </a:moveTo>
                  <a:cubicBezTo>
                    <a:pt x="11618" y="29914"/>
                    <a:pt x="14957" y="26576"/>
                    <a:pt x="14957" y="22436"/>
                  </a:cubicBezTo>
                  <a:lnTo>
                    <a:pt x="14957" y="7479"/>
                  </a:lnTo>
                  <a:cubicBezTo>
                    <a:pt x="14957" y="3339"/>
                    <a:pt x="11618" y="0"/>
                    <a:pt x="7479" y="0"/>
                  </a:cubicBezTo>
                  <a:cubicBezTo>
                    <a:pt x="3339" y="0"/>
                    <a:pt x="0" y="3339"/>
                    <a:pt x="0" y="7479"/>
                  </a:cubicBezTo>
                  <a:lnTo>
                    <a:pt x="0" y="22436"/>
                  </a:lnTo>
                  <a:cubicBezTo>
                    <a:pt x="0" y="26576"/>
                    <a:pt x="3339" y="29914"/>
                    <a:pt x="7479" y="299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3" name="Google Shape;3913;p55"/>
            <p:cNvSpPr/>
            <p:nvPr/>
          </p:nvSpPr>
          <p:spPr>
            <a:xfrm>
              <a:off x="3524400" y="2788441"/>
              <a:ext cx="42890" cy="18306"/>
            </a:xfrm>
            <a:custGeom>
              <a:rect b="b" l="l" r="r" t="t"/>
              <a:pathLst>
                <a:path extrusionOk="0" h="18306" w="42890">
                  <a:moveTo>
                    <a:pt x="31995" y="812"/>
                  </a:moveTo>
                  <a:cubicBezTo>
                    <a:pt x="25385" y="4151"/>
                    <a:pt x="17505" y="4151"/>
                    <a:pt x="10895" y="812"/>
                  </a:cubicBezTo>
                  <a:cubicBezTo>
                    <a:pt x="7223" y="-1058"/>
                    <a:pt x="2748" y="412"/>
                    <a:pt x="812" y="4084"/>
                  </a:cubicBezTo>
                  <a:cubicBezTo>
                    <a:pt x="-1058" y="7757"/>
                    <a:pt x="412" y="12230"/>
                    <a:pt x="4084" y="14167"/>
                  </a:cubicBezTo>
                  <a:cubicBezTo>
                    <a:pt x="9493" y="16904"/>
                    <a:pt x="15436" y="18307"/>
                    <a:pt x="21445" y="18307"/>
                  </a:cubicBezTo>
                  <a:cubicBezTo>
                    <a:pt x="27455" y="18307"/>
                    <a:pt x="33331" y="16904"/>
                    <a:pt x="38806" y="14167"/>
                  </a:cubicBezTo>
                  <a:cubicBezTo>
                    <a:pt x="42478" y="12297"/>
                    <a:pt x="43948" y="7823"/>
                    <a:pt x="42078" y="4084"/>
                  </a:cubicBezTo>
                  <a:cubicBezTo>
                    <a:pt x="40208" y="412"/>
                    <a:pt x="35734" y="-1058"/>
                    <a:pt x="32062" y="812"/>
                  </a:cubicBezTo>
                  <a:lnTo>
                    <a:pt x="32062" y="8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4" name="Google Shape;3914;p55"/>
            <p:cNvSpPr/>
            <p:nvPr/>
          </p:nvSpPr>
          <p:spPr>
            <a:xfrm>
              <a:off x="3338126" y="2935344"/>
              <a:ext cx="62507" cy="104708"/>
            </a:xfrm>
            <a:custGeom>
              <a:rect b="b" l="l" r="r" t="t"/>
              <a:pathLst>
                <a:path extrusionOk="0" h="104708" w="62507">
                  <a:moveTo>
                    <a:pt x="51804" y="743"/>
                  </a:moveTo>
                  <a:cubicBezTo>
                    <a:pt x="28033" y="12228"/>
                    <a:pt x="11072" y="34597"/>
                    <a:pt x="6598" y="60638"/>
                  </a:cubicBezTo>
                  <a:lnTo>
                    <a:pt x="121" y="95894"/>
                  </a:lnTo>
                  <a:cubicBezTo>
                    <a:pt x="-613" y="99967"/>
                    <a:pt x="2058" y="103840"/>
                    <a:pt x="6131" y="104575"/>
                  </a:cubicBezTo>
                  <a:cubicBezTo>
                    <a:pt x="6598" y="104642"/>
                    <a:pt x="7066" y="104708"/>
                    <a:pt x="7467" y="104708"/>
                  </a:cubicBezTo>
                  <a:cubicBezTo>
                    <a:pt x="11006" y="104708"/>
                    <a:pt x="14144" y="102171"/>
                    <a:pt x="14812" y="98565"/>
                  </a:cubicBezTo>
                  <a:lnTo>
                    <a:pt x="21288" y="63242"/>
                  </a:lnTo>
                  <a:cubicBezTo>
                    <a:pt x="25028" y="41875"/>
                    <a:pt x="38850" y="23579"/>
                    <a:pt x="58281" y="14164"/>
                  </a:cubicBezTo>
                  <a:cubicBezTo>
                    <a:pt x="62020" y="12361"/>
                    <a:pt x="63556" y="7887"/>
                    <a:pt x="61753" y="4215"/>
                  </a:cubicBezTo>
                  <a:cubicBezTo>
                    <a:pt x="59950" y="542"/>
                    <a:pt x="55476" y="-1060"/>
                    <a:pt x="51804" y="743"/>
                  </a:cubicBezTo>
                  <a:lnTo>
                    <a:pt x="51804" y="74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5" name="Google Shape;3915;p55"/>
            <p:cNvSpPr/>
            <p:nvPr/>
          </p:nvSpPr>
          <p:spPr>
            <a:xfrm>
              <a:off x="3293870" y="2529907"/>
              <a:ext cx="502882" cy="510400"/>
            </a:xfrm>
            <a:custGeom>
              <a:rect b="b" l="l" r="r" t="t"/>
              <a:pathLst>
                <a:path extrusionOk="0" h="510400" w="502882">
                  <a:moveTo>
                    <a:pt x="500437" y="188901"/>
                  </a:moveTo>
                  <a:cubicBezTo>
                    <a:pt x="492558" y="173343"/>
                    <a:pt x="468253" y="133880"/>
                    <a:pt x="413165" y="104299"/>
                  </a:cubicBezTo>
                  <a:cubicBezTo>
                    <a:pt x="393267" y="93616"/>
                    <a:pt x="375372" y="77924"/>
                    <a:pt x="361483" y="59027"/>
                  </a:cubicBezTo>
                  <a:cubicBezTo>
                    <a:pt x="340516" y="30515"/>
                    <a:pt x="300653" y="0"/>
                    <a:pt x="251441" y="0"/>
                  </a:cubicBezTo>
                  <a:cubicBezTo>
                    <a:pt x="210042" y="0"/>
                    <a:pt x="169177" y="21768"/>
                    <a:pt x="142000" y="58226"/>
                  </a:cubicBezTo>
                  <a:cubicBezTo>
                    <a:pt x="135456" y="66973"/>
                    <a:pt x="128245" y="75053"/>
                    <a:pt x="120499" y="82064"/>
                  </a:cubicBezTo>
                  <a:cubicBezTo>
                    <a:pt x="117428" y="84868"/>
                    <a:pt x="117227" y="89543"/>
                    <a:pt x="120032" y="92614"/>
                  </a:cubicBezTo>
                  <a:cubicBezTo>
                    <a:pt x="122836" y="95686"/>
                    <a:pt x="127510" y="95886"/>
                    <a:pt x="130582" y="93082"/>
                  </a:cubicBezTo>
                  <a:cubicBezTo>
                    <a:pt x="138995" y="85403"/>
                    <a:pt x="146874" y="76655"/>
                    <a:pt x="154019" y="67107"/>
                  </a:cubicBezTo>
                  <a:cubicBezTo>
                    <a:pt x="178325" y="34455"/>
                    <a:pt x="214783" y="14890"/>
                    <a:pt x="251441" y="14890"/>
                  </a:cubicBezTo>
                  <a:cubicBezTo>
                    <a:pt x="295044" y="14890"/>
                    <a:pt x="330634" y="42201"/>
                    <a:pt x="349397" y="67841"/>
                  </a:cubicBezTo>
                  <a:cubicBezTo>
                    <a:pt x="364621" y="88541"/>
                    <a:pt x="384186" y="105702"/>
                    <a:pt x="406020" y="117454"/>
                  </a:cubicBezTo>
                  <a:cubicBezTo>
                    <a:pt x="457369" y="145031"/>
                    <a:pt x="479738" y="181355"/>
                    <a:pt x="487016" y="195645"/>
                  </a:cubicBezTo>
                  <a:cubicBezTo>
                    <a:pt x="488085" y="197247"/>
                    <a:pt x="488351" y="203257"/>
                    <a:pt x="483744" y="205661"/>
                  </a:cubicBezTo>
                  <a:cubicBezTo>
                    <a:pt x="480072" y="207530"/>
                    <a:pt x="475531" y="206061"/>
                    <a:pt x="473728" y="202389"/>
                  </a:cubicBezTo>
                  <a:cubicBezTo>
                    <a:pt x="465715" y="185095"/>
                    <a:pt x="438539" y="150039"/>
                    <a:pt x="390262" y="125533"/>
                  </a:cubicBezTo>
                  <a:cubicBezTo>
                    <a:pt x="386723" y="123396"/>
                    <a:pt x="382116" y="124465"/>
                    <a:pt x="379979" y="128004"/>
                  </a:cubicBezTo>
                  <a:cubicBezTo>
                    <a:pt x="377842" y="131543"/>
                    <a:pt x="378910" y="136150"/>
                    <a:pt x="382450" y="138287"/>
                  </a:cubicBezTo>
                  <a:cubicBezTo>
                    <a:pt x="406755" y="150506"/>
                    <a:pt x="434799" y="172274"/>
                    <a:pt x="445216" y="186631"/>
                  </a:cubicBezTo>
                  <a:cubicBezTo>
                    <a:pt x="382984" y="164662"/>
                    <a:pt x="317947" y="153578"/>
                    <a:pt x="251441" y="153578"/>
                  </a:cubicBezTo>
                  <a:cubicBezTo>
                    <a:pt x="184935" y="153578"/>
                    <a:pt x="119631" y="164729"/>
                    <a:pt x="57265" y="186764"/>
                  </a:cubicBezTo>
                  <a:cubicBezTo>
                    <a:pt x="68082" y="173409"/>
                    <a:pt x="85110" y="157050"/>
                    <a:pt x="110550" y="143495"/>
                  </a:cubicBezTo>
                  <a:cubicBezTo>
                    <a:pt x="136658" y="129606"/>
                    <a:pt x="159294" y="109908"/>
                    <a:pt x="177924" y="84935"/>
                  </a:cubicBezTo>
                  <a:cubicBezTo>
                    <a:pt x="196620" y="59762"/>
                    <a:pt x="224131" y="44805"/>
                    <a:pt x="251374" y="44805"/>
                  </a:cubicBezTo>
                  <a:cubicBezTo>
                    <a:pt x="283826" y="44805"/>
                    <a:pt x="310802" y="65838"/>
                    <a:pt x="325225" y="85536"/>
                  </a:cubicBezTo>
                  <a:cubicBezTo>
                    <a:pt x="333505" y="96821"/>
                    <a:pt x="342920" y="107237"/>
                    <a:pt x="353270" y="116586"/>
                  </a:cubicBezTo>
                  <a:cubicBezTo>
                    <a:pt x="356341" y="119323"/>
                    <a:pt x="361082" y="119123"/>
                    <a:pt x="363820" y="116051"/>
                  </a:cubicBezTo>
                  <a:cubicBezTo>
                    <a:pt x="366558" y="112980"/>
                    <a:pt x="366357" y="108239"/>
                    <a:pt x="363286" y="105501"/>
                  </a:cubicBezTo>
                  <a:cubicBezTo>
                    <a:pt x="353670" y="96821"/>
                    <a:pt x="344923" y="87139"/>
                    <a:pt x="337311" y="76722"/>
                  </a:cubicBezTo>
                  <a:cubicBezTo>
                    <a:pt x="320685" y="54086"/>
                    <a:pt x="289435" y="29914"/>
                    <a:pt x="251374" y="29914"/>
                  </a:cubicBezTo>
                  <a:cubicBezTo>
                    <a:pt x="219390" y="29914"/>
                    <a:pt x="187472" y="47209"/>
                    <a:pt x="165905" y="76121"/>
                  </a:cubicBezTo>
                  <a:cubicBezTo>
                    <a:pt x="148610" y="99291"/>
                    <a:pt x="127644" y="117587"/>
                    <a:pt x="103472" y="130408"/>
                  </a:cubicBezTo>
                  <a:cubicBezTo>
                    <a:pt x="60070" y="153444"/>
                    <a:pt x="38836" y="184761"/>
                    <a:pt x="31157" y="198449"/>
                  </a:cubicBezTo>
                  <a:cubicBezTo>
                    <a:pt x="30623" y="199451"/>
                    <a:pt x="30222" y="200119"/>
                    <a:pt x="29020" y="202456"/>
                  </a:cubicBezTo>
                  <a:cubicBezTo>
                    <a:pt x="27418" y="205060"/>
                    <a:pt x="23611" y="207998"/>
                    <a:pt x="19004" y="205794"/>
                  </a:cubicBezTo>
                  <a:cubicBezTo>
                    <a:pt x="15332" y="203925"/>
                    <a:pt x="13796" y="199451"/>
                    <a:pt x="15666" y="195778"/>
                  </a:cubicBezTo>
                  <a:cubicBezTo>
                    <a:pt x="22410" y="180888"/>
                    <a:pt x="49987" y="140223"/>
                    <a:pt x="100000" y="115250"/>
                  </a:cubicBezTo>
                  <a:cubicBezTo>
                    <a:pt x="103606" y="113247"/>
                    <a:pt x="104874" y="108640"/>
                    <a:pt x="102871" y="105101"/>
                  </a:cubicBezTo>
                  <a:cubicBezTo>
                    <a:pt x="100868" y="101562"/>
                    <a:pt x="96260" y="100226"/>
                    <a:pt x="92722" y="102229"/>
                  </a:cubicBezTo>
                  <a:cubicBezTo>
                    <a:pt x="39437" y="128738"/>
                    <a:pt x="9122" y="173810"/>
                    <a:pt x="2378" y="189034"/>
                  </a:cubicBezTo>
                  <a:cubicBezTo>
                    <a:pt x="-3164" y="200052"/>
                    <a:pt x="1309" y="213607"/>
                    <a:pt x="12394" y="219149"/>
                  </a:cubicBezTo>
                  <a:cubicBezTo>
                    <a:pt x="15532" y="220685"/>
                    <a:pt x="19004" y="221553"/>
                    <a:pt x="22410" y="221553"/>
                  </a:cubicBezTo>
                  <a:cubicBezTo>
                    <a:pt x="30556" y="221620"/>
                    <a:pt x="39370" y="216278"/>
                    <a:pt x="42976" y="208131"/>
                  </a:cubicBezTo>
                  <a:cubicBezTo>
                    <a:pt x="65011" y="199451"/>
                    <a:pt x="87513" y="192173"/>
                    <a:pt x="110283" y="186297"/>
                  </a:cubicBezTo>
                  <a:cubicBezTo>
                    <a:pt x="109815" y="194176"/>
                    <a:pt x="110283" y="201187"/>
                    <a:pt x="110884" y="206195"/>
                  </a:cubicBezTo>
                  <a:cubicBezTo>
                    <a:pt x="99933" y="209801"/>
                    <a:pt x="91987" y="220084"/>
                    <a:pt x="91987" y="232236"/>
                  </a:cubicBezTo>
                  <a:cubicBezTo>
                    <a:pt x="91987" y="251267"/>
                    <a:pt x="101469" y="268094"/>
                    <a:pt x="115959" y="278310"/>
                  </a:cubicBezTo>
                  <a:lnTo>
                    <a:pt x="124506" y="335935"/>
                  </a:lnTo>
                  <a:cubicBezTo>
                    <a:pt x="125507" y="342879"/>
                    <a:pt x="130582" y="348488"/>
                    <a:pt x="137393" y="350291"/>
                  </a:cubicBezTo>
                  <a:cubicBezTo>
                    <a:pt x="157358" y="355499"/>
                    <a:pt x="175921" y="359305"/>
                    <a:pt x="193749" y="361976"/>
                  </a:cubicBezTo>
                  <a:lnTo>
                    <a:pt x="190945" y="383210"/>
                  </a:lnTo>
                  <a:cubicBezTo>
                    <a:pt x="190344" y="387951"/>
                    <a:pt x="186938" y="391957"/>
                    <a:pt x="182398" y="393426"/>
                  </a:cubicBezTo>
                  <a:lnTo>
                    <a:pt x="172315" y="396698"/>
                  </a:lnTo>
                  <a:cubicBezTo>
                    <a:pt x="170379" y="393961"/>
                    <a:pt x="167774" y="391690"/>
                    <a:pt x="164703" y="390088"/>
                  </a:cubicBezTo>
                  <a:cubicBezTo>
                    <a:pt x="159628" y="387484"/>
                    <a:pt x="153752" y="386949"/>
                    <a:pt x="148344" y="388752"/>
                  </a:cubicBezTo>
                  <a:lnTo>
                    <a:pt x="131049" y="394295"/>
                  </a:lnTo>
                  <a:cubicBezTo>
                    <a:pt x="127110" y="395563"/>
                    <a:pt x="124973" y="399770"/>
                    <a:pt x="126242" y="403709"/>
                  </a:cubicBezTo>
                  <a:cubicBezTo>
                    <a:pt x="127510" y="407649"/>
                    <a:pt x="131717" y="409786"/>
                    <a:pt x="135657" y="408517"/>
                  </a:cubicBezTo>
                  <a:lnTo>
                    <a:pt x="152951" y="402975"/>
                  </a:lnTo>
                  <a:cubicBezTo>
                    <a:pt x="154620" y="402441"/>
                    <a:pt x="156356" y="402574"/>
                    <a:pt x="157892" y="403376"/>
                  </a:cubicBezTo>
                  <a:cubicBezTo>
                    <a:pt x="159428" y="404177"/>
                    <a:pt x="160563" y="405512"/>
                    <a:pt x="161097" y="407182"/>
                  </a:cubicBezTo>
                  <a:lnTo>
                    <a:pt x="185536" y="484371"/>
                  </a:lnTo>
                  <a:cubicBezTo>
                    <a:pt x="185536" y="484371"/>
                    <a:pt x="185536" y="484371"/>
                    <a:pt x="185536" y="484371"/>
                  </a:cubicBezTo>
                  <a:lnTo>
                    <a:pt x="192080" y="505071"/>
                  </a:lnTo>
                  <a:cubicBezTo>
                    <a:pt x="193082" y="508276"/>
                    <a:pt x="196020" y="510279"/>
                    <a:pt x="199225" y="510279"/>
                  </a:cubicBezTo>
                  <a:cubicBezTo>
                    <a:pt x="199959" y="510279"/>
                    <a:pt x="200760" y="510146"/>
                    <a:pt x="201495" y="509945"/>
                  </a:cubicBezTo>
                  <a:cubicBezTo>
                    <a:pt x="205434" y="508677"/>
                    <a:pt x="207638" y="504470"/>
                    <a:pt x="206369" y="500597"/>
                  </a:cubicBezTo>
                  <a:lnTo>
                    <a:pt x="204232" y="493786"/>
                  </a:lnTo>
                  <a:cubicBezTo>
                    <a:pt x="219590" y="498126"/>
                    <a:pt x="235616" y="500330"/>
                    <a:pt x="251574" y="500330"/>
                  </a:cubicBezTo>
                  <a:cubicBezTo>
                    <a:pt x="267533" y="500330"/>
                    <a:pt x="284293" y="498060"/>
                    <a:pt x="299985" y="493519"/>
                  </a:cubicBezTo>
                  <a:lnTo>
                    <a:pt x="297715" y="500664"/>
                  </a:lnTo>
                  <a:cubicBezTo>
                    <a:pt x="296446" y="504603"/>
                    <a:pt x="298650" y="508810"/>
                    <a:pt x="302589" y="510012"/>
                  </a:cubicBezTo>
                  <a:cubicBezTo>
                    <a:pt x="303323" y="510279"/>
                    <a:pt x="304125" y="510346"/>
                    <a:pt x="304859" y="510346"/>
                  </a:cubicBezTo>
                  <a:cubicBezTo>
                    <a:pt x="308064" y="510346"/>
                    <a:pt x="311002" y="508343"/>
                    <a:pt x="312004" y="505138"/>
                  </a:cubicBezTo>
                  <a:lnTo>
                    <a:pt x="337244" y="425411"/>
                  </a:lnTo>
                  <a:cubicBezTo>
                    <a:pt x="337244" y="425411"/>
                    <a:pt x="337311" y="425210"/>
                    <a:pt x="337311" y="425077"/>
                  </a:cubicBezTo>
                  <a:lnTo>
                    <a:pt x="342853" y="407516"/>
                  </a:lnTo>
                  <a:cubicBezTo>
                    <a:pt x="343387" y="405846"/>
                    <a:pt x="344523" y="404511"/>
                    <a:pt x="346058" y="403709"/>
                  </a:cubicBezTo>
                  <a:cubicBezTo>
                    <a:pt x="347594" y="402908"/>
                    <a:pt x="349330" y="402775"/>
                    <a:pt x="350999" y="403309"/>
                  </a:cubicBezTo>
                  <a:lnTo>
                    <a:pt x="391798" y="416463"/>
                  </a:lnTo>
                  <a:cubicBezTo>
                    <a:pt x="415636" y="424142"/>
                    <a:pt x="433130" y="444241"/>
                    <a:pt x="437470" y="469013"/>
                  </a:cubicBezTo>
                  <a:lnTo>
                    <a:pt x="443948" y="504270"/>
                  </a:lnTo>
                  <a:cubicBezTo>
                    <a:pt x="444682" y="508343"/>
                    <a:pt x="448621" y="511014"/>
                    <a:pt x="452628" y="510279"/>
                  </a:cubicBezTo>
                  <a:cubicBezTo>
                    <a:pt x="456701" y="509545"/>
                    <a:pt x="459372" y="505605"/>
                    <a:pt x="458637" y="501599"/>
                  </a:cubicBezTo>
                  <a:lnTo>
                    <a:pt x="452161" y="466476"/>
                  </a:lnTo>
                  <a:cubicBezTo>
                    <a:pt x="446885" y="436295"/>
                    <a:pt x="425518" y="411722"/>
                    <a:pt x="396405" y="402307"/>
                  </a:cubicBezTo>
                  <a:lnTo>
                    <a:pt x="355607" y="389153"/>
                  </a:lnTo>
                  <a:cubicBezTo>
                    <a:pt x="350131" y="387417"/>
                    <a:pt x="344322" y="387884"/>
                    <a:pt x="339247" y="390488"/>
                  </a:cubicBezTo>
                  <a:cubicBezTo>
                    <a:pt x="336176" y="392091"/>
                    <a:pt x="333572" y="394361"/>
                    <a:pt x="331635" y="397099"/>
                  </a:cubicBezTo>
                  <a:lnTo>
                    <a:pt x="320685" y="393560"/>
                  </a:lnTo>
                  <a:cubicBezTo>
                    <a:pt x="316144" y="392091"/>
                    <a:pt x="312805" y="388085"/>
                    <a:pt x="312137" y="383344"/>
                  </a:cubicBezTo>
                  <a:lnTo>
                    <a:pt x="309333" y="362310"/>
                  </a:lnTo>
                  <a:cubicBezTo>
                    <a:pt x="327295" y="359639"/>
                    <a:pt x="345858" y="355767"/>
                    <a:pt x="365690" y="350491"/>
                  </a:cubicBezTo>
                  <a:cubicBezTo>
                    <a:pt x="372434" y="348689"/>
                    <a:pt x="377442" y="343080"/>
                    <a:pt x="378510" y="336202"/>
                  </a:cubicBezTo>
                  <a:lnTo>
                    <a:pt x="387057" y="278577"/>
                  </a:lnTo>
                  <a:cubicBezTo>
                    <a:pt x="389861" y="276640"/>
                    <a:pt x="392466" y="274437"/>
                    <a:pt x="394869" y="271966"/>
                  </a:cubicBezTo>
                  <a:cubicBezTo>
                    <a:pt x="405286" y="261349"/>
                    <a:pt x="411028" y="247327"/>
                    <a:pt x="411028" y="232504"/>
                  </a:cubicBezTo>
                  <a:cubicBezTo>
                    <a:pt x="411028" y="220351"/>
                    <a:pt x="403082" y="210001"/>
                    <a:pt x="392132" y="206462"/>
                  </a:cubicBezTo>
                  <a:cubicBezTo>
                    <a:pt x="392666" y="201521"/>
                    <a:pt x="393133" y="194510"/>
                    <a:pt x="392732" y="186564"/>
                  </a:cubicBezTo>
                  <a:cubicBezTo>
                    <a:pt x="415502" y="192373"/>
                    <a:pt x="437938" y="199651"/>
                    <a:pt x="459973" y="208398"/>
                  </a:cubicBezTo>
                  <a:cubicBezTo>
                    <a:pt x="463111" y="215677"/>
                    <a:pt x="471925" y="221953"/>
                    <a:pt x="480606" y="221820"/>
                  </a:cubicBezTo>
                  <a:cubicBezTo>
                    <a:pt x="484011" y="221820"/>
                    <a:pt x="487483" y="221019"/>
                    <a:pt x="490689" y="219416"/>
                  </a:cubicBezTo>
                  <a:cubicBezTo>
                    <a:pt x="500905" y="214475"/>
                    <a:pt x="506247" y="200786"/>
                    <a:pt x="500571" y="189301"/>
                  </a:cubicBezTo>
                  <a:lnTo>
                    <a:pt x="500571" y="189301"/>
                  </a:lnTo>
                  <a:close/>
                  <a:moveTo>
                    <a:pt x="250506" y="168535"/>
                  </a:moveTo>
                  <a:cubicBezTo>
                    <a:pt x="243896" y="175413"/>
                    <a:pt x="236951" y="182090"/>
                    <a:pt x="229740" y="188500"/>
                  </a:cubicBezTo>
                  <a:cubicBezTo>
                    <a:pt x="215183" y="184627"/>
                    <a:pt x="200426" y="184961"/>
                    <a:pt x="185870" y="189569"/>
                  </a:cubicBezTo>
                  <a:lnTo>
                    <a:pt x="185870" y="189569"/>
                  </a:lnTo>
                  <a:cubicBezTo>
                    <a:pt x="176588" y="192507"/>
                    <a:pt x="170379" y="201120"/>
                    <a:pt x="170379" y="211003"/>
                  </a:cubicBezTo>
                  <a:lnTo>
                    <a:pt x="170379" y="216678"/>
                  </a:lnTo>
                  <a:cubicBezTo>
                    <a:pt x="170379" y="221620"/>
                    <a:pt x="171313" y="226294"/>
                    <a:pt x="172983" y="230701"/>
                  </a:cubicBezTo>
                  <a:cubicBezTo>
                    <a:pt x="165104" y="235575"/>
                    <a:pt x="156890" y="240249"/>
                    <a:pt x="148610" y="244656"/>
                  </a:cubicBezTo>
                  <a:cubicBezTo>
                    <a:pt x="147008" y="234907"/>
                    <a:pt x="146073" y="224891"/>
                    <a:pt x="145739" y="214809"/>
                  </a:cubicBezTo>
                  <a:cubicBezTo>
                    <a:pt x="160964" y="207130"/>
                    <a:pt x="170846" y="191505"/>
                    <a:pt x="170913" y="174211"/>
                  </a:cubicBezTo>
                  <a:cubicBezTo>
                    <a:pt x="197155" y="170471"/>
                    <a:pt x="223730" y="168602"/>
                    <a:pt x="250573" y="168535"/>
                  </a:cubicBezTo>
                  <a:lnTo>
                    <a:pt x="250573" y="168535"/>
                  </a:lnTo>
                  <a:close/>
                  <a:moveTo>
                    <a:pt x="185269" y="216144"/>
                  </a:moveTo>
                  <a:lnTo>
                    <a:pt x="185269" y="211003"/>
                  </a:lnTo>
                  <a:cubicBezTo>
                    <a:pt x="185269" y="207731"/>
                    <a:pt x="187339" y="204793"/>
                    <a:pt x="190344" y="203791"/>
                  </a:cubicBezTo>
                  <a:lnTo>
                    <a:pt x="190344" y="203791"/>
                  </a:lnTo>
                  <a:cubicBezTo>
                    <a:pt x="202229" y="200052"/>
                    <a:pt x="216051" y="199518"/>
                    <a:pt x="228738" y="203791"/>
                  </a:cubicBezTo>
                  <a:cubicBezTo>
                    <a:pt x="230875" y="204526"/>
                    <a:pt x="232678" y="206128"/>
                    <a:pt x="233546" y="208198"/>
                  </a:cubicBezTo>
                  <a:cubicBezTo>
                    <a:pt x="233880" y="209066"/>
                    <a:pt x="234013" y="210001"/>
                    <a:pt x="234013" y="210936"/>
                  </a:cubicBezTo>
                  <a:lnTo>
                    <a:pt x="234013" y="216612"/>
                  </a:lnTo>
                  <a:cubicBezTo>
                    <a:pt x="234013" y="229899"/>
                    <a:pt x="223329" y="240783"/>
                    <a:pt x="210042" y="240984"/>
                  </a:cubicBezTo>
                  <a:cubicBezTo>
                    <a:pt x="196420" y="241184"/>
                    <a:pt x="185269" y="229699"/>
                    <a:pt x="185269" y="216077"/>
                  </a:cubicBezTo>
                  <a:close/>
                  <a:moveTo>
                    <a:pt x="125841" y="204726"/>
                  </a:moveTo>
                  <a:cubicBezTo>
                    <a:pt x="125240" y="199518"/>
                    <a:pt x="124706" y="191438"/>
                    <a:pt x="125641" y="182557"/>
                  </a:cubicBezTo>
                  <a:cubicBezTo>
                    <a:pt x="130515" y="181489"/>
                    <a:pt x="135456" y="180421"/>
                    <a:pt x="140398" y="179419"/>
                  </a:cubicBezTo>
                  <a:cubicBezTo>
                    <a:pt x="145472" y="178417"/>
                    <a:pt x="150614" y="177483"/>
                    <a:pt x="155755" y="176548"/>
                  </a:cubicBezTo>
                  <a:cubicBezTo>
                    <a:pt x="154753" y="188433"/>
                    <a:pt x="146874" y="198783"/>
                    <a:pt x="135523" y="202856"/>
                  </a:cubicBezTo>
                  <a:cubicBezTo>
                    <a:pt x="132385" y="203991"/>
                    <a:pt x="129180" y="204592"/>
                    <a:pt x="125841" y="204659"/>
                  </a:cubicBezTo>
                  <a:close/>
                  <a:moveTo>
                    <a:pt x="106944" y="232103"/>
                  </a:moveTo>
                  <a:cubicBezTo>
                    <a:pt x="106944" y="225225"/>
                    <a:pt x="112553" y="219616"/>
                    <a:pt x="119431" y="219616"/>
                  </a:cubicBezTo>
                  <a:cubicBezTo>
                    <a:pt x="124706" y="219550"/>
                    <a:pt x="124305" y="219883"/>
                    <a:pt x="130916" y="219282"/>
                  </a:cubicBezTo>
                  <a:cubicBezTo>
                    <a:pt x="131784" y="236911"/>
                    <a:pt x="134521" y="254605"/>
                    <a:pt x="139396" y="272434"/>
                  </a:cubicBezTo>
                  <a:cubicBezTo>
                    <a:pt x="120900" y="268361"/>
                    <a:pt x="107011" y="251801"/>
                    <a:pt x="107011" y="232036"/>
                  </a:cubicBezTo>
                  <a:lnTo>
                    <a:pt x="107011" y="232036"/>
                  </a:lnTo>
                  <a:close/>
                  <a:moveTo>
                    <a:pt x="139263" y="333598"/>
                  </a:moveTo>
                  <a:lnTo>
                    <a:pt x="132251" y="286055"/>
                  </a:lnTo>
                  <a:cubicBezTo>
                    <a:pt x="136124" y="287191"/>
                    <a:pt x="140197" y="287992"/>
                    <a:pt x="144404" y="288259"/>
                  </a:cubicBezTo>
                  <a:cubicBezTo>
                    <a:pt x="148010" y="298141"/>
                    <a:pt x="152216" y="307623"/>
                    <a:pt x="157091" y="316437"/>
                  </a:cubicBezTo>
                  <a:cubicBezTo>
                    <a:pt x="162766" y="326787"/>
                    <a:pt x="170712" y="336135"/>
                    <a:pt x="179660" y="344348"/>
                  </a:cubicBezTo>
                  <a:cubicBezTo>
                    <a:pt x="167374" y="342078"/>
                    <a:pt x="154620" y="339207"/>
                    <a:pt x="141132" y="335735"/>
                  </a:cubicBezTo>
                  <a:cubicBezTo>
                    <a:pt x="140131" y="335468"/>
                    <a:pt x="139396" y="334666"/>
                    <a:pt x="139263" y="333665"/>
                  </a:cubicBezTo>
                  <a:lnTo>
                    <a:pt x="139263" y="333665"/>
                  </a:lnTo>
                  <a:close/>
                  <a:moveTo>
                    <a:pt x="314408" y="447112"/>
                  </a:moveTo>
                  <a:cubicBezTo>
                    <a:pt x="275680" y="464206"/>
                    <a:pt x="228404" y="464406"/>
                    <a:pt x="189476" y="447646"/>
                  </a:cubicBezTo>
                  <a:lnTo>
                    <a:pt x="186271" y="437630"/>
                  </a:lnTo>
                  <a:cubicBezTo>
                    <a:pt x="206837" y="446044"/>
                    <a:pt x="229072" y="450250"/>
                    <a:pt x="251307" y="450250"/>
                  </a:cubicBezTo>
                  <a:cubicBezTo>
                    <a:pt x="273543" y="450250"/>
                    <a:pt x="296646" y="445843"/>
                    <a:pt x="317480" y="437163"/>
                  </a:cubicBezTo>
                  <a:lnTo>
                    <a:pt x="314341" y="447179"/>
                  </a:lnTo>
                  <a:close/>
                  <a:moveTo>
                    <a:pt x="198490" y="476025"/>
                  </a:moveTo>
                  <a:lnTo>
                    <a:pt x="195285" y="465808"/>
                  </a:lnTo>
                  <a:cubicBezTo>
                    <a:pt x="213047" y="471885"/>
                    <a:pt x="232144" y="475023"/>
                    <a:pt x="251374" y="475023"/>
                  </a:cubicBezTo>
                  <a:cubicBezTo>
                    <a:pt x="251574" y="475023"/>
                    <a:pt x="251842" y="475023"/>
                    <a:pt x="252042" y="475023"/>
                  </a:cubicBezTo>
                  <a:cubicBezTo>
                    <a:pt x="271473" y="474956"/>
                    <a:pt x="290770" y="471618"/>
                    <a:pt x="308599" y="465408"/>
                  </a:cubicBezTo>
                  <a:lnTo>
                    <a:pt x="305394" y="475624"/>
                  </a:lnTo>
                  <a:cubicBezTo>
                    <a:pt x="271272" y="488044"/>
                    <a:pt x="232745" y="488177"/>
                    <a:pt x="198557" y="476025"/>
                  </a:cubicBezTo>
                  <a:lnTo>
                    <a:pt x="198557" y="476025"/>
                  </a:lnTo>
                  <a:close/>
                  <a:moveTo>
                    <a:pt x="315877" y="407382"/>
                  </a:moveTo>
                  <a:lnTo>
                    <a:pt x="325960" y="410587"/>
                  </a:lnTo>
                  <a:lnTo>
                    <a:pt x="323756" y="417598"/>
                  </a:lnTo>
                  <a:cubicBezTo>
                    <a:pt x="279953" y="440835"/>
                    <a:pt x="224331" y="441102"/>
                    <a:pt x="180261" y="418199"/>
                  </a:cubicBezTo>
                  <a:lnTo>
                    <a:pt x="177790" y="410320"/>
                  </a:lnTo>
                  <a:lnTo>
                    <a:pt x="187005" y="407382"/>
                  </a:lnTo>
                  <a:cubicBezTo>
                    <a:pt x="197021" y="404177"/>
                    <a:pt x="204366" y="395363"/>
                    <a:pt x="205768" y="384946"/>
                  </a:cubicBezTo>
                  <a:lnTo>
                    <a:pt x="208372" y="365248"/>
                  </a:lnTo>
                  <a:cubicBezTo>
                    <a:pt x="226201" y="375665"/>
                    <a:pt x="243161" y="381474"/>
                    <a:pt x="251508" y="381474"/>
                  </a:cubicBezTo>
                  <a:cubicBezTo>
                    <a:pt x="260656" y="381474"/>
                    <a:pt x="277349" y="375398"/>
                    <a:pt x="294643" y="365382"/>
                  </a:cubicBezTo>
                  <a:lnTo>
                    <a:pt x="297247" y="384946"/>
                  </a:lnTo>
                  <a:cubicBezTo>
                    <a:pt x="298650" y="395363"/>
                    <a:pt x="305994" y="404177"/>
                    <a:pt x="316010" y="407382"/>
                  </a:cubicBezTo>
                  <a:lnTo>
                    <a:pt x="316010" y="407382"/>
                  </a:lnTo>
                  <a:close/>
                  <a:moveTo>
                    <a:pt x="395871" y="232036"/>
                  </a:moveTo>
                  <a:cubicBezTo>
                    <a:pt x="395871" y="251000"/>
                    <a:pt x="382850" y="267159"/>
                    <a:pt x="365289" y="271966"/>
                  </a:cubicBezTo>
                  <a:cubicBezTo>
                    <a:pt x="370096" y="255140"/>
                    <a:pt x="373034" y="237378"/>
                    <a:pt x="373969" y="219416"/>
                  </a:cubicBezTo>
                  <a:cubicBezTo>
                    <a:pt x="375171" y="219616"/>
                    <a:pt x="381181" y="219616"/>
                    <a:pt x="383451" y="219550"/>
                  </a:cubicBezTo>
                  <a:cubicBezTo>
                    <a:pt x="390329" y="219550"/>
                    <a:pt x="395938" y="225159"/>
                    <a:pt x="395938" y="232036"/>
                  </a:cubicBezTo>
                  <a:lnTo>
                    <a:pt x="395938" y="232036"/>
                  </a:lnTo>
                  <a:close/>
                  <a:moveTo>
                    <a:pt x="376974" y="204659"/>
                  </a:moveTo>
                  <a:cubicBezTo>
                    <a:pt x="374237" y="204659"/>
                    <a:pt x="371499" y="204192"/>
                    <a:pt x="368894" y="203391"/>
                  </a:cubicBezTo>
                  <a:cubicBezTo>
                    <a:pt x="356809" y="199785"/>
                    <a:pt x="348128" y="188968"/>
                    <a:pt x="347060" y="176548"/>
                  </a:cubicBezTo>
                  <a:cubicBezTo>
                    <a:pt x="356341" y="178150"/>
                    <a:pt x="366291" y="180087"/>
                    <a:pt x="377175" y="182491"/>
                  </a:cubicBezTo>
                  <a:cubicBezTo>
                    <a:pt x="378109" y="191371"/>
                    <a:pt x="377575" y="199451"/>
                    <a:pt x="376974" y="204659"/>
                  </a:cubicBezTo>
                  <a:lnTo>
                    <a:pt x="376974" y="204659"/>
                  </a:lnTo>
                  <a:close/>
                  <a:moveTo>
                    <a:pt x="359146" y="215677"/>
                  </a:moveTo>
                  <a:cubicBezTo>
                    <a:pt x="358144" y="243454"/>
                    <a:pt x="351934" y="270698"/>
                    <a:pt x="341117" y="294669"/>
                  </a:cubicBezTo>
                  <a:cubicBezTo>
                    <a:pt x="339448" y="298409"/>
                    <a:pt x="341117" y="302882"/>
                    <a:pt x="344856" y="304552"/>
                  </a:cubicBezTo>
                  <a:cubicBezTo>
                    <a:pt x="345858" y="305019"/>
                    <a:pt x="346926" y="305219"/>
                    <a:pt x="347928" y="305219"/>
                  </a:cubicBezTo>
                  <a:cubicBezTo>
                    <a:pt x="350799" y="305219"/>
                    <a:pt x="353470" y="303550"/>
                    <a:pt x="354739" y="300812"/>
                  </a:cubicBezTo>
                  <a:cubicBezTo>
                    <a:pt x="356608" y="296672"/>
                    <a:pt x="358345" y="292399"/>
                    <a:pt x="359947" y="288125"/>
                  </a:cubicBezTo>
                  <a:cubicBezTo>
                    <a:pt x="363553" y="287792"/>
                    <a:pt x="367092" y="287057"/>
                    <a:pt x="370497" y="286055"/>
                  </a:cubicBezTo>
                  <a:lnTo>
                    <a:pt x="363486" y="333665"/>
                  </a:lnTo>
                  <a:cubicBezTo>
                    <a:pt x="363353" y="334666"/>
                    <a:pt x="362618" y="335468"/>
                    <a:pt x="361616" y="335735"/>
                  </a:cubicBezTo>
                  <a:cubicBezTo>
                    <a:pt x="348395" y="339274"/>
                    <a:pt x="335842" y="342078"/>
                    <a:pt x="323689" y="344415"/>
                  </a:cubicBezTo>
                  <a:cubicBezTo>
                    <a:pt x="327896" y="340676"/>
                    <a:pt x="331836" y="336669"/>
                    <a:pt x="335442" y="332529"/>
                  </a:cubicBezTo>
                  <a:cubicBezTo>
                    <a:pt x="338112" y="329391"/>
                    <a:pt x="337778" y="324717"/>
                    <a:pt x="334640" y="321979"/>
                  </a:cubicBezTo>
                  <a:cubicBezTo>
                    <a:pt x="331502" y="319308"/>
                    <a:pt x="326761" y="319642"/>
                    <a:pt x="324090" y="322781"/>
                  </a:cubicBezTo>
                  <a:cubicBezTo>
                    <a:pt x="309467" y="341544"/>
                    <a:pt x="268334" y="366050"/>
                    <a:pt x="251374" y="366650"/>
                  </a:cubicBezTo>
                  <a:cubicBezTo>
                    <a:pt x="239021" y="366650"/>
                    <a:pt x="189008" y="343480"/>
                    <a:pt x="170112" y="309226"/>
                  </a:cubicBezTo>
                  <a:cubicBezTo>
                    <a:pt x="161965" y="294402"/>
                    <a:pt x="155688" y="277642"/>
                    <a:pt x="151482" y="259880"/>
                  </a:cubicBezTo>
                  <a:cubicBezTo>
                    <a:pt x="161431" y="254739"/>
                    <a:pt x="171247" y="249197"/>
                    <a:pt x="180661" y="243388"/>
                  </a:cubicBezTo>
                  <a:cubicBezTo>
                    <a:pt x="187873" y="251133"/>
                    <a:pt x="198089" y="256008"/>
                    <a:pt x="209507" y="256008"/>
                  </a:cubicBezTo>
                  <a:cubicBezTo>
                    <a:pt x="231209" y="256008"/>
                    <a:pt x="248837" y="238380"/>
                    <a:pt x="248837" y="216678"/>
                  </a:cubicBezTo>
                  <a:lnTo>
                    <a:pt x="248837" y="211003"/>
                  </a:lnTo>
                  <a:cubicBezTo>
                    <a:pt x="248837" y="205394"/>
                    <a:pt x="246834" y="200185"/>
                    <a:pt x="243361" y="196179"/>
                  </a:cubicBezTo>
                  <a:cubicBezTo>
                    <a:pt x="252910" y="187432"/>
                    <a:pt x="261991" y="178284"/>
                    <a:pt x="270471" y="168802"/>
                  </a:cubicBezTo>
                  <a:cubicBezTo>
                    <a:pt x="291104" y="169470"/>
                    <a:pt x="311670" y="171273"/>
                    <a:pt x="331969" y="174144"/>
                  </a:cubicBezTo>
                  <a:cubicBezTo>
                    <a:pt x="332036" y="192173"/>
                    <a:pt x="342920" y="208465"/>
                    <a:pt x="359146" y="215677"/>
                  </a:cubicBezTo>
                  <a:lnTo>
                    <a:pt x="359146" y="2156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6" name="Google Shape;3916;p55"/>
            <p:cNvSpPr/>
            <p:nvPr/>
          </p:nvSpPr>
          <p:spPr>
            <a:xfrm>
              <a:off x="3513660" y="2601621"/>
              <a:ext cx="63300" cy="63300"/>
            </a:xfrm>
            <a:custGeom>
              <a:rect b="b" l="l" r="r" t="t"/>
              <a:pathLst>
                <a:path extrusionOk="0" h="63300" w="63300">
                  <a:moveTo>
                    <a:pt x="2204" y="61097"/>
                  </a:moveTo>
                  <a:cubicBezTo>
                    <a:pt x="3673" y="62566"/>
                    <a:pt x="5609" y="63301"/>
                    <a:pt x="7479" y="63301"/>
                  </a:cubicBezTo>
                  <a:cubicBezTo>
                    <a:pt x="9348" y="63301"/>
                    <a:pt x="11285" y="62566"/>
                    <a:pt x="12754" y="61097"/>
                  </a:cubicBezTo>
                  <a:lnTo>
                    <a:pt x="31651" y="42201"/>
                  </a:lnTo>
                  <a:lnTo>
                    <a:pt x="50548" y="61097"/>
                  </a:lnTo>
                  <a:cubicBezTo>
                    <a:pt x="52016" y="62566"/>
                    <a:pt x="53953" y="63301"/>
                    <a:pt x="55822" y="63301"/>
                  </a:cubicBezTo>
                  <a:cubicBezTo>
                    <a:pt x="57692" y="63301"/>
                    <a:pt x="59629" y="62566"/>
                    <a:pt x="61097" y="61097"/>
                  </a:cubicBezTo>
                  <a:cubicBezTo>
                    <a:pt x="64035" y="58159"/>
                    <a:pt x="64035" y="53418"/>
                    <a:pt x="61097" y="50547"/>
                  </a:cubicBezTo>
                  <a:lnTo>
                    <a:pt x="42201" y="31650"/>
                  </a:lnTo>
                  <a:lnTo>
                    <a:pt x="61097" y="12754"/>
                  </a:lnTo>
                  <a:cubicBezTo>
                    <a:pt x="64035" y="9816"/>
                    <a:pt x="64035" y="5075"/>
                    <a:pt x="61097" y="2204"/>
                  </a:cubicBezTo>
                  <a:cubicBezTo>
                    <a:pt x="58159" y="-735"/>
                    <a:pt x="53419" y="-735"/>
                    <a:pt x="50548" y="2204"/>
                  </a:cubicBezTo>
                  <a:lnTo>
                    <a:pt x="31651" y="21100"/>
                  </a:lnTo>
                  <a:lnTo>
                    <a:pt x="12754" y="2204"/>
                  </a:lnTo>
                  <a:cubicBezTo>
                    <a:pt x="9816" y="-735"/>
                    <a:pt x="5075" y="-735"/>
                    <a:pt x="2204" y="2204"/>
                  </a:cubicBezTo>
                  <a:cubicBezTo>
                    <a:pt x="-735" y="5142"/>
                    <a:pt x="-735" y="9882"/>
                    <a:pt x="2204" y="12754"/>
                  </a:cubicBezTo>
                  <a:lnTo>
                    <a:pt x="21100" y="31650"/>
                  </a:lnTo>
                  <a:lnTo>
                    <a:pt x="2204" y="50547"/>
                  </a:lnTo>
                  <a:cubicBezTo>
                    <a:pt x="-735" y="53485"/>
                    <a:pt x="-735" y="58226"/>
                    <a:pt x="2204" y="61097"/>
                  </a:cubicBezTo>
                  <a:lnTo>
                    <a:pt x="2204" y="610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7" name="Google Shape;3917;p55"/>
            <p:cNvSpPr/>
            <p:nvPr/>
          </p:nvSpPr>
          <p:spPr>
            <a:xfrm>
              <a:off x="3505284" y="2820303"/>
              <a:ext cx="81122" cy="44871"/>
            </a:xfrm>
            <a:custGeom>
              <a:rect b="b" l="l" r="r" t="t"/>
              <a:pathLst>
                <a:path extrusionOk="0" h="44871" w="81122">
                  <a:moveTo>
                    <a:pt x="2100" y="4207"/>
                  </a:moveTo>
                  <a:cubicBezTo>
                    <a:pt x="97" y="6878"/>
                    <a:pt x="-504" y="10216"/>
                    <a:pt x="431" y="13421"/>
                  </a:cubicBezTo>
                  <a:cubicBezTo>
                    <a:pt x="4103" y="26041"/>
                    <a:pt x="17858" y="44871"/>
                    <a:pt x="40561" y="44871"/>
                  </a:cubicBezTo>
                  <a:cubicBezTo>
                    <a:pt x="63264" y="44871"/>
                    <a:pt x="77019" y="26041"/>
                    <a:pt x="80692" y="13421"/>
                  </a:cubicBezTo>
                  <a:cubicBezTo>
                    <a:pt x="81626" y="10216"/>
                    <a:pt x="81026" y="6878"/>
                    <a:pt x="79022" y="4207"/>
                  </a:cubicBezTo>
                  <a:cubicBezTo>
                    <a:pt x="77086" y="1603"/>
                    <a:pt x="73948" y="0"/>
                    <a:pt x="70676" y="0"/>
                  </a:cubicBezTo>
                  <a:lnTo>
                    <a:pt x="10514" y="0"/>
                  </a:lnTo>
                  <a:cubicBezTo>
                    <a:pt x="7241" y="0"/>
                    <a:pt x="4103" y="1536"/>
                    <a:pt x="2167" y="4207"/>
                  </a:cubicBezTo>
                  <a:lnTo>
                    <a:pt x="2167" y="4207"/>
                  </a:lnTo>
                  <a:close/>
                  <a:moveTo>
                    <a:pt x="63798" y="14957"/>
                  </a:moveTo>
                  <a:cubicBezTo>
                    <a:pt x="60059" y="21501"/>
                    <a:pt x="52514" y="29914"/>
                    <a:pt x="40561" y="29914"/>
                  </a:cubicBezTo>
                  <a:cubicBezTo>
                    <a:pt x="28609" y="29914"/>
                    <a:pt x="21063" y="21501"/>
                    <a:pt x="17324" y="14957"/>
                  </a:cubicBezTo>
                  <a:lnTo>
                    <a:pt x="63731" y="149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18" name="Google Shape;3918;p55"/>
          <p:cNvGrpSpPr/>
          <p:nvPr/>
        </p:nvGrpSpPr>
        <p:grpSpPr>
          <a:xfrm>
            <a:off x="5545821" y="2429306"/>
            <a:ext cx="231119" cy="286557"/>
            <a:chOff x="3877177" y="2526826"/>
            <a:chExt cx="451581" cy="559901"/>
          </a:xfrm>
        </p:grpSpPr>
        <p:sp>
          <p:nvSpPr>
            <p:cNvPr id="3919" name="Google Shape;3919;p55"/>
            <p:cNvSpPr/>
            <p:nvPr/>
          </p:nvSpPr>
          <p:spPr>
            <a:xfrm>
              <a:off x="3877177" y="2954488"/>
              <a:ext cx="84158" cy="132172"/>
            </a:xfrm>
            <a:custGeom>
              <a:rect b="b" l="l" r="r" t="t"/>
              <a:pathLst>
                <a:path extrusionOk="0" h="132172" w="84158">
                  <a:moveTo>
                    <a:pt x="73713" y="363"/>
                  </a:moveTo>
                  <a:lnTo>
                    <a:pt x="68639" y="1898"/>
                  </a:lnTo>
                  <a:cubicBezTo>
                    <a:pt x="37723" y="11180"/>
                    <a:pt x="15086" y="36754"/>
                    <a:pt x="9545" y="68538"/>
                  </a:cubicBezTo>
                  <a:lnTo>
                    <a:pt x="129" y="122557"/>
                  </a:lnTo>
                  <a:cubicBezTo>
                    <a:pt x="-672" y="127031"/>
                    <a:pt x="2333" y="131238"/>
                    <a:pt x="6807" y="132039"/>
                  </a:cubicBezTo>
                  <a:cubicBezTo>
                    <a:pt x="7274" y="132106"/>
                    <a:pt x="7742" y="132173"/>
                    <a:pt x="8209" y="132173"/>
                  </a:cubicBezTo>
                  <a:cubicBezTo>
                    <a:pt x="12148" y="132173"/>
                    <a:pt x="15554" y="129368"/>
                    <a:pt x="16289" y="125362"/>
                  </a:cubicBezTo>
                  <a:lnTo>
                    <a:pt x="25704" y="71342"/>
                  </a:lnTo>
                  <a:cubicBezTo>
                    <a:pt x="30177" y="45702"/>
                    <a:pt x="48407" y="25069"/>
                    <a:pt x="73313" y="17590"/>
                  </a:cubicBezTo>
                  <a:lnTo>
                    <a:pt x="78321" y="16054"/>
                  </a:lnTo>
                  <a:cubicBezTo>
                    <a:pt x="82661" y="14786"/>
                    <a:pt x="85132" y="10178"/>
                    <a:pt x="83796" y="5838"/>
                  </a:cubicBezTo>
                  <a:cubicBezTo>
                    <a:pt x="82461" y="1498"/>
                    <a:pt x="77920" y="-973"/>
                    <a:pt x="73580" y="363"/>
                  </a:cubicBezTo>
                  <a:lnTo>
                    <a:pt x="73580" y="3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0" name="Google Shape;3920;p55"/>
            <p:cNvSpPr/>
            <p:nvPr/>
          </p:nvSpPr>
          <p:spPr>
            <a:xfrm>
              <a:off x="3924715" y="2526826"/>
              <a:ext cx="404043" cy="559701"/>
            </a:xfrm>
            <a:custGeom>
              <a:rect b="b" l="l" r="r" t="t"/>
              <a:pathLst>
                <a:path extrusionOk="0" h="559701" w="404043">
                  <a:moveTo>
                    <a:pt x="404043" y="550219"/>
                  </a:moveTo>
                  <a:lnTo>
                    <a:pt x="394628" y="496067"/>
                  </a:lnTo>
                  <a:cubicBezTo>
                    <a:pt x="389086" y="464349"/>
                    <a:pt x="366517" y="438842"/>
                    <a:pt x="335734" y="429494"/>
                  </a:cubicBezTo>
                  <a:lnTo>
                    <a:pt x="251934" y="404254"/>
                  </a:lnTo>
                  <a:lnTo>
                    <a:pt x="246659" y="365792"/>
                  </a:lnTo>
                  <a:cubicBezTo>
                    <a:pt x="254338" y="359783"/>
                    <a:pt x="261950" y="352772"/>
                    <a:pt x="269429" y="344893"/>
                  </a:cubicBezTo>
                  <a:cubicBezTo>
                    <a:pt x="272567" y="341621"/>
                    <a:pt x="272367" y="336412"/>
                    <a:pt x="269095" y="333274"/>
                  </a:cubicBezTo>
                  <a:cubicBezTo>
                    <a:pt x="265823" y="330136"/>
                    <a:pt x="260615" y="330336"/>
                    <a:pt x="257477" y="333608"/>
                  </a:cubicBezTo>
                  <a:cubicBezTo>
                    <a:pt x="243855" y="348031"/>
                    <a:pt x="229566" y="359249"/>
                    <a:pt x="215543" y="366594"/>
                  </a:cubicBezTo>
                  <a:lnTo>
                    <a:pt x="215543" y="349567"/>
                  </a:lnTo>
                  <a:cubicBezTo>
                    <a:pt x="215543" y="346762"/>
                    <a:pt x="214141" y="344158"/>
                    <a:pt x="211737" y="342622"/>
                  </a:cubicBezTo>
                  <a:cubicBezTo>
                    <a:pt x="209400" y="341086"/>
                    <a:pt x="206395" y="340953"/>
                    <a:pt x="203858" y="342088"/>
                  </a:cubicBezTo>
                  <a:cubicBezTo>
                    <a:pt x="195979" y="345761"/>
                    <a:pt x="187565" y="347630"/>
                    <a:pt x="178885" y="347630"/>
                  </a:cubicBezTo>
                  <a:cubicBezTo>
                    <a:pt x="169470" y="347630"/>
                    <a:pt x="160388" y="345427"/>
                    <a:pt x="151975" y="341153"/>
                  </a:cubicBezTo>
                  <a:cubicBezTo>
                    <a:pt x="149438" y="339818"/>
                    <a:pt x="146366" y="339951"/>
                    <a:pt x="143963" y="341420"/>
                  </a:cubicBezTo>
                  <a:cubicBezTo>
                    <a:pt x="141492" y="342889"/>
                    <a:pt x="140023" y="345560"/>
                    <a:pt x="140023" y="348431"/>
                  </a:cubicBezTo>
                  <a:lnTo>
                    <a:pt x="140023" y="365926"/>
                  </a:lnTo>
                  <a:cubicBezTo>
                    <a:pt x="118722" y="354508"/>
                    <a:pt x="96954" y="334075"/>
                    <a:pt x="77657" y="307366"/>
                  </a:cubicBezTo>
                  <a:cubicBezTo>
                    <a:pt x="58159" y="280390"/>
                    <a:pt x="55755" y="260692"/>
                    <a:pt x="55488" y="214218"/>
                  </a:cubicBezTo>
                  <a:lnTo>
                    <a:pt x="82064" y="214218"/>
                  </a:lnTo>
                  <a:lnTo>
                    <a:pt x="82064" y="227906"/>
                  </a:lnTo>
                  <a:cubicBezTo>
                    <a:pt x="82064" y="238456"/>
                    <a:pt x="90677" y="247070"/>
                    <a:pt x="101228" y="247070"/>
                  </a:cubicBezTo>
                  <a:lnTo>
                    <a:pt x="139488" y="247070"/>
                  </a:lnTo>
                  <a:cubicBezTo>
                    <a:pt x="156048" y="247070"/>
                    <a:pt x="169536" y="233582"/>
                    <a:pt x="169536" y="217022"/>
                  </a:cubicBezTo>
                  <a:lnTo>
                    <a:pt x="169536" y="215353"/>
                  </a:lnTo>
                  <a:lnTo>
                    <a:pt x="187031" y="215353"/>
                  </a:lnTo>
                  <a:lnTo>
                    <a:pt x="187031" y="217022"/>
                  </a:lnTo>
                  <a:cubicBezTo>
                    <a:pt x="187031" y="233582"/>
                    <a:pt x="200519" y="247070"/>
                    <a:pt x="217079" y="247070"/>
                  </a:cubicBezTo>
                  <a:lnTo>
                    <a:pt x="255340" y="247070"/>
                  </a:lnTo>
                  <a:cubicBezTo>
                    <a:pt x="265890" y="247070"/>
                    <a:pt x="274504" y="238456"/>
                    <a:pt x="274504" y="227906"/>
                  </a:cubicBezTo>
                  <a:lnTo>
                    <a:pt x="274504" y="214218"/>
                  </a:lnTo>
                  <a:lnTo>
                    <a:pt x="301079" y="214218"/>
                  </a:lnTo>
                  <a:cubicBezTo>
                    <a:pt x="300879" y="257821"/>
                    <a:pt x="298742" y="278720"/>
                    <a:pt x="280914" y="304628"/>
                  </a:cubicBezTo>
                  <a:cubicBezTo>
                    <a:pt x="278310" y="308368"/>
                    <a:pt x="279245" y="313442"/>
                    <a:pt x="282984" y="316047"/>
                  </a:cubicBezTo>
                  <a:cubicBezTo>
                    <a:pt x="284386" y="317048"/>
                    <a:pt x="286055" y="317516"/>
                    <a:pt x="287658" y="317516"/>
                  </a:cubicBezTo>
                  <a:cubicBezTo>
                    <a:pt x="290262" y="317516"/>
                    <a:pt x="292799" y="316247"/>
                    <a:pt x="294402" y="313977"/>
                  </a:cubicBezTo>
                  <a:cubicBezTo>
                    <a:pt x="300144" y="305630"/>
                    <a:pt x="304485" y="297684"/>
                    <a:pt x="307756" y="289604"/>
                  </a:cubicBezTo>
                  <a:cubicBezTo>
                    <a:pt x="334933" y="288002"/>
                    <a:pt x="356567" y="265366"/>
                    <a:pt x="356567" y="237789"/>
                  </a:cubicBezTo>
                  <a:cubicBezTo>
                    <a:pt x="356567" y="216087"/>
                    <a:pt x="339140" y="198326"/>
                    <a:pt x="317505" y="197925"/>
                  </a:cubicBezTo>
                  <a:cubicBezTo>
                    <a:pt x="317305" y="184704"/>
                    <a:pt x="316170" y="171950"/>
                    <a:pt x="314167" y="159931"/>
                  </a:cubicBezTo>
                  <a:lnTo>
                    <a:pt x="317372" y="117731"/>
                  </a:lnTo>
                  <a:cubicBezTo>
                    <a:pt x="319642" y="88150"/>
                    <a:pt x="310027" y="59572"/>
                    <a:pt x="290329" y="37336"/>
                  </a:cubicBezTo>
                  <a:cubicBezTo>
                    <a:pt x="270631" y="15101"/>
                    <a:pt x="243454" y="2147"/>
                    <a:pt x="213807" y="811"/>
                  </a:cubicBezTo>
                  <a:cubicBezTo>
                    <a:pt x="201053" y="210"/>
                    <a:pt x="189101" y="-57"/>
                    <a:pt x="178350" y="10"/>
                  </a:cubicBezTo>
                  <a:cubicBezTo>
                    <a:pt x="167533" y="10"/>
                    <a:pt x="155648" y="210"/>
                    <a:pt x="142827" y="811"/>
                  </a:cubicBezTo>
                  <a:cubicBezTo>
                    <a:pt x="113180" y="2147"/>
                    <a:pt x="86004" y="15101"/>
                    <a:pt x="66306" y="37336"/>
                  </a:cubicBezTo>
                  <a:cubicBezTo>
                    <a:pt x="63301" y="40742"/>
                    <a:pt x="63634" y="45883"/>
                    <a:pt x="67040" y="48888"/>
                  </a:cubicBezTo>
                  <a:cubicBezTo>
                    <a:pt x="70445" y="51893"/>
                    <a:pt x="75587" y="51559"/>
                    <a:pt x="78592" y="48153"/>
                  </a:cubicBezTo>
                  <a:cubicBezTo>
                    <a:pt x="95285" y="29257"/>
                    <a:pt x="118388" y="18239"/>
                    <a:pt x="143562" y="17104"/>
                  </a:cubicBezTo>
                  <a:cubicBezTo>
                    <a:pt x="156048" y="16570"/>
                    <a:pt x="167734" y="16303"/>
                    <a:pt x="178284" y="16303"/>
                  </a:cubicBezTo>
                  <a:cubicBezTo>
                    <a:pt x="188767" y="16303"/>
                    <a:pt x="200452" y="16503"/>
                    <a:pt x="213006" y="17104"/>
                  </a:cubicBezTo>
                  <a:cubicBezTo>
                    <a:pt x="238179" y="18239"/>
                    <a:pt x="261216" y="29257"/>
                    <a:pt x="277976" y="48153"/>
                  </a:cubicBezTo>
                  <a:cubicBezTo>
                    <a:pt x="294669" y="67050"/>
                    <a:pt x="302882" y="91289"/>
                    <a:pt x="300946" y="116395"/>
                  </a:cubicBezTo>
                  <a:lnTo>
                    <a:pt x="298542" y="147645"/>
                  </a:lnTo>
                  <a:cubicBezTo>
                    <a:pt x="280112" y="139365"/>
                    <a:pt x="261817" y="132955"/>
                    <a:pt x="243855" y="128414"/>
                  </a:cubicBezTo>
                  <a:lnTo>
                    <a:pt x="243855" y="109785"/>
                  </a:lnTo>
                  <a:cubicBezTo>
                    <a:pt x="243855" y="73327"/>
                    <a:pt x="214141" y="43613"/>
                    <a:pt x="177683" y="43613"/>
                  </a:cubicBezTo>
                  <a:cubicBezTo>
                    <a:pt x="159988" y="43613"/>
                    <a:pt x="143428" y="50490"/>
                    <a:pt x="130875" y="62977"/>
                  </a:cubicBezTo>
                  <a:cubicBezTo>
                    <a:pt x="118722" y="75263"/>
                    <a:pt x="111577" y="91823"/>
                    <a:pt x="111511" y="109785"/>
                  </a:cubicBezTo>
                  <a:lnTo>
                    <a:pt x="111511" y="128682"/>
                  </a:lnTo>
                  <a:cubicBezTo>
                    <a:pt x="93950" y="133155"/>
                    <a:pt x="75988" y="139499"/>
                    <a:pt x="57959" y="147645"/>
                  </a:cubicBezTo>
                  <a:lnTo>
                    <a:pt x="55555" y="116395"/>
                  </a:lnTo>
                  <a:cubicBezTo>
                    <a:pt x="54620" y="103708"/>
                    <a:pt x="56223" y="91222"/>
                    <a:pt x="60296" y="79270"/>
                  </a:cubicBezTo>
                  <a:cubicBezTo>
                    <a:pt x="61765" y="74996"/>
                    <a:pt x="59495" y="70322"/>
                    <a:pt x="55221" y="68853"/>
                  </a:cubicBezTo>
                  <a:cubicBezTo>
                    <a:pt x="50948" y="67384"/>
                    <a:pt x="46274" y="69654"/>
                    <a:pt x="44804" y="73928"/>
                  </a:cubicBezTo>
                  <a:cubicBezTo>
                    <a:pt x="39930" y="87950"/>
                    <a:pt x="38060" y="102707"/>
                    <a:pt x="39196" y="117597"/>
                  </a:cubicBezTo>
                  <a:lnTo>
                    <a:pt x="42401" y="159798"/>
                  </a:lnTo>
                  <a:cubicBezTo>
                    <a:pt x="40331" y="171817"/>
                    <a:pt x="39263" y="184571"/>
                    <a:pt x="39062" y="197792"/>
                  </a:cubicBezTo>
                  <a:cubicBezTo>
                    <a:pt x="17428" y="198259"/>
                    <a:pt x="0" y="215954"/>
                    <a:pt x="0" y="237655"/>
                  </a:cubicBezTo>
                  <a:cubicBezTo>
                    <a:pt x="0" y="265232"/>
                    <a:pt x="21634" y="287868"/>
                    <a:pt x="48811" y="289471"/>
                  </a:cubicBezTo>
                  <a:cubicBezTo>
                    <a:pt x="52483" y="298552"/>
                    <a:pt x="57425" y="307433"/>
                    <a:pt x="64302" y="316848"/>
                  </a:cubicBezTo>
                  <a:cubicBezTo>
                    <a:pt x="78725" y="336813"/>
                    <a:pt x="94150" y="353239"/>
                    <a:pt x="110042" y="365659"/>
                  </a:cubicBezTo>
                  <a:lnTo>
                    <a:pt x="105635" y="404053"/>
                  </a:lnTo>
                  <a:lnTo>
                    <a:pt x="64302" y="416406"/>
                  </a:lnTo>
                  <a:cubicBezTo>
                    <a:pt x="59962" y="417675"/>
                    <a:pt x="57491" y="422282"/>
                    <a:pt x="58827" y="426623"/>
                  </a:cubicBezTo>
                  <a:cubicBezTo>
                    <a:pt x="59895" y="430162"/>
                    <a:pt x="63167" y="432499"/>
                    <a:pt x="66706" y="432499"/>
                  </a:cubicBezTo>
                  <a:cubicBezTo>
                    <a:pt x="67507" y="432499"/>
                    <a:pt x="68309" y="432365"/>
                    <a:pt x="69043" y="432165"/>
                  </a:cubicBezTo>
                  <a:lnTo>
                    <a:pt x="109708" y="420012"/>
                  </a:lnTo>
                  <a:cubicBezTo>
                    <a:pt x="125600" y="442181"/>
                    <a:pt x="151241" y="455335"/>
                    <a:pt x="178685" y="455335"/>
                  </a:cubicBezTo>
                  <a:lnTo>
                    <a:pt x="178751" y="455335"/>
                  </a:lnTo>
                  <a:cubicBezTo>
                    <a:pt x="206195" y="455335"/>
                    <a:pt x="231902" y="442181"/>
                    <a:pt x="247794" y="420012"/>
                  </a:cubicBezTo>
                  <a:lnTo>
                    <a:pt x="330793" y="445052"/>
                  </a:lnTo>
                  <a:cubicBezTo>
                    <a:pt x="355633" y="452597"/>
                    <a:pt x="373862" y="473163"/>
                    <a:pt x="378269" y="498737"/>
                  </a:cubicBezTo>
                  <a:lnTo>
                    <a:pt x="387684" y="552890"/>
                  </a:lnTo>
                  <a:cubicBezTo>
                    <a:pt x="388351" y="556897"/>
                    <a:pt x="391824" y="559701"/>
                    <a:pt x="395763" y="559701"/>
                  </a:cubicBezTo>
                  <a:cubicBezTo>
                    <a:pt x="396231" y="559701"/>
                    <a:pt x="396698" y="559701"/>
                    <a:pt x="397166" y="559568"/>
                  </a:cubicBezTo>
                  <a:cubicBezTo>
                    <a:pt x="401639" y="558766"/>
                    <a:pt x="404644" y="554560"/>
                    <a:pt x="403843" y="550086"/>
                  </a:cubicBezTo>
                  <a:lnTo>
                    <a:pt x="403843" y="550086"/>
                  </a:lnTo>
                  <a:close/>
                  <a:moveTo>
                    <a:pt x="153177" y="216955"/>
                  </a:moveTo>
                  <a:cubicBezTo>
                    <a:pt x="153177" y="224501"/>
                    <a:pt x="147034" y="230644"/>
                    <a:pt x="139488" y="230644"/>
                  </a:cubicBezTo>
                  <a:lnTo>
                    <a:pt x="101228" y="230644"/>
                  </a:lnTo>
                  <a:cubicBezTo>
                    <a:pt x="99692" y="230644"/>
                    <a:pt x="98490" y="229442"/>
                    <a:pt x="98490" y="227906"/>
                  </a:cubicBezTo>
                  <a:lnTo>
                    <a:pt x="98490" y="203868"/>
                  </a:lnTo>
                  <a:cubicBezTo>
                    <a:pt x="98490" y="202332"/>
                    <a:pt x="99692" y="201130"/>
                    <a:pt x="101228" y="201130"/>
                  </a:cubicBezTo>
                  <a:lnTo>
                    <a:pt x="120391" y="201130"/>
                  </a:lnTo>
                  <a:lnTo>
                    <a:pt x="120391" y="213684"/>
                  </a:lnTo>
                  <a:cubicBezTo>
                    <a:pt x="120391" y="218224"/>
                    <a:pt x="124064" y="221897"/>
                    <a:pt x="128605" y="221897"/>
                  </a:cubicBezTo>
                  <a:cubicBezTo>
                    <a:pt x="133145" y="221897"/>
                    <a:pt x="136818" y="218224"/>
                    <a:pt x="136818" y="213684"/>
                  </a:cubicBezTo>
                  <a:lnTo>
                    <a:pt x="136818" y="201130"/>
                  </a:lnTo>
                  <a:lnTo>
                    <a:pt x="153244" y="201130"/>
                  </a:lnTo>
                  <a:lnTo>
                    <a:pt x="153244" y="216955"/>
                  </a:lnTo>
                  <a:close/>
                  <a:moveTo>
                    <a:pt x="258144" y="227906"/>
                  </a:moveTo>
                  <a:cubicBezTo>
                    <a:pt x="258144" y="229442"/>
                    <a:pt x="256942" y="230644"/>
                    <a:pt x="255407" y="230644"/>
                  </a:cubicBezTo>
                  <a:lnTo>
                    <a:pt x="217145" y="230644"/>
                  </a:lnTo>
                  <a:cubicBezTo>
                    <a:pt x="209600" y="230644"/>
                    <a:pt x="203457" y="224501"/>
                    <a:pt x="203457" y="216955"/>
                  </a:cubicBezTo>
                  <a:lnTo>
                    <a:pt x="203457" y="201130"/>
                  </a:lnTo>
                  <a:lnTo>
                    <a:pt x="219883" y="201130"/>
                  </a:lnTo>
                  <a:lnTo>
                    <a:pt x="219883" y="213684"/>
                  </a:lnTo>
                  <a:cubicBezTo>
                    <a:pt x="219883" y="218224"/>
                    <a:pt x="223556" y="221897"/>
                    <a:pt x="228096" y="221897"/>
                  </a:cubicBezTo>
                  <a:cubicBezTo>
                    <a:pt x="232637" y="221897"/>
                    <a:pt x="236309" y="218224"/>
                    <a:pt x="236309" y="213684"/>
                  </a:cubicBezTo>
                  <a:lnTo>
                    <a:pt x="236309" y="201130"/>
                  </a:lnTo>
                  <a:lnTo>
                    <a:pt x="255473" y="201130"/>
                  </a:lnTo>
                  <a:cubicBezTo>
                    <a:pt x="257009" y="201130"/>
                    <a:pt x="258211" y="202332"/>
                    <a:pt x="258211" y="203868"/>
                  </a:cubicBezTo>
                  <a:lnTo>
                    <a:pt x="258211" y="227906"/>
                  </a:lnTo>
                  <a:close/>
                  <a:moveTo>
                    <a:pt x="340142" y="237722"/>
                  </a:moveTo>
                  <a:cubicBezTo>
                    <a:pt x="340142" y="254415"/>
                    <a:pt x="328590" y="268437"/>
                    <a:pt x="313098" y="272244"/>
                  </a:cubicBezTo>
                  <a:cubicBezTo>
                    <a:pt x="316637" y="256352"/>
                    <a:pt x="317372" y="238323"/>
                    <a:pt x="317505" y="214285"/>
                  </a:cubicBezTo>
                  <a:cubicBezTo>
                    <a:pt x="330059" y="214752"/>
                    <a:pt x="340142" y="225102"/>
                    <a:pt x="340142" y="237722"/>
                  </a:cubicBezTo>
                  <a:close/>
                  <a:moveTo>
                    <a:pt x="178350" y="120135"/>
                  </a:moveTo>
                  <a:cubicBezTo>
                    <a:pt x="161791" y="120135"/>
                    <a:pt x="144897" y="121737"/>
                    <a:pt x="128004" y="125009"/>
                  </a:cubicBezTo>
                  <a:cubicBezTo>
                    <a:pt x="128004" y="124007"/>
                    <a:pt x="128004" y="109852"/>
                    <a:pt x="128004" y="108917"/>
                  </a:cubicBezTo>
                  <a:cubicBezTo>
                    <a:pt x="144897" y="105445"/>
                    <a:pt x="161724" y="103708"/>
                    <a:pt x="178350" y="103775"/>
                  </a:cubicBezTo>
                  <a:cubicBezTo>
                    <a:pt x="194443" y="103775"/>
                    <a:pt x="210936" y="105378"/>
                    <a:pt x="227496" y="108716"/>
                  </a:cubicBezTo>
                  <a:cubicBezTo>
                    <a:pt x="227496" y="108383"/>
                    <a:pt x="227496" y="124876"/>
                    <a:pt x="227496" y="124809"/>
                  </a:cubicBezTo>
                  <a:cubicBezTo>
                    <a:pt x="210936" y="121670"/>
                    <a:pt x="194443" y="120135"/>
                    <a:pt x="178284" y="120135"/>
                  </a:cubicBezTo>
                  <a:close/>
                  <a:moveTo>
                    <a:pt x="177750" y="59972"/>
                  </a:moveTo>
                  <a:cubicBezTo>
                    <a:pt x="198650" y="59972"/>
                    <a:pt x="216612" y="72993"/>
                    <a:pt x="223956" y="91289"/>
                  </a:cubicBezTo>
                  <a:cubicBezTo>
                    <a:pt x="208599" y="88618"/>
                    <a:pt x="193241" y="87216"/>
                    <a:pt x="178350" y="87282"/>
                  </a:cubicBezTo>
                  <a:cubicBezTo>
                    <a:pt x="162926" y="87282"/>
                    <a:pt x="147234" y="88685"/>
                    <a:pt x="131476" y="91489"/>
                  </a:cubicBezTo>
                  <a:cubicBezTo>
                    <a:pt x="133947" y="85212"/>
                    <a:pt x="137686" y="79403"/>
                    <a:pt x="142627" y="74529"/>
                  </a:cubicBezTo>
                  <a:cubicBezTo>
                    <a:pt x="152042" y="65114"/>
                    <a:pt x="164528" y="59972"/>
                    <a:pt x="177816" y="59972"/>
                  </a:cubicBezTo>
                  <a:lnTo>
                    <a:pt x="177816" y="59972"/>
                  </a:lnTo>
                  <a:close/>
                  <a:moveTo>
                    <a:pt x="121660" y="143105"/>
                  </a:moveTo>
                  <a:cubicBezTo>
                    <a:pt x="139889" y="138831"/>
                    <a:pt x="160656" y="136427"/>
                    <a:pt x="179285" y="136561"/>
                  </a:cubicBezTo>
                  <a:cubicBezTo>
                    <a:pt x="197180" y="136561"/>
                    <a:pt x="215543" y="138698"/>
                    <a:pt x="233972" y="142837"/>
                  </a:cubicBezTo>
                  <a:cubicBezTo>
                    <a:pt x="233972" y="142837"/>
                    <a:pt x="233972" y="142837"/>
                    <a:pt x="233972" y="142837"/>
                  </a:cubicBezTo>
                  <a:cubicBezTo>
                    <a:pt x="255006" y="147645"/>
                    <a:pt x="276707" y="155257"/>
                    <a:pt x="298542" y="165607"/>
                  </a:cubicBezTo>
                  <a:cubicBezTo>
                    <a:pt x="300144" y="175823"/>
                    <a:pt x="301012" y="186641"/>
                    <a:pt x="301146" y="197792"/>
                  </a:cubicBezTo>
                  <a:lnTo>
                    <a:pt x="273636" y="197792"/>
                  </a:lnTo>
                  <a:cubicBezTo>
                    <a:pt x="271098" y="190179"/>
                    <a:pt x="263953" y="184637"/>
                    <a:pt x="255473" y="184637"/>
                  </a:cubicBezTo>
                  <a:lnTo>
                    <a:pt x="200786" y="184637"/>
                  </a:lnTo>
                  <a:cubicBezTo>
                    <a:pt x="193241" y="184637"/>
                    <a:pt x="187098" y="190780"/>
                    <a:pt x="187098" y="198326"/>
                  </a:cubicBezTo>
                  <a:lnTo>
                    <a:pt x="187098" y="198860"/>
                  </a:lnTo>
                  <a:lnTo>
                    <a:pt x="169603" y="198860"/>
                  </a:lnTo>
                  <a:lnTo>
                    <a:pt x="169603" y="198326"/>
                  </a:lnTo>
                  <a:cubicBezTo>
                    <a:pt x="169603" y="190780"/>
                    <a:pt x="163460" y="184637"/>
                    <a:pt x="155915" y="184637"/>
                  </a:cubicBezTo>
                  <a:lnTo>
                    <a:pt x="101228" y="184637"/>
                  </a:lnTo>
                  <a:cubicBezTo>
                    <a:pt x="92747" y="184637"/>
                    <a:pt x="85603" y="190179"/>
                    <a:pt x="83066" y="197792"/>
                  </a:cubicBezTo>
                  <a:lnTo>
                    <a:pt x="55555" y="197792"/>
                  </a:lnTo>
                  <a:cubicBezTo>
                    <a:pt x="55755" y="186641"/>
                    <a:pt x="56623" y="175823"/>
                    <a:pt x="58159" y="165607"/>
                  </a:cubicBezTo>
                  <a:cubicBezTo>
                    <a:pt x="79593" y="155458"/>
                    <a:pt x="100961" y="147912"/>
                    <a:pt x="121660" y="143105"/>
                  </a:cubicBezTo>
                  <a:lnTo>
                    <a:pt x="121660" y="143105"/>
                  </a:lnTo>
                  <a:close/>
                  <a:moveTo>
                    <a:pt x="16493" y="237722"/>
                  </a:moveTo>
                  <a:cubicBezTo>
                    <a:pt x="16493" y="225035"/>
                    <a:pt x="26576" y="214685"/>
                    <a:pt x="39129" y="214285"/>
                  </a:cubicBezTo>
                  <a:cubicBezTo>
                    <a:pt x="39263" y="238189"/>
                    <a:pt x="39997" y="256218"/>
                    <a:pt x="43603" y="272310"/>
                  </a:cubicBezTo>
                  <a:cubicBezTo>
                    <a:pt x="28044" y="268504"/>
                    <a:pt x="16493" y="254482"/>
                    <a:pt x="16493" y="237789"/>
                  </a:cubicBezTo>
                  <a:close/>
                  <a:moveTo>
                    <a:pt x="156449" y="360651"/>
                  </a:moveTo>
                  <a:cubicBezTo>
                    <a:pt x="163661" y="362921"/>
                    <a:pt x="171139" y="364056"/>
                    <a:pt x="178885" y="364056"/>
                  </a:cubicBezTo>
                  <a:cubicBezTo>
                    <a:pt x="185762" y="364056"/>
                    <a:pt x="192573" y="363122"/>
                    <a:pt x="199117" y="361319"/>
                  </a:cubicBezTo>
                  <a:lnTo>
                    <a:pt x="199117" y="385290"/>
                  </a:lnTo>
                  <a:cubicBezTo>
                    <a:pt x="199117" y="393770"/>
                    <a:pt x="195044" y="401783"/>
                    <a:pt x="188299" y="406791"/>
                  </a:cubicBezTo>
                  <a:cubicBezTo>
                    <a:pt x="185228" y="409061"/>
                    <a:pt x="181622" y="410263"/>
                    <a:pt x="177816" y="410263"/>
                  </a:cubicBezTo>
                  <a:cubicBezTo>
                    <a:pt x="170739" y="410263"/>
                    <a:pt x="163594" y="405322"/>
                    <a:pt x="159387" y="397376"/>
                  </a:cubicBezTo>
                  <a:cubicBezTo>
                    <a:pt x="157517" y="393637"/>
                    <a:pt x="156516" y="389497"/>
                    <a:pt x="156516" y="385357"/>
                  </a:cubicBezTo>
                  <a:lnTo>
                    <a:pt x="156516" y="360718"/>
                  </a:lnTo>
                  <a:close/>
                  <a:moveTo>
                    <a:pt x="235375" y="409462"/>
                  </a:moveTo>
                  <a:cubicBezTo>
                    <a:pt x="222421" y="428292"/>
                    <a:pt x="201855" y="439042"/>
                    <a:pt x="178885" y="439042"/>
                  </a:cubicBezTo>
                  <a:lnTo>
                    <a:pt x="178885" y="439042"/>
                  </a:lnTo>
                  <a:cubicBezTo>
                    <a:pt x="155915" y="439042"/>
                    <a:pt x="135282" y="428225"/>
                    <a:pt x="122328" y="409328"/>
                  </a:cubicBezTo>
                  <a:cubicBezTo>
                    <a:pt x="121994" y="408861"/>
                    <a:pt x="121861" y="408193"/>
                    <a:pt x="121928" y="407526"/>
                  </a:cubicBezTo>
                  <a:lnTo>
                    <a:pt x="125466" y="376476"/>
                  </a:lnTo>
                  <a:cubicBezTo>
                    <a:pt x="130341" y="379414"/>
                    <a:pt x="135215" y="382018"/>
                    <a:pt x="140090" y="384222"/>
                  </a:cubicBezTo>
                  <a:cubicBezTo>
                    <a:pt x="139956" y="389764"/>
                    <a:pt x="141225" y="397643"/>
                    <a:pt x="144697" y="404654"/>
                  </a:cubicBezTo>
                  <a:cubicBezTo>
                    <a:pt x="147702" y="410664"/>
                    <a:pt x="152175" y="415939"/>
                    <a:pt x="157584" y="419945"/>
                  </a:cubicBezTo>
                  <a:cubicBezTo>
                    <a:pt x="163460" y="424286"/>
                    <a:pt x="170471" y="426623"/>
                    <a:pt x="177816" y="426623"/>
                  </a:cubicBezTo>
                  <a:cubicBezTo>
                    <a:pt x="185161" y="426623"/>
                    <a:pt x="192172" y="424286"/>
                    <a:pt x="198048" y="419945"/>
                  </a:cubicBezTo>
                  <a:cubicBezTo>
                    <a:pt x="208465" y="412467"/>
                    <a:pt x="215743" y="398244"/>
                    <a:pt x="215543" y="384689"/>
                  </a:cubicBezTo>
                  <a:cubicBezTo>
                    <a:pt x="220885" y="382352"/>
                    <a:pt x="226227" y="379548"/>
                    <a:pt x="231502" y="376276"/>
                  </a:cubicBezTo>
                  <a:lnTo>
                    <a:pt x="235775" y="407592"/>
                  </a:lnTo>
                  <a:cubicBezTo>
                    <a:pt x="235842" y="408260"/>
                    <a:pt x="235775" y="408928"/>
                    <a:pt x="235375" y="409462"/>
                  </a:cubicBezTo>
                  <a:lnTo>
                    <a:pt x="235375" y="4094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1" name="Google Shape;3921;p55"/>
            <p:cNvSpPr/>
            <p:nvPr/>
          </p:nvSpPr>
          <p:spPr>
            <a:xfrm>
              <a:off x="4059075" y="2812157"/>
              <a:ext cx="89049" cy="49211"/>
            </a:xfrm>
            <a:custGeom>
              <a:rect b="b" l="l" r="r" t="t"/>
              <a:pathLst>
                <a:path extrusionOk="0" h="49211" w="89049">
                  <a:moveTo>
                    <a:pt x="2324" y="4607"/>
                  </a:moveTo>
                  <a:cubicBezTo>
                    <a:pt x="120" y="7545"/>
                    <a:pt x="-547" y="11218"/>
                    <a:pt x="455" y="14690"/>
                  </a:cubicBezTo>
                  <a:cubicBezTo>
                    <a:pt x="4528" y="28579"/>
                    <a:pt x="19552" y="49212"/>
                    <a:pt x="44525" y="49212"/>
                  </a:cubicBezTo>
                  <a:cubicBezTo>
                    <a:pt x="69498" y="49212"/>
                    <a:pt x="84521" y="28579"/>
                    <a:pt x="88595" y="14690"/>
                  </a:cubicBezTo>
                  <a:cubicBezTo>
                    <a:pt x="89596" y="11218"/>
                    <a:pt x="88929" y="7545"/>
                    <a:pt x="86725" y="4607"/>
                  </a:cubicBezTo>
                  <a:cubicBezTo>
                    <a:pt x="84588" y="1736"/>
                    <a:pt x="81116" y="0"/>
                    <a:pt x="77510" y="0"/>
                  </a:cubicBezTo>
                  <a:lnTo>
                    <a:pt x="11472" y="0"/>
                  </a:lnTo>
                  <a:cubicBezTo>
                    <a:pt x="7866" y="0"/>
                    <a:pt x="4461" y="1736"/>
                    <a:pt x="2257" y="4607"/>
                  </a:cubicBezTo>
                  <a:lnTo>
                    <a:pt x="2257" y="4607"/>
                  </a:lnTo>
                  <a:close/>
                  <a:moveTo>
                    <a:pt x="70032" y="16426"/>
                  </a:moveTo>
                  <a:cubicBezTo>
                    <a:pt x="65892" y="23638"/>
                    <a:pt x="57679" y="32852"/>
                    <a:pt x="44525" y="32852"/>
                  </a:cubicBezTo>
                  <a:cubicBezTo>
                    <a:pt x="31370" y="32852"/>
                    <a:pt x="23157" y="23638"/>
                    <a:pt x="19017" y="16426"/>
                  </a:cubicBezTo>
                  <a:lnTo>
                    <a:pt x="69965" y="164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2" name="Google Shape;3922;p55"/>
            <p:cNvSpPr/>
            <p:nvPr/>
          </p:nvSpPr>
          <p:spPr>
            <a:xfrm>
              <a:off x="3997030" y="3015547"/>
              <a:ext cx="105568" cy="71113"/>
            </a:xfrm>
            <a:custGeom>
              <a:rect b="b" l="l" r="r" t="t"/>
              <a:pathLst>
                <a:path extrusionOk="0" h="71113" w="105568">
                  <a:moveTo>
                    <a:pt x="97288" y="67"/>
                  </a:moveTo>
                  <a:lnTo>
                    <a:pt x="30048" y="67"/>
                  </a:lnTo>
                  <a:cubicBezTo>
                    <a:pt x="13488" y="67"/>
                    <a:pt x="0" y="13555"/>
                    <a:pt x="0" y="30115"/>
                  </a:cubicBezTo>
                  <a:lnTo>
                    <a:pt x="0" y="62900"/>
                  </a:lnTo>
                  <a:cubicBezTo>
                    <a:pt x="0" y="67441"/>
                    <a:pt x="3673" y="71113"/>
                    <a:pt x="8213" y="71113"/>
                  </a:cubicBezTo>
                  <a:cubicBezTo>
                    <a:pt x="12754" y="71113"/>
                    <a:pt x="16426" y="67441"/>
                    <a:pt x="16426" y="62900"/>
                  </a:cubicBezTo>
                  <a:lnTo>
                    <a:pt x="16426" y="30115"/>
                  </a:lnTo>
                  <a:cubicBezTo>
                    <a:pt x="16426" y="22569"/>
                    <a:pt x="22569" y="16426"/>
                    <a:pt x="30115" y="16426"/>
                  </a:cubicBezTo>
                  <a:lnTo>
                    <a:pt x="97355" y="16426"/>
                  </a:lnTo>
                  <a:cubicBezTo>
                    <a:pt x="101896" y="16426"/>
                    <a:pt x="105568" y="12754"/>
                    <a:pt x="105568" y="8213"/>
                  </a:cubicBezTo>
                  <a:cubicBezTo>
                    <a:pt x="105568" y="3672"/>
                    <a:pt x="101896" y="0"/>
                    <a:pt x="97355" y="0"/>
                  </a:cubicBezTo>
                  <a:lnTo>
                    <a:pt x="9735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3" name="Google Shape;3923;p55"/>
            <p:cNvSpPr/>
            <p:nvPr/>
          </p:nvSpPr>
          <p:spPr>
            <a:xfrm>
              <a:off x="4123832" y="3015614"/>
              <a:ext cx="84267" cy="71113"/>
            </a:xfrm>
            <a:custGeom>
              <a:rect b="b" l="l" r="r" t="t"/>
              <a:pathLst>
                <a:path extrusionOk="0" h="71113" w="84267">
                  <a:moveTo>
                    <a:pt x="54153" y="0"/>
                  </a:moveTo>
                  <a:lnTo>
                    <a:pt x="8213" y="0"/>
                  </a:lnTo>
                  <a:cubicBezTo>
                    <a:pt x="3672" y="0"/>
                    <a:pt x="0" y="3673"/>
                    <a:pt x="0" y="8213"/>
                  </a:cubicBezTo>
                  <a:cubicBezTo>
                    <a:pt x="0" y="12754"/>
                    <a:pt x="3672" y="16426"/>
                    <a:pt x="8213" y="16426"/>
                  </a:cubicBezTo>
                  <a:lnTo>
                    <a:pt x="54153" y="16426"/>
                  </a:lnTo>
                  <a:cubicBezTo>
                    <a:pt x="61698" y="16426"/>
                    <a:pt x="67841" y="22569"/>
                    <a:pt x="67841" y="30115"/>
                  </a:cubicBezTo>
                  <a:lnTo>
                    <a:pt x="67841" y="62900"/>
                  </a:lnTo>
                  <a:cubicBezTo>
                    <a:pt x="67841" y="67441"/>
                    <a:pt x="71514" y="71113"/>
                    <a:pt x="76054" y="71113"/>
                  </a:cubicBezTo>
                  <a:cubicBezTo>
                    <a:pt x="80595" y="71113"/>
                    <a:pt x="84267" y="67441"/>
                    <a:pt x="84267" y="62900"/>
                  </a:cubicBezTo>
                  <a:lnTo>
                    <a:pt x="84267" y="30115"/>
                  </a:lnTo>
                  <a:cubicBezTo>
                    <a:pt x="84267" y="13555"/>
                    <a:pt x="70779" y="67"/>
                    <a:pt x="54220" y="67"/>
                  </a:cubicBezTo>
                  <a:lnTo>
                    <a:pt x="54220" y="6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4" name="Google Shape;3924;p55"/>
            <p:cNvSpPr/>
            <p:nvPr/>
          </p:nvSpPr>
          <p:spPr>
            <a:xfrm>
              <a:off x="4080126" y="2779402"/>
              <a:ext cx="46971" cy="20067"/>
            </a:xfrm>
            <a:custGeom>
              <a:rect b="b" l="l" r="r" t="t"/>
              <a:pathLst>
                <a:path extrusionOk="0" h="20067" w="46971">
                  <a:moveTo>
                    <a:pt x="23473" y="20068"/>
                  </a:moveTo>
                  <a:cubicBezTo>
                    <a:pt x="30017" y="20068"/>
                    <a:pt x="36561" y="18532"/>
                    <a:pt x="42503" y="15527"/>
                  </a:cubicBezTo>
                  <a:cubicBezTo>
                    <a:pt x="46510" y="13457"/>
                    <a:pt x="48113" y="8516"/>
                    <a:pt x="46109" y="4510"/>
                  </a:cubicBezTo>
                  <a:cubicBezTo>
                    <a:pt x="44106" y="503"/>
                    <a:pt x="39098" y="-1099"/>
                    <a:pt x="35092" y="904"/>
                  </a:cubicBezTo>
                  <a:cubicBezTo>
                    <a:pt x="27814" y="4576"/>
                    <a:pt x="19200" y="4576"/>
                    <a:pt x="11922" y="904"/>
                  </a:cubicBezTo>
                  <a:cubicBezTo>
                    <a:pt x="7915" y="-1166"/>
                    <a:pt x="2974" y="437"/>
                    <a:pt x="904" y="4510"/>
                  </a:cubicBezTo>
                  <a:cubicBezTo>
                    <a:pt x="-1166" y="8516"/>
                    <a:pt x="437" y="13457"/>
                    <a:pt x="4510" y="15527"/>
                  </a:cubicBezTo>
                  <a:cubicBezTo>
                    <a:pt x="10452" y="18532"/>
                    <a:pt x="16997" y="20068"/>
                    <a:pt x="23540" y="20068"/>
                  </a:cubicBezTo>
                  <a:lnTo>
                    <a:pt x="23540" y="2006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5" name="Google Shape;3925;p55"/>
            <p:cNvSpPr/>
            <p:nvPr/>
          </p:nvSpPr>
          <p:spPr>
            <a:xfrm>
              <a:off x="4026477" y="2684220"/>
              <a:ext cx="53618" cy="16426"/>
            </a:xfrm>
            <a:custGeom>
              <a:rect b="b" l="l" r="r" t="t"/>
              <a:pathLst>
                <a:path extrusionOk="0" h="16426" w="53618">
                  <a:moveTo>
                    <a:pt x="8213" y="16426"/>
                  </a:moveTo>
                  <a:lnTo>
                    <a:pt x="45406" y="16426"/>
                  </a:lnTo>
                  <a:cubicBezTo>
                    <a:pt x="49946" y="16426"/>
                    <a:pt x="53618" y="12754"/>
                    <a:pt x="53618" y="8213"/>
                  </a:cubicBezTo>
                  <a:cubicBezTo>
                    <a:pt x="53618"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6" name="Google Shape;3926;p55"/>
            <p:cNvSpPr/>
            <p:nvPr/>
          </p:nvSpPr>
          <p:spPr>
            <a:xfrm>
              <a:off x="4126035" y="2684220"/>
              <a:ext cx="53618" cy="16426"/>
            </a:xfrm>
            <a:custGeom>
              <a:rect b="b" l="l" r="r" t="t"/>
              <a:pathLst>
                <a:path extrusionOk="0" h="16426" w="53618">
                  <a:moveTo>
                    <a:pt x="8213" y="16426"/>
                  </a:moveTo>
                  <a:lnTo>
                    <a:pt x="45406" y="16426"/>
                  </a:lnTo>
                  <a:cubicBezTo>
                    <a:pt x="49946" y="16426"/>
                    <a:pt x="53619" y="12754"/>
                    <a:pt x="53619" y="8213"/>
                  </a:cubicBezTo>
                  <a:cubicBezTo>
                    <a:pt x="53619" y="3673"/>
                    <a:pt x="49946" y="0"/>
                    <a:pt x="45406" y="0"/>
                  </a:cubicBezTo>
                  <a:lnTo>
                    <a:pt x="8213" y="0"/>
                  </a:lnTo>
                  <a:cubicBezTo>
                    <a:pt x="3672" y="0"/>
                    <a:pt x="0" y="3673"/>
                    <a:pt x="0" y="8213"/>
                  </a:cubicBezTo>
                  <a:cubicBezTo>
                    <a:pt x="0" y="12754"/>
                    <a:pt x="3672" y="16426"/>
                    <a:pt x="8213" y="164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27" name="Google Shape;3927;p55"/>
          <p:cNvGrpSpPr/>
          <p:nvPr/>
        </p:nvGrpSpPr>
        <p:grpSpPr>
          <a:xfrm>
            <a:off x="6857954" y="2429188"/>
            <a:ext cx="241213" cy="286793"/>
            <a:chOff x="4422849" y="2521561"/>
            <a:chExt cx="455376" cy="541528"/>
          </a:xfrm>
        </p:grpSpPr>
        <p:sp>
          <p:nvSpPr>
            <p:cNvPr id="3928" name="Google Shape;3928;p55"/>
            <p:cNvSpPr/>
            <p:nvPr/>
          </p:nvSpPr>
          <p:spPr>
            <a:xfrm>
              <a:off x="4607736" y="2970275"/>
              <a:ext cx="16292" cy="16292"/>
            </a:xfrm>
            <a:custGeom>
              <a:rect b="b" l="l" r="r" t="t"/>
              <a:pathLst>
                <a:path extrusionOk="0" h="16292" w="16292">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9" name="Google Shape;3929;p55"/>
            <p:cNvSpPr/>
            <p:nvPr/>
          </p:nvSpPr>
          <p:spPr>
            <a:xfrm>
              <a:off x="4607736" y="3008669"/>
              <a:ext cx="16292" cy="16292"/>
            </a:xfrm>
            <a:custGeom>
              <a:rect b="b" l="l" r="r" t="t"/>
              <a:pathLst>
                <a:path extrusionOk="0" h="16292" w="16292">
                  <a:moveTo>
                    <a:pt x="8147" y="0"/>
                  </a:moveTo>
                  <a:cubicBezTo>
                    <a:pt x="3672" y="0"/>
                    <a:pt x="0" y="3672"/>
                    <a:pt x="0" y="8146"/>
                  </a:cubicBezTo>
                  <a:cubicBezTo>
                    <a:pt x="0" y="12620"/>
                    <a:pt x="3672" y="16293"/>
                    <a:pt x="8147" y="16293"/>
                  </a:cubicBezTo>
                  <a:cubicBezTo>
                    <a:pt x="12620" y="16293"/>
                    <a:pt x="16293" y="12620"/>
                    <a:pt x="16293" y="8146"/>
                  </a:cubicBezTo>
                  <a:cubicBezTo>
                    <a:pt x="16293" y="3672"/>
                    <a:pt x="12620" y="0"/>
                    <a:pt x="814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0" name="Google Shape;3930;p55"/>
            <p:cNvSpPr/>
            <p:nvPr/>
          </p:nvSpPr>
          <p:spPr>
            <a:xfrm>
              <a:off x="4422849" y="2521561"/>
              <a:ext cx="455376" cy="541528"/>
            </a:xfrm>
            <a:custGeom>
              <a:rect b="b" l="l" r="r" t="t"/>
              <a:pathLst>
                <a:path extrusionOk="0" h="541528" w="455376">
                  <a:moveTo>
                    <a:pt x="455117" y="532648"/>
                  </a:moveTo>
                  <a:lnTo>
                    <a:pt x="447171" y="467211"/>
                  </a:lnTo>
                  <a:cubicBezTo>
                    <a:pt x="444834" y="447713"/>
                    <a:pt x="435552" y="429684"/>
                    <a:pt x="421197" y="416330"/>
                  </a:cubicBezTo>
                  <a:cubicBezTo>
                    <a:pt x="406907" y="403109"/>
                    <a:pt x="388411" y="395363"/>
                    <a:pt x="369047" y="394428"/>
                  </a:cubicBezTo>
                  <a:cubicBezTo>
                    <a:pt x="368980" y="394428"/>
                    <a:pt x="368846" y="394428"/>
                    <a:pt x="368779" y="394428"/>
                  </a:cubicBezTo>
                  <a:cubicBezTo>
                    <a:pt x="368446" y="394428"/>
                    <a:pt x="367978" y="394428"/>
                    <a:pt x="293126" y="394428"/>
                  </a:cubicBezTo>
                  <a:lnTo>
                    <a:pt x="293126" y="372727"/>
                  </a:lnTo>
                  <a:cubicBezTo>
                    <a:pt x="297266" y="370857"/>
                    <a:pt x="301339" y="368787"/>
                    <a:pt x="305279" y="366450"/>
                  </a:cubicBezTo>
                  <a:cubicBezTo>
                    <a:pt x="325644" y="354698"/>
                    <a:pt x="342805" y="337805"/>
                    <a:pt x="354958" y="317706"/>
                  </a:cubicBezTo>
                  <a:cubicBezTo>
                    <a:pt x="363238" y="304017"/>
                    <a:pt x="367644" y="288259"/>
                    <a:pt x="367644" y="272167"/>
                  </a:cubicBezTo>
                  <a:cubicBezTo>
                    <a:pt x="367644" y="261550"/>
                    <a:pt x="365775" y="251200"/>
                    <a:pt x="362303" y="241518"/>
                  </a:cubicBezTo>
                  <a:cubicBezTo>
                    <a:pt x="376058" y="235375"/>
                    <a:pt x="385339" y="221620"/>
                    <a:pt x="385339" y="205861"/>
                  </a:cubicBezTo>
                  <a:lnTo>
                    <a:pt x="385339" y="200987"/>
                  </a:lnTo>
                  <a:cubicBezTo>
                    <a:pt x="385339" y="190370"/>
                    <a:pt x="381066" y="180754"/>
                    <a:pt x="374255" y="173743"/>
                  </a:cubicBezTo>
                  <a:lnTo>
                    <a:pt x="374255" y="118656"/>
                  </a:lnTo>
                  <a:cubicBezTo>
                    <a:pt x="374255" y="118656"/>
                    <a:pt x="374255" y="118656"/>
                    <a:pt x="374255" y="118656"/>
                  </a:cubicBezTo>
                  <a:lnTo>
                    <a:pt x="374255" y="54019"/>
                  </a:lnTo>
                  <a:cubicBezTo>
                    <a:pt x="374255" y="43803"/>
                    <a:pt x="371384" y="34188"/>
                    <a:pt x="366443" y="26041"/>
                  </a:cubicBezTo>
                  <a:cubicBezTo>
                    <a:pt x="356961" y="10417"/>
                    <a:pt x="339800" y="0"/>
                    <a:pt x="320236" y="0"/>
                  </a:cubicBezTo>
                  <a:lnTo>
                    <a:pt x="134941" y="0"/>
                  </a:lnTo>
                  <a:cubicBezTo>
                    <a:pt x="123789" y="0"/>
                    <a:pt x="113373" y="3405"/>
                    <a:pt x="104759" y="9215"/>
                  </a:cubicBezTo>
                  <a:cubicBezTo>
                    <a:pt x="90403" y="18964"/>
                    <a:pt x="80921" y="35390"/>
                    <a:pt x="80921" y="54019"/>
                  </a:cubicBezTo>
                  <a:lnTo>
                    <a:pt x="80921" y="118656"/>
                  </a:lnTo>
                  <a:cubicBezTo>
                    <a:pt x="80921" y="118656"/>
                    <a:pt x="80921" y="118656"/>
                    <a:pt x="80921" y="118656"/>
                  </a:cubicBezTo>
                  <a:lnTo>
                    <a:pt x="80921" y="173276"/>
                  </a:lnTo>
                  <a:cubicBezTo>
                    <a:pt x="73843" y="180354"/>
                    <a:pt x="69437" y="190103"/>
                    <a:pt x="69437" y="200920"/>
                  </a:cubicBezTo>
                  <a:lnTo>
                    <a:pt x="69437" y="205794"/>
                  </a:lnTo>
                  <a:cubicBezTo>
                    <a:pt x="69437" y="221553"/>
                    <a:pt x="78718" y="235308"/>
                    <a:pt x="92540" y="241451"/>
                  </a:cubicBezTo>
                  <a:cubicBezTo>
                    <a:pt x="83526" y="266224"/>
                    <a:pt x="85595" y="294269"/>
                    <a:pt x="99818" y="317706"/>
                  </a:cubicBezTo>
                  <a:cubicBezTo>
                    <a:pt x="111971" y="337871"/>
                    <a:pt x="129198" y="354698"/>
                    <a:pt x="149497" y="366450"/>
                  </a:cubicBezTo>
                  <a:cubicBezTo>
                    <a:pt x="153570" y="368787"/>
                    <a:pt x="157777" y="370924"/>
                    <a:pt x="162051" y="372860"/>
                  </a:cubicBezTo>
                  <a:lnTo>
                    <a:pt x="162051" y="394428"/>
                  </a:lnTo>
                  <a:cubicBezTo>
                    <a:pt x="87198" y="394428"/>
                    <a:pt x="86664" y="394428"/>
                    <a:pt x="86397" y="394428"/>
                  </a:cubicBezTo>
                  <a:cubicBezTo>
                    <a:pt x="86330" y="394428"/>
                    <a:pt x="86197" y="394428"/>
                    <a:pt x="86130" y="394428"/>
                  </a:cubicBezTo>
                  <a:cubicBezTo>
                    <a:pt x="66765" y="395363"/>
                    <a:pt x="48203" y="403175"/>
                    <a:pt x="33980" y="416396"/>
                  </a:cubicBezTo>
                  <a:cubicBezTo>
                    <a:pt x="19557" y="429684"/>
                    <a:pt x="10342" y="447780"/>
                    <a:pt x="8005" y="467277"/>
                  </a:cubicBezTo>
                  <a:lnTo>
                    <a:pt x="59" y="532715"/>
                  </a:lnTo>
                  <a:cubicBezTo>
                    <a:pt x="-475" y="537055"/>
                    <a:pt x="2664" y="540995"/>
                    <a:pt x="7004" y="541529"/>
                  </a:cubicBezTo>
                  <a:cubicBezTo>
                    <a:pt x="7337" y="541529"/>
                    <a:pt x="7671" y="541529"/>
                    <a:pt x="7938" y="541529"/>
                  </a:cubicBezTo>
                  <a:cubicBezTo>
                    <a:pt x="11878" y="541529"/>
                    <a:pt x="15283" y="538591"/>
                    <a:pt x="15818" y="534518"/>
                  </a:cubicBezTo>
                  <a:lnTo>
                    <a:pt x="23764" y="469080"/>
                  </a:lnTo>
                  <a:cubicBezTo>
                    <a:pt x="27369" y="439233"/>
                    <a:pt x="50005" y="415996"/>
                    <a:pt x="78918" y="411121"/>
                  </a:cubicBezTo>
                  <a:lnTo>
                    <a:pt x="78918" y="533583"/>
                  </a:lnTo>
                  <a:cubicBezTo>
                    <a:pt x="78918" y="537990"/>
                    <a:pt x="82457" y="541529"/>
                    <a:pt x="86864" y="541529"/>
                  </a:cubicBezTo>
                  <a:cubicBezTo>
                    <a:pt x="91271" y="541529"/>
                    <a:pt x="94810" y="537990"/>
                    <a:pt x="94810" y="533583"/>
                  </a:cubicBezTo>
                  <a:lnTo>
                    <a:pt x="94810" y="410186"/>
                  </a:lnTo>
                  <a:cubicBezTo>
                    <a:pt x="107163" y="410186"/>
                    <a:pt x="133338" y="410186"/>
                    <a:pt x="167993" y="410186"/>
                  </a:cubicBezTo>
                  <a:lnTo>
                    <a:pt x="219743" y="440435"/>
                  </a:lnTo>
                  <a:lnTo>
                    <a:pt x="219743" y="533583"/>
                  </a:lnTo>
                  <a:cubicBezTo>
                    <a:pt x="219743" y="537990"/>
                    <a:pt x="223281" y="541529"/>
                    <a:pt x="227688" y="541529"/>
                  </a:cubicBezTo>
                  <a:cubicBezTo>
                    <a:pt x="232095" y="541529"/>
                    <a:pt x="235634" y="537990"/>
                    <a:pt x="235634" y="533583"/>
                  </a:cubicBezTo>
                  <a:lnTo>
                    <a:pt x="235634" y="440435"/>
                  </a:lnTo>
                  <a:lnTo>
                    <a:pt x="254531" y="429350"/>
                  </a:lnTo>
                  <a:lnTo>
                    <a:pt x="254531" y="455926"/>
                  </a:lnTo>
                  <a:cubicBezTo>
                    <a:pt x="254531" y="460333"/>
                    <a:pt x="258070" y="463872"/>
                    <a:pt x="262477" y="463872"/>
                  </a:cubicBezTo>
                  <a:cubicBezTo>
                    <a:pt x="266884" y="463872"/>
                    <a:pt x="270423" y="460333"/>
                    <a:pt x="270423" y="455926"/>
                  </a:cubicBezTo>
                  <a:lnTo>
                    <a:pt x="270423" y="420069"/>
                  </a:lnTo>
                  <a:lnTo>
                    <a:pt x="287450" y="410120"/>
                  </a:lnTo>
                  <a:cubicBezTo>
                    <a:pt x="322573" y="410120"/>
                    <a:pt x="348481" y="410120"/>
                    <a:pt x="360700" y="410120"/>
                  </a:cubicBezTo>
                  <a:lnTo>
                    <a:pt x="361702" y="533583"/>
                  </a:lnTo>
                  <a:cubicBezTo>
                    <a:pt x="361702" y="537923"/>
                    <a:pt x="365308" y="541462"/>
                    <a:pt x="369648" y="541462"/>
                  </a:cubicBezTo>
                  <a:lnTo>
                    <a:pt x="369648" y="541462"/>
                  </a:lnTo>
                  <a:cubicBezTo>
                    <a:pt x="374055" y="541462"/>
                    <a:pt x="377527" y="537856"/>
                    <a:pt x="377527" y="533449"/>
                  </a:cubicBezTo>
                  <a:lnTo>
                    <a:pt x="376525" y="411055"/>
                  </a:lnTo>
                  <a:cubicBezTo>
                    <a:pt x="405438" y="415996"/>
                    <a:pt x="428007" y="439233"/>
                    <a:pt x="431613" y="469013"/>
                  </a:cubicBezTo>
                  <a:lnTo>
                    <a:pt x="439559" y="534451"/>
                  </a:lnTo>
                  <a:cubicBezTo>
                    <a:pt x="440027" y="538457"/>
                    <a:pt x="443498" y="541462"/>
                    <a:pt x="447438" y="541462"/>
                  </a:cubicBezTo>
                  <a:cubicBezTo>
                    <a:pt x="447772" y="541462"/>
                    <a:pt x="448106" y="541462"/>
                    <a:pt x="448373" y="541462"/>
                  </a:cubicBezTo>
                  <a:cubicBezTo>
                    <a:pt x="452713" y="540928"/>
                    <a:pt x="455852" y="536988"/>
                    <a:pt x="455317" y="532648"/>
                  </a:cubicBezTo>
                  <a:close/>
                  <a:moveTo>
                    <a:pt x="358296" y="163727"/>
                  </a:moveTo>
                  <a:cubicBezTo>
                    <a:pt x="354490" y="162459"/>
                    <a:pt x="350417" y="161791"/>
                    <a:pt x="346210" y="161791"/>
                  </a:cubicBezTo>
                  <a:lnTo>
                    <a:pt x="342004" y="161791"/>
                  </a:lnTo>
                  <a:lnTo>
                    <a:pt x="331053" y="126468"/>
                  </a:lnTo>
                  <a:lnTo>
                    <a:pt x="358296" y="126468"/>
                  </a:lnTo>
                  <a:lnTo>
                    <a:pt x="358296" y="163727"/>
                  </a:lnTo>
                  <a:close/>
                  <a:moveTo>
                    <a:pt x="369381" y="205728"/>
                  </a:moveTo>
                  <a:cubicBezTo>
                    <a:pt x="369381" y="215143"/>
                    <a:pt x="363772" y="223422"/>
                    <a:pt x="355492" y="226961"/>
                  </a:cubicBezTo>
                  <a:cubicBezTo>
                    <a:pt x="352287" y="221419"/>
                    <a:pt x="348481" y="216211"/>
                    <a:pt x="344074" y="211403"/>
                  </a:cubicBezTo>
                  <a:lnTo>
                    <a:pt x="344074" y="177616"/>
                  </a:lnTo>
                  <a:lnTo>
                    <a:pt x="346144" y="177616"/>
                  </a:lnTo>
                  <a:cubicBezTo>
                    <a:pt x="358964" y="177616"/>
                    <a:pt x="369381" y="188033"/>
                    <a:pt x="369381" y="200853"/>
                  </a:cubicBezTo>
                  <a:lnTo>
                    <a:pt x="369381" y="205728"/>
                  </a:lnTo>
                  <a:close/>
                  <a:moveTo>
                    <a:pt x="219342" y="15758"/>
                  </a:moveTo>
                  <a:lnTo>
                    <a:pt x="219342" y="59361"/>
                  </a:lnTo>
                  <a:cubicBezTo>
                    <a:pt x="219342" y="63768"/>
                    <a:pt x="222881" y="67307"/>
                    <a:pt x="227288" y="67307"/>
                  </a:cubicBezTo>
                  <a:cubicBezTo>
                    <a:pt x="231695" y="67307"/>
                    <a:pt x="235234" y="63768"/>
                    <a:pt x="235234" y="59361"/>
                  </a:cubicBezTo>
                  <a:lnTo>
                    <a:pt x="235234" y="15758"/>
                  </a:lnTo>
                  <a:lnTo>
                    <a:pt x="320102" y="15758"/>
                  </a:lnTo>
                  <a:cubicBezTo>
                    <a:pt x="333924" y="15758"/>
                    <a:pt x="346010" y="23103"/>
                    <a:pt x="352754" y="34121"/>
                  </a:cubicBezTo>
                  <a:cubicBezTo>
                    <a:pt x="356293" y="39863"/>
                    <a:pt x="358296" y="46674"/>
                    <a:pt x="358296" y="53886"/>
                  </a:cubicBezTo>
                  <a:lnTo>
                    <a:pt x="358296" y="110576"/>
                  </a:lnTo>
                  <a:lnTo>
                    <a:pt x="235234" y="110576"/>
                  </a:lnTo>
                  <a:lnTo>
                    <a:pt x="235234" y="97355"/>
                  </a:lnTo>
                  <a:cubicBezTo>
                    <a:pt x="235234" y="92948"/>
                    <a:pt x="231695" y="89409"/>
                    <a:pt x="227288" y="89409"/>
                  </a:cubicBezTo>
                  <a:cubicBezTo>
                    <a:pt x="222881" y="89409"/>
                    <a:pt x="219342" y="92948"/>
                    <a:pt x="219342" y="97355"/>
                  </a:cubicBezTo>
                  <a:lnTo>
                    <a:pt x="219342" y="110576"/>
                  </a:lnTo>
                  <a:lnTo>
                    <a:pt x="96680" y="110576"/>
                  </a:lnTo>
                  <a:lnTo>
                    <a:pt x="96680" y="53886"/>
                  </a:lnTo>
                  <a:cubicBezTo>
                    <a:pt x="96680" y="41399"/>
                    <a:pt x="102689" y="30248"/>
                    <a:pt x="112038" y="23304"/>
                  </a:cubicBezTo>
                  <a:cubicBezTo>
                    <a:pt x="112305" y="23103"/>
                    <a:pt x="112638" y="22903"/>
                    <a:pt x="112906" y="22636"/>
                  </a:cubicBezTo>
                  <a:cubicBezTo>
                    <a:pt x="113106" y="22502"/>
                    <a:pt x="113306" y="22369"/>
                    <a:pt x="113507" y="22235"/>
                  </a:cubicBezTo>
                  <a:cubicBezTo>
                    <a:pt x="119583" y="18095"/>
                    <a:pt x="126928" y="15692"/>
                    <a:pt x="134807" y="15692"/>
                  </a:cubicBezTo>
                  <a:lnTo>
                    <a:pt x="219342" y="15692"/>
                  </a:lnTo>
                  <a:close/>
                  <a:moveTo>
                    <a:pt x="96680" y="126468"/>
                  </a:moveTo>
                  <a:lnTo>
                    <a:pt x="123589" y="126468"/>
                  </a:lnTo>
                  <a:lnTo>
                    <a:pt x="112638" y="161724"/>
                  </a:lnTo>
                  <a:lnTo>
                    <a:pt x="108432" y="161724"/>
                  </a:lnTo>
                  <a:cubicBezTo>
                    <a:pt x="104359" y="161724"/>
                    <a:pt x="100419" y="162392"/>
                    <a:pt x="96680" y="163527"/>
                  </a:cubicBezTo>
                  <a:lnTo>
                    <a:pt x="96680" y="126468"/>
                  </a:lnTo>
                  <a:close/>
                  <a:moveTo>
                    <a:pt x="85195" y="205661"/>
                  </a:moveTo>
                  <a:lnTo>
                    <a:pt x="85195" y="200786"/>
                  </a:lnTo>
                  <a:cubicBezTo>
                    <a:pt x="85195" y="187966"/>
                    <a:pt x="95611" y="177549"/>
                    <a:pt x="108432" y="177549"/>
                  </a:cubicBezTo>
                  <a:lnTo>
                    <a:pt x="110502" y="177549"/>
                  </a:lnTo>
                  <a:lnTo>
                    <a:pt x="110502" y="211403"/>
                  </a:lnTo>
                  <a:cubicBezTo>
                    <a:pt x="106095" y="216211"/>
                    <a:pt x="102289" y="221419"/>
                    <a:pt x="99150" y="226895"/>
                  </a:cubicBezTo>
                  <a:cubicBezTo>
                    <a:pt x="90804" y="223289"/>
                    <a:pt x="85195" y="215076"/>
                    <a:pt x="85195" y="205594"/>
                  </a:cubicBezTo>
                  <a:close/>
                  <a:moveTo>
                    <a:pt x="113240" y="309426"/>
                  </a:moveTo>
                  <a:cubicBezTo>
                    <a:pt x="100352" y="288125"/>
                    <a:pt x="99618" y="262151"/>
                    <a:pt x="109968" y="240383"/>
                  </a:cubicBezTo>
                  <a:cubicBezTo>
                    <a:pt x="110101" y="240116"/>
                    <a:pt x="110302" y="239782"/>
                    <a:pt x="110435" y="239515"/>
                  </a:cubicBezTo>
                  <a:cubicBezTo>
                    <a:pt x="110435" y="239515"/>
                    <a:pt x="110435" y="239381"/>
                    <a:pt x="110502" y="239381"/>
                  </a:cubicBezTo>
                  <a:lnTo>
                    <a:pt x="110502" y="246058"/>
                  </a:lnTo>
                  <a:cubicBezTo>
                    <a:pt x="110502" y="274838"/>
                    <a:pt x="121653" y="296405"/>
                    <a:pt x="143554" y="310294"/>
                  </a:cubicBezTo>
                  <a:cubicBezTo>
                    <a:pt x="161650" y="321712"/>
                    <a:pt x="186890" y="327522"/>
                    <a:pt x="218674" y="327522"/>
                  </a:cubicBezTo>
                  <a:lnTo>
                    <a:pt x="235901" y="327522"/>
                  </a:lnTo>
                  <a:cubicBezTo>
                    <a:pt x="242111" y="327522"/>
                    <a:pt x="248121" y="327321"/>
                    <a:pt x="253797" y="326854"/>
                  </a:cubicBezTo>
                  <a:cubicBezTo>
                    <a:pt x="258137" y="326520"/>
                    <a:pt x="261409" y="322714"/>
                    <a:pt x="261075" y="318307"/>
                  </a:cubicBezTo>
                  <a:cubicBezTo>
                    <a:pt x="260741" y="313967"/>
                    <a:pt x="256935" y="310695"/>
                    <a:pt x="252528" y="311029"/>
                  </a:cubicBezTo>
                  <a:cubicBezTo>
                    <a:pt x="247253" y="311429"/>
                    <a:pt x="241644" y="311630"/>
                    <a:pt x="235901" y="311630"/>
                  </a:cubicBezTo>
                  <a:lnTo>
                    <a:pt x="218674" y="311630"/>
                  </a:lnTo>
                  <a:cubicBezTo>
                    <a:pt x="157443" y="311630"/>
                    <a:pt x="126394" y="289528"/>
                    <a:pt x="126394" y="246058"/>
                  </a:cubicBezTo>
                  <a:lnTo>
                    <a:pt x="126394" y="170939"/>
                  </a:lnTo>
                  <a:lnTo>
                    <a:pt x="140216" y="126535"/>
                  </a:lnTo>
                  <a:lnTo>
                    <a:pt x="314427" y="126535"/>
                  </a:lnTo>
                  <a:lnTo>
                    <a:pt x="328249" y="171006"/>
                  </a:lnTo>
                  <a:lnTo>
                    <a:pt x="328249" y="214675"/>
                  </a:lnTo>
                  <a:cubicBezTo>
                    <a:pt x="328249" y="214675"/>
                    <a:pt x="328249" y="214675"/>
                    <a:pt x="328249" y="214675"/>
                  </a:cubicBezTo>
                  <a:lnTo>
                    <a:pt x="328249" y="245992"/>
                  </a:lnTo>
                  <a:cubicBezTo>
                    <a:pt x="328249" y="275305"/>
                    <a:pt x="314827" y="294335"/>
                    <a:pt x="287183" y="304151"/>
                  </a:cubicBezTo>
                  <a:cubicBezTo>
                    <a:pt x="283043" y="305620"/>
                    <a:pt x="280906" y="310161"/>
                    <a:pt x="282375" y="314300"/>
                  </a:cubicBezTo>
                  <a:cubicBezTo>
                    <a:pt x="283844" y="318440"/>
                    <a:pt x="288385" y="320577"/>
                    <a:pt x="292525" y="319108"/>
                  </a:cubicBezTo>
                  <a:cubicBezTo>
                    <a:pt x="326245" y="307089"/>
                    <a:pt x="344140" y="281782"/>
                    <a:pt x="344140" y="245992"/>
                  </a:cubicBezTo>
                  <a:lnTo>
                    <a:pt x="344140" y="239314"/>
                  </a:lnTo>
                  <a:cubicBezTo>
                    <a:pt x="344140" y="239314"/>
                    <a:pt x="344207" y="239515"/>
                    <a:pt x="344274" y="239581"/>
                  </a:cubicBezTo>
                  <a:cubicBezTo>
                    <a:pt x="344408" y="239849"/>
                    <a:pt x="344541" y="240182"/>
                    <a:pt x="344675" y="240450"/>
                  </a:cubicBezTo>
                  <a:cubicBezTo>
                    <a:pt x="349282" y="250198"/>
                    <a:pt x="351752" y="260949"/>
                    <a:pt x="351752" y="272100"/>
                  </a:cubicBezTo>
                  <a:cubicBezTo>
                    <a:pt x="351752" y="285321"/>
                    <a:pt x="348147" y="298208"/>
                    <a:pt x="341403" y="309493"/>
                  </a:cubicBezTo>
                  <a:cubicBezTo>
                    <a:pt x="319167" y="346285"/>
                    <a:pt x="278770" y="369121"/>
                    <a:pt x="235968" y="369121"/>
                  </a:cubicBezTo>
                  <a:lnTo>
                    <a:pt x="218741" y="369121"/>
                  </a:lnTo>
                  <a:cubicBezTo>
                    <a:pt x="175939" y="369121"/>
                    <a:pt x="135542" y="346285"/>
                    <a:pt x="113306" y="309493"/>
                  </a:cubicBezTo>
                  <a:close/>
                  <a:moveTo>
                    <a:pt x="218674" y="384946"/>
                  </a:moveTo>
                  <a:lnTo>
                    <a:pt x="235901" y="384946"/>
                  </a:lnTo>
                  <a:cubicBezTo>
                    <a:pt x="249924" y="384946"/>
                    <a:pt x="263879" y="382810"/>
                    <a:pt x="277167" y="378670"/>
                  </a:cubicBezTo>
                  <a:lnTo>
                    <a:pt x="277167" y="397700"/>
                  </a:lnTo>
                  <a:lnTo>
                    <a:pt x="227488" y="426746"/>
                  </a:lnTo>
                  <a:lnTo>
                    <a:pt x="177809" y="397700"/>
                  </a:lnTo>
                  <a:lnTo>
                    <a:pt x="177809" y="378803"/>
                  </a:lnTo>
                  <a:cubicBezTo>
                    <a:pt x="191030" y="382876"/>
                    <a:pt x="204785" y="384946"/>
                    <a:pt x="218674" y="3849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1" name="Google Shape;3931;p55"/>
            <p:cNvSpPr/>
            <p:nvPr/>
          </p:nvSpPr>
          <p:spPr>
            <a:xfrm>
              <a:off x="4579424" y="2706054"/>
              <a:ext cx="15892" cy="31717"/>
            </a:xfrm>
            <a:custGeom>
              <a:rect b="b" l="l" r="r" t="t"/>
              <a:pathLst>
                <a:path extrusionOk="0" h="31717" w="15892">
                  <a:moveTo>
                    <a:pt x="7946" y="0"/>
                  </a:moveTo>
                  <a:cubicBezTo>
                    <a:pt x="3539" y="0"/>
                    <a:pt x="0" y="3539"/>
                    <a:pt x="0" y="7946"/>
                  </a:cubicBezTo>
                  <a:lnTo>
                    <a:pt x="0" y="23771"/>
                  </a:lnTo>
                  <a:cubicBezTo>
                    <a:pt x="0" y="28178"/>
                    <a:pt x="3539" y="31717"/>
                    <a:pt x="7946" y="31717"/>
                  </a:cubicBezTo>
                  <a:cubicBezTo>
                    <a:pt x="12353" y="31717"/>
                    <a:pt x="15892" y="28178"/>
                    <a:pt x="15892" y="23771"/>
                  </a:cubicBezTo>
                  <a:lnTo>
                    <a:pt x="15892" y="7946"/>
                  </a:lnTo>
                  <a:cubicBezTo>
                    <a:pt x="15892" y="3539"/>
                    <a:pt x="12353" y="0"/>
                    <a:pt x="79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2" name="Google Shape;3932;p55"/>
            <p:cNvSpPr/>
            <p:nvPr/>
          </p:nvSpPr>
          <p:spPr>
            <a:xfrm>
              <a:off x="4705425" y="2705988"/>
              <a:ext cx="15892" cy="31717"/>
            </a:xfrm>
            <a:custGeom>
              <a:rect b="b" l="l" r="r" t="t"/>
              <a:pathLst>
                <a:path extrusionOk="0" h="31717" w="15892">
                  <a:moveTo>
                    <a:pt x="7946" y="31717"/>
                  </a:moveTo>
                  <a:cubicBezTo>
                    <a:pt x="12353" y="31717"/>
                    <a:pt x="15892" y="28178"/>
                    <a:pt x="15892" y="23771"/>
                  </a:cubicBezTo>
                  <a:lnTo>
                    <a:pt x="15892" y="7946"/>
                  </a:lnTo>
                  <a:cubicBezTo>
                    <a:pt x="15892" y="3539"/>
                    <a:pt x="12353" y="0"/>
                    <a:pt x="7946" y="0"/>
                  </a:cubicBezTo>
                  <a:cubicBezTo>
                    <a:pt x="3539" y="0"/>
                    <a:pt x="0" y="3539"/>
                    <a:pt x="0" y="7946"/>
                  </a:cubicBezTo>
                  <a:lnTo>
                    <a:pt x="0" y="23771"/>
                  </a:lnTo>
                  <a:cubicBezTo>
                    <a:pt x="0" y="28178"/>
                    <a:pt x="3539" y="31717"/>
                    <a:pt x="7946" y="31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3" name="Google Shape;3933;p55"/>
            <p:cNvSpPr/>
            <p:nvPr/>
          </p:nvSpPr>
          <p:spPr>
            <a:xfrm>
              <a:off x="4607740" y="2774101"/>
              <a:ext cx="85328" cy="35919"/>
            </a:xfrm>
            <a:custGeom>
              <a:rect b="b" l="l" r="r" t="t"/>
              <a:pathLst>
                <a:path extrusionOk="0" h="35919" w="85328">
                  <a:moveTo>
                    <a:pt x="84263" y="11948"/>
                  </a:moveTo>
                  <a:cubicBezTo>
                    <a:pt x="86466" y="8142"/>
                    <a:pt x="85131" y="3334"/>
                    <a:pt x="81392" y="1131"/>
                  </a:cubicBezTo>
                  <a:cubicBezTo>
                    <a:pt x="77586" y="-1073"/>
                    <a:pt x="72778" y="262"/>
                    <a:pt x="70574" y="4002"/>
                  </a:cubicBezTo>
                  <a:cubicBezTo>
                    <a:pt x="64832" y="13951"/>
                    <a:pt x="54148" y="20094"/>
                    <a:pt x="42663" y="20094"/>
                  </a:cubicBezTo>
                  <a:cubicBezTo>
                    <a:pt x="34049" y="20094"/>
                    <a:pt x="25970" y="16755"/>
                    <a:pt x="19894" y="10679"/>
                  </a:cubicBezTo>
                  <a:cubicBezTo>
                    <a:pt x="17890" y="8676"/>
                    <a:pt x="16154" y="6472"/>
                    <a:pt x="14819" y="4002"/>
                  </a:cubicBezTo>
                  <a:cubicBezTo>
                    <a:pt x="12616" y="196"/>
                    <a:pt x="7808" y="-1140"/>
                    <a:pt x="4002" y="1064"/>
                  </a:cubicBezTo>
                  <a:cubicBezTo>
                    <a:pt x="196" y="3267"/>
                    <a:pt x="-1140" y="8075"/>
                    <a:pt x="1064" y="11881"/>
                  </a:cubicBezTo>
                  <a:cubicBezTo>
                    <a:pt x="3134" y="15487"/>
                    <a:pt x="5738" y="18892"/>
                    <a:pt x="8676" y="21830"/>
                  </a:cubicBezTo>
                  <a:cubicBezTo>
                    <a:pt x="17757" y="30911"/>
                    <a:pt x="29843" y="35919"/>
                    <a:pt x="42663" y="35919"/>
                  </a:cubicBezTo>
                  <a:cubicBezTo>
                    <a:pt x="59757" y="35919"/>
                    <a:pt x="75716" y="26705"/>
                    <a:pt x="84330" y="1188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4" name="Google Shape;3934;p55"/>
            <p:cNvSpPr/>
            <p:nvPr/>
          </p:nvSpPr>
          <p:spPr>
            <a:xfrm>
              <a:off x="4628903" y="2696372"/>
              <a:ext cx="42934" cy="74986"/>
            </a:xfrm>
            <a:custGeom>
              <a:rect b="b" l="l" r="r" t="t"/>
              <a:pathLst>
                <a:path extrusionOk="0" h="74986" w="42934">
                  <a:moveTo>
                    <a:pt x="21434" y="74986"/>
                  </a:moveTo>
                  <a:lnTo>
                    <a:pt x="21501" y="74986"/>
                  </a:lnTo>
                  <a:cubicBezTo>
                    <a:pt x="33320" y="74986"/>
                    <a:pt x="42935" y="65371"/>
                    <a:pt x="42935" y="53552"/>
                  </a:cubicBezTo>
                  <a:lnTo>
                    <a:pt x="42935" y="21434"/>
                  </a:lnTo>
                  <a:cubicBezTo>
                    <a:pt x="42935" y="9615"/>
                    <a:pt x="33320" y="0"/>
                    <a:pt x="21434" y="0"/>
                  </a:cubicBezTo>
                  <a:cubicBezTo>
                    <a:pt x="9548" y="0"/>
                    <a:pt x="0" y="9615"/>
                    <a:pt x="0" y="21434"/>
                  </a:cubicBezTo>
                  <a:lnTo>
                    <a:pt x="0" y="53552"/>
                  </a:lnTo>
                  <a:cubicBezTo>
                    <a:pt x="0" y="65371"/>
                    <a:pt x="9615" y="74986"/>
                    <a:pt x="21434" y="74986"/>
                  </a:cubicBezTo>
                  <a:close/>
                  <a:moveTo>
                    <a:pt x="15825" y="21434"/>
                  </a:moveTo>
                  <a:cubicBezTo>
                    <a:pt x="15825" y="18363"/>
                    <a:pt x="18296" y="15892"/>
                    <a:pt x="21501" y="15892"/>
                  </a:cubicBezTo>
                  <a:cubicBezTo>
                    <a:pt x="24706" y="15892"/>
                    <a:pt x="27110" y="18363"/>
                    <a:pt x="27110" y="21434"/>
                  </a:cubicBezTo>
                  <a:lnTo>
                    <a:pt x="27110" y="53552"/>
                  </a:lnTo>
                  <a:cubicBezTo>
                    <a:pt x="27110" y="56623"/>
                    <a:pt x="24639" y="59161"/>
                    <a:pt x="21501" y="59161"/>
                  </a:cubicBezTo>
                  <a:lnTo>
                    <a:pt x="21434" y="59161"/>
                  </a:lnTo>
                  <a:cubicBezTo>
                    <a:pt x="18363" y="59161"/>
                    <a:pt x="15825" y="56690"/>
                    <a:pt x="15825" y="53552"/>
                  </a:cubicBezTo>
                  <a:lnTo>
                    <a:pt x="15825" y="214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5" name="Google Shape;3935;p55"/>
            <p:cNvSpPr/>
            <p:nvPr/>
          </p:nvSpPr>
          <p:spPr>
            <a:xfrm>
              <a:off x="4677180" y="3006800"/>
              <a:ext cx="15892" cy="56289"/>
            </a:xfrm>
            <a:custGeom>
              <a:rect b="b" l="l" r="r" t="t"/>
              <a:pathLst>
                <a:path extrusionOk="0" h="56289" w="15892">
                  <a:moveTo>
                    <a:pt x="7946" y="0"/>
                  </a:moveTo>
                  <a:cubicBezTo>
                    <a:pt x="3539" y="0"/>
                    <a:pt x="0" y="3539"/>
                    <a:pt x="0" y="7946"/>
                  </a:cubicBezTo>
                  <a:lnTo>
                    <a:pt x="0" y="48344"/>
                  </a:lnTo>
                  <a:cubicBezTo>
                    <a:pt x="0" y="52751"/>
                    <a:pt x="3539" y="56290"/>
                    <a:pt x="7946" y="56290"/>
                  </a:cubicBezTo>
                  <a:cubicBezTo>
                    <a:pt x="12353" y="56290"/>
                    <a:pt x="15892" y="52751"/>
                    <a:pt x="15892" y="48344"/>
                  </a:cubicBezTo>
                  <a:lnTo>
                    <a:pt x="15892" y="7946"/>
                  </a:lnTo>
                  <a:cubicBezTo>
                    <a:pt x="15892" y="3539"/>
                    <a:pt x="12353" y="0"/>
                    <a:pt x="794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36" name="Google Shape;3936;p55"/>
          <p:cNvGrpSpPr/>
          <p:nvPr/>
        </p:nvGrpSpPr>
        <p:grpSpPr>
          <a:xfrm>
            <a:off x="8165978" y="2425901"/>
            <a:ext cx="235137" cy="293367"/>
            <a:chOff x="4971988" y="2531176"/>
            <a:chExt cx="416541" cy="519694"/>
          </a:xfrm>
        </p:grpSpPr>
        <p:sp>
          <p:nvSpPr>
            <p:cNvPr id="3937" name="Google Shape;3937;p55"/>
            <p:cNvSpPr/>
            <p:nvPr/>
          </p:nvSpPr>
          <p:spPr>
            <a:xfrm>
              <a:off x="4971988" y="2531176"/>
              <a:ext cx="416541" cy="519694"/>
            </a:xfrm>
            <a:custGeom>
              <a:rect b="b" l="l" r="r" t="t"/>
              <a:pathLst>
                <a:path extrusionOk="0" h="519694" w="416541">
                  <a:moveTo>
                    <a:pt x="415722" y="509010"/>
                  </a:moveTo>
                  <a:lnTo>
                    <a:pt x="388546" y="452788"/>
                  </a:lnTo>
                  <a:cubicBezTo>
                    <a:pt x="378330" y="431687"/>
                    <a:pt x="360768" y="415261"/>
                    <a:pt x="339067" y="406581"/>
                  </a:cubicBezTo>
                  <a:lnTo>
                    <a:pt x="289989" y="386816"/>
                  </a:lnTo>
                  <a:cubicBezTo>
                    <a:pt x="289989" y="386816"/>
                    <a:pt x="289989" y="386816"/>
                    <a:pt x="289989" y="386816"/>
                  </a:cubicBezTo>
                  <a:lnTo>
                    <a:pt x="262011" y="375531"/>
                  </a:lnTo>
                  <a:lnTo>
                    <a:pt x="262011" y="369321"/>
                  </a:lnTo>
                  <a:cubicBezTo>
                    <a:pt x="262011" y="365115"/>
                    <a:pt x="258606" y="361709"/>
                    <a:pt x="254399" y="361709"/>
                  </a:cubicBezTo>
                  <a:cubicBezTo>
                    <a:pt x="250192" y="361709"/>
                    <a:pt x="246787" y="365115"/>
                    <a:pt x="246787" y="369321"/>
                  </a:cubicBezTo>
                  <a:lnTo>
                    <a:pt x="246787" y="376666"/>
                  </a:lnTo>
                  <a:lnTo>
                    <a:pt x="209527" y="402508"/>
                  </a:lnTo>
                  <a:lnTo>
                    <a:pt x="169731" y="376533"/>
                  </a:lnTo>
                  <a:lnTo>
                    <a:pt x="169731" y="344081"/>
                  </a:lnTo>
                  <a:cubicBezTo>
                    <a:pt x="181683" y="348488"/>
                    <a:pt x="194637" y="350825"/>
                    <a:pt x="208125" y="350825"/>
                  </a:cubicBezTo>
                  <a:cubicBezTo>
                    <a:pt x="269089" y="350825"/>
                    <a:pt x="318768" y="301947"/>
                    <a:pt x="320170" y="241318"/>
                  </a:cubicBezTo>
                  <a:cubicBezTo>
                    <a:pt x="339868" y="240249"/>
                    <a:pt x="355560" y="223823"/>
                    <a:pt x="355560" y="203858"/>
                  </a:cubicBezTo>
                  <a:lnTo>
                    <a:pt x="355560" y="203658"/>
                  </a:lnTo>
                  <a:cubicBezTo>
                    <a:pt x="355560" y="191305"/>
                    <a:pt x="349551" y="180287"/>
                    <a:pt x="340269" y="173476"/>
                  </a:cubicBezTo>
                  <a:lnTo>
                    <a:pt x="355293" y="137152"/>
                  </a:lnTo>
                  <a:cubicBezTo>
                    <a:pt x="360768" y="138420"/>
                    <a:pt x="366578" y="137152"/>
                    <a:pt x="371051" y="133346"/>
                  </a:cubicBezTo>
                  <a:cubicBezTo>
                    <a:pt x="376527" y="128805"/>
                    <a:pt x="378730" y="121660"/>
                    <a:pt x="376927" y="114783"/>
                  </a:cubicBezTo>
                  <a:cubicBezTo>
                    <a:pt x="376527" y="113247"/>
                    <a:pt x="377462" y="111644"/>
                    <a:pt x="378997" y="111177"/>
                  </a:cubicBezTo>
                  <a:cubicBezTo>
                    <a:pt x="385875" y="109307"/>
                    <a:pt x="390883" y="103832"/>
                    <a:pt x="392085" y="96821"/>
                  </a:cubicBezTo>
                  <a:cubicBezTo>
                    <a:pt x="393287" y="89810"/>
                    <a:pt x="390482" y="82932"/>
                    <a:pt x="384673" y="78859"/>
                  </a:cubicBezTo>
                  <a:cubicBezTo>
                    <a:pt x="383338" y="77924"/>
                    <a:pt x="383070" y="76121"/>
                    <a:pt x="383938" y="74786"/>
                  </a:cubicBezTo>
                  <a:cubicBezTo>
                    <a:pt x="388011" y="68976"/>
                    <a:pt x="388279" y="61498"/>
                    <a:pt x="384740" y="55355"/>
                  </a:cubicBezTo>
                  <a:cubicBezTo>
                    <a:pt x="381201" y="49212"/>
                    <a:pt x="374590" y="45739"/>
                    <a:pt x="367513" y="46340"/>
                  </a:cubicBezTo>
                  <a:cubicBezTo>
                    <a:pt x="365910" y="46474"/>
                    <a:pt x="364508" y="45272"/>
                    <a:pt x="364374" y="43670"/>
                  </a:cubicBezTo>
                  <a:cubicBezTo>
                    <a:pt x="363706" y="36592"/>
                    <a:pt x="359166" y="30716"/>
                    <a:pt x="352489" y="28245"/>
                  </a:cubicBezTo>
                  <a:cubicBezTo>
                    <a:pt x="347881" y="26576"/>
                    <a:pt x="343007" y="26776"/>
                    <a:pt x="338800" y="28712"/>
                  </a:cubicBezTo>
                  <a:cubicBezTo>
                    <a:pt x="323175" y="10617"/>
                    <a:pt x="300339" y="0"/>
                    <a:pt x="276234" y="0"/>
                  </a:cubicBezTo>
                  <a:lnTo>
                    <a:pt x="140351" y="0"/>
                  </a:lnTo>
                  <a:cubicBezTo>
                    <a:pt x="106897" y="0"/>
                    <a:pt x="77050" y="20299"/>
                    <a:pt x="64296" y="50480"/>
                  </a:cubicBezTo>
                  <a:lnTo>
                    <a:pt x="53880" y="34121"/>
                  </a:lnTo>
                  <a:cubicBezTo>
                    <a:pt x="51610" y="30582"/>
                    <a:pt x="46935" y="29514"/>
                    <a:pt x="43396" y="31784"/>
                  </a:cubicBezTo>
                  <a:cubicBezTo>
                    <a:pt x="39857" y="34054"/>
                    <a:pt x="38789" y="38728"/>
                    <a:pt x="41059" y="42267"/>
                  </a:cubicBezTo>
                  <a:lnTo>
                    <a:pt x="58353" y="69511"/>
                  </a:lnTo>
                  <a:lnTo>
                    <a:pt x="57018" y="74452"/>
                  </a:lnTo>
                  <a:cubicBezTo>
                    <a:pt x="55883" y="78792"/>
                    <a:pt x="55015" y="83199"/>
                    <a:pt x="54481" y="87606"/>
                  </a:cubicBezTo>
                  <a:lnTo>
                    <a:pt x="24032" y="65504"/>
                  </a:lnTo>
                  <a:cubicBezTo>
                    <a:pt x="20627" y="63034"/>
                    <a:pt x="15886" y="63768"/>
                    <a:pt x="13415" y="67174"/>
                  </a:cubicBezTo>
                  <a:cubicBezTo>
                    <a:pt x="10945" y="70579"/>
                    <a:pt x="11679" y="75320"/>
                    <a:pt x="15085" y="77791"/>
                  </a:cubicBezTo>
                  <a:lnTo>
                    <a:pt x="54013" y="106036"/>
                  </a:lnTo>
                  <a:cubicBezTo>
                    <a:pt x="54748" y="116452"/>
                    <a:pt x="57218" y="126735"/>
                    <a:pt x="61291" y="136417"/>
                  </a:cubicBezTo>
                  <a:lnTo>
                    <a:pt x="76716" y="172808"/>
                  </a:lnTo>
                  <a:cubicBezTo>
                    <a:pt x="67034" y="179619"/>
                    <a:pt x="60624" y="190837"/>
                    <a:pt x="60624" y="203524"/>
                  </a:cubicBezTo>
                  <a:lnTo>
                    <a:pt x="60624" y="203724"/>
                  </a:lnTo>
                  <a:cubicBezTo>
                    <a:pt x="60624" y="212004"/>
                    <a:pt x="63295" y="219683"/>
                    <a:pt x="67902" y="225893"/>
                  </a:cubicBezTo>
                  <a:lnTo>
                    <a:pt x="67902" y="349623"/>
                  </a:lnTo>
                  <a:cubicBezTo>
                    <a:pt x="67902" y="353830"/>
                    <a:pt x="71307" y="357236"/>
                    <a:pt x="75514" y="357236"/>
                  </a:cubicBezTo>
                  <a:cubicBezTo>
                    <a:pt x="79721" y="357236"/>
                    <a:pt x="83126" y="353830"/>
                    <a:pt x="83126" y="349623"/>
                  </a:cubicBezTo>
                  <a:lnTo>
                    <a:pt x="83126" y="238046"/>
                  </a:lnTo>
                  <a:cubicBezTo>
                    <a:pt x="87132" y="239782"/>
                    <a:pt x="91473" y="240850"/>
                    <a:pt x="96013" y="241117"/>
                  </a:cubicBezTo>
                  <a:lnTo>
                    <a:pt x="96013" y="336402"/>
                  </a:lnTo>
                  <a:cubicBezTo>
                    <a:pt x="96013" y="340609"/>
                    <a:pt x="99419" y="344014"/>
                    <a:pt x="103626" y="344014"/>
                  </a:cubicBezTo>
                  <a:cubicBezTo>
                    <a:pt x="107832" y="344014"/>
                    <a:pt x="111238" y="340609"/>
                    <a:pt x="111238" y="336402"/>
                  </a:cubicBezTo>
                  <a:lnTo>
                    <a:pt x="111238" y="294870"/>
                  </a:lnTo>
                  <a:cubicBezTo>
                    <a:pt x="121521" y="312498"/>
                    <a:pt x="136545" y="327121"/>
                    <a:pt x="154507" y="336937"/>
                  </a:cubicBezTo>
                  <a:lnTo>
                    <a:pt x="154507" y="375331"/>
                  </a:lnTo>
                  <a:cubicBezTo>
                    <a:pt x="144824" y="379271"/>
                    <a:pt x="126195" y="386816"/>
                    <a:pt x="125994" y="386883"/>
                  </a:cubicBezTo>
                  <a:cubicBezTo>
                    <a:pt x="118916" y="389754"/>
                    <a:pt x="111238" y="392826"/>
                    <a:pt x="103559" y="395964"/>
                  </a:cubicBezTo>
                  <a:cubicBezTo>
                    <a:pt x="97683" y="398368"/>
                    <a:pt x="91873" y="400705"/>
                    <a:pt x="86265" y="402975"/>
                  </a:cubicBezTo>
                  <a:lnTo>
                    <a:pt x="77651" y="406447"/>
                  </a:lnTo>
                  <a:cubicBezTo>
                    <a:pt x="56217" y="415128"/>
                    <a:pt x="38856" y="431287"/>
                    <a:pt x="28640" y="452053"/>
                  </a:cubicBezTo>
                  <a:lnTo>
                    <a:pt x="795" y="508677"/>
                  </a:lnTo>
                  <a:cubicBezTo>
                    <a:pt x="-1074" y="512483"/>
                    <a:pt x="461" y="517023"/>
                    <a:pt x="4267" y="518893"/>
                  </a:cubicBezTo>
                  <a:cubicBezTo>
                    <a:pt x="5336" y="519427"/>
                    <a:pt x="6471" y="519694"/>
                    <a:pt x="7606" y="519694"/>
                  </a:cubicBezTo>
                  <a:cubicBezTo>
                    <a:pt x="10410" y="519694"/>
                    <a:pt x="13148" y="518158"/>
                    <a:pt x="14417" y="515421"/>
                  </a:cubicBezTo>
                  <a:lnTo>
                    <a:pt x="42261" y="458797"/>
                  </a:lnTo>
                  <a:cubicBezTo>
                    <a:pt x="50808" y="441436"/>
                    <a:pt x="65365" y="427881"/>
                    <a:pt x="83327" y="420603"/>
                  </a:cubicBezTo>
                  <a:lnTo>
                    <a:pt x="91940" y="417064"/>
                  </a:lnTo>
                  <a:cubicBezTo>
                    <a:pt x="97549" y="414794"/>
                    <a:pt x="103425" y="412390"/>
                    <a:pt x="109234" y="410053"/>
                  </a:cubicBezTo>
                  <a:cubicBezTo>
                    <a:pt x="115912" y="407382"/>
                    <a:pt x="122522" y="404644"/>
                    <a:pt x="128799" y="402107"/>
                  </a:cubicBezTo>
                  <a:lnTo>
                    <a:pt x="184955" y="439433"/>
                  </a:lnTo>
                  <a:lnTo>
                    <a:pt x="115978" y="439433"/>
                  </a:lnTo>
                  <a:cubicBezTo>
                    <a:pt x="102891" y="439433"/>
                    <a:pt x="92274" y="450050"/>
                    <a:pt x="92274" y="463137"/>
                  </a:cubicBezTo>
                  <a:lnTo>
                    <a:pt x="92274" y="512015"/>
                  </a:lnTo>
                  <a:cubicBezTo>
                    <a:pt x="92274" y="516222"/>
                    <a:pt x="95680" y="519627"/>
                    <a:pt x="99886" y="519627"/>
                  </a:cubicBezTo>
                  <a:cubicBezTo>
                    <a:pt x="104093" y="519627"/>
                    <a:pt x="107499" y="516222"/>
                    <a:pt x="107499" y="512015"/>
                  </a:cubicBezTo>
                  <a:lnTo>
                    <a:pt x="107499" y="488177"/>
                  </a:lnTo>
                  <a:lnTo>
                    <a:pt x="128265" y="488177"/>
                  </a:lnTo>
                  <a:cubicBezTo>
                    <a:pt x="132472" y="488177"/>
                    <a:pt x="135877" y="484772"/>
                    <a:pt x="135877" y="480565"/>
                  </a:cubicBezTo>
                  <a:cubicBezTo>
                    <a:pt x="135877" y="476358"/>
                    <a:pt x="132472" y="472953"/>
                    <a:pt x="128265" y="472953"/>
                  </a:cubicBezTo>
                  <a:lnTo>
                    <a:pt x="107499" y="472953"/>
                  </a:lnTo>
                  <a:lnTo>
                    <a:pt x="107499" y="463137"/>
                  </a:lnTo>
                  <a:cubicBezTo>
                    <a:pt x="107499" y="458463"/>
                    <a:pt x="111305" y="454657"/>
                    <a:pt x="115978" y="454657"/>
                  </a:cubicBezTo>
                  <a:lnTo>
                    <a:pt x="300539" y="454657"/>
                  </a:lnTo>
                  <a:cubicBezTo>
                    <a:pt x="305213" y="454657"/>
                    <a:pt x="309019" y="458463"/>
                    <a:pt x="309019" y="463137"/>
                  </a:cubicBezTo>
                  <a:lnTo>
                    <a:pt x="309019" y="472953"/>
                  </a:lnTo>
                  <a:lnTo>
                    <a:pt x="164589" y="472953"/>
                  </a:lnTo>
                  <a:cubicBezTo>
                    <a:pt x="160383" y="472953"/>
                    <a:pt x="156977" y="476358"/>
                    <a:pt x="156977" y="480565"/>
                  </a:cubicBezTo>
                  <a:cubicBezTo>
                    <a:pt x="156977" y="484772"/>
                    <a:pt x="160383" y="488177"/>
                    <a:pt x="164589" y="488177"/>
                  </a:cubicBezTo>
                  <a:lnTo>
                    <a:pt x="192700" y="488177"/>
                  </a:lnTo>
                  <a:lnTo>
                    <a:pt x="177610" y="507341"/>
                  </a:lnTo>
                  <a:cubicBezTo>
                    <a:pt x="175006" y="510613"/>
                    <a:pt x="175540" y="515421"/>
                    <a:pt x="178879" y="518025"/>
                  </a:cubicBezTo>
                  <a:cubicBezTo>
                    <a:pt x="182151" y="520629"/>
                    <a:pt x="186958" y="520095"/>
                    <a:pt x="189562" y="516756"/>
                  </a:cubicBezTo>
                  <a:lnTo>
                    <a:pt x="208326" y="492985"/>
                  </a:lnTo>
                  <a:lnTo>
                    <a:pt x="226154" y="516623"/>
                  </a:lnTo>
                  <a:cubicBezTo>
                    <a:pt x="227623" y="518626"/>
                    <a:pt x="229960" y="519627"/>
                    <a:pt x="232230" y="519627"/>
                  </a:cubicBezTo>
                  <a:cubicBezTo>
                    <a:pt x="233833" y="519627"/>
                    <a:pt x="235435" y="519093"/>
                    <a:pt x="236838" y="518092"/>
                  </a:cubicBezTo>
                  <a:cubicBezTo>
                    <a:pt x="240176" y="515554"/>
                    <a:pt x="240844" y="510813"/>
                    <a:pt x="238307" y="507408"/>
                  </a:cubicBezTo>
                  <a:lnTo>
                    <a:pt x="223750" y="488111"/>
                  </a:lnTo>
                  <a:lnTo>
                    <a:pt x="309019" y="488111"/>
                  </a:lnTo>
                  <a:lnTo>
                    <a:pt x="309019" y="511949"/>
                  </a:lnTo>
                  <a:cubicBezTo>
                    <a:pt x="309019" y="516155"/>
                    <a:pt x="312425" y="519561"/>
                    <a:pt x="316632" y="519561"/>
                  </a:cubicBezTo>
                  <a:cubicBezTo>
                    <a:pt x="320838" y="519561"/>
                    <a:pt x="324243" y="516155"/>
                    <a:pt x="324243" y="511949"/>
                  </a:cubicBezTo>
                  <a:lnTo>
                    <a:pt x="324243" y="463071"/>
                  </a:lnTo>
                  <a:cubicBezTo>
                    <a:pt x="324243" y="449983"/>
                    <a:pt x="313627" y="439366"/>
                    <a:pt x="300539" y="439366"/>
                  </a:cubicBezTo>
                  <a:lnTo>
                    <a:pt x="234434" y="439366"/>
                  </a:lnTo>
                  <a:lnTo>
                    <a:pt x="288119" y="402107"/>
                  </a:lnTo>
                  <a:lnTo>
                    <a:pt x="325445" y="417131"/>
                  </a:lnTo>
                  <a:lnTo>
                    <a:pt x="333391" y="420336"/>
                  </a:lnTo>
                  <a:cubicBezTo>
                    <a:pt x="351621" y="427681"/>
                    <a:pt x="366310" y="441436"/>
                    <a:pt x="374857" y="459064"/>
                  </a:cubicBezTo>
                  <a:lnTo>
                    <a:pt x="402034" y="515287"/>
                  </a:lnTo>
                  <a:cubicBezTo>
                    <a:pt x="403370" y="518025"/>
                    <a:pt x="406040" y="519561"/>
                    <a:pt x="408911" y="519561"/>
                  </a:cubicBezTo>
                  <a:cubicBezTo>
                    <a:pt x="410047" y="519561"/>
                    <a:pt x="411182" y="519294"/>
                    <a:pt x="412250" y="518826"/>
                  </a:cubicBezTo>
                  <a:cubicBezTo>
                    <a:pt x="416056" y="517023"/>
                    <a:pt x="417592" y="512416"/>
                    <a:pt x="415789" y="508677"/>
                  </a:cubicBezTo>
                  <a:close/>
                  <a:moveTo>
                    <a:pt x="340202" y="203925"/>
                  </a:moveTo>
                  <a:cubicBezTo>
                    <a:pt x="340202" y="215476"/>
                    <a:pt x="331321" y="225025"/>
                    <a:pt x="320037" y="226093"/>
                  </a:cubicBezTo>
                  <a:lnTo>
                    <a:pt x="320037" y="181556"/>
                  </a:lnTo>
                  <a:cubicBezTo>
                    <a:pt x="331321" y="182624"/>
                    <a:pt x="340202" y="192173"/>
                    <a:pt x="340202" y="203724"/>
                  </a:cubicBezTo>
                  <a:lnTo>
                    <a:pt x="340202" y="203925"/>
                  </a:lnTo>
                  <a:close/>
                  <a:moveTo>
                    <a:pt x="347146" y="42668"/>
                  </a:moveTo>
                  <a:cubicBezTo>
                    <a:pt x="347814" y="42935"/>
                    <a:pt x="348883" y="43536"/>
                    <a:pt x="349083" y="45139"/>
                  </a:cubicBezTo>
                  <a:cubicBezTo>
                    <a:pt x="349951" y="55021"/>
                    <a:pt x="358765" y="62433"/>
                    <a:pt x="368714" y="61565"/>
                  </a:cubicBezTo>
                  <a:cubicBezTo>
                    <a:pt x="370317" y="61431"/>
                    <a:pt x="371118" y="62433"/>
                    <a:pt x="371519" y="63034"/>
                  </a:cubicBezTo>
                  <a:cubicBezTo>
                    <a:pt x="371853" y="63635"/>
                    <a:pt x="372320" y="64837"/>
                    <a:pt x="371385" y="66172"/>
                  </a:cubicBezTo>
                  <a:cubicBezTo>
                    <a:pt x="365710" y="74318"/>
                    <a:pt x="367713" y="85670"/>
                    <a:pt x="375859" y="91345"/>
                  </a:cubicBezTo>
                  <a:cubicBezTo>
                    <a:pt x="377194" y="92280"/>
                    <a:pt x="377194" y="93549"/>
                    <a:pt x="377061" y="94217"/>
                  </a:cubicBezTo>
                  <a:cubicBezTo>
                    <a:pt x="376927" y="94884"/>
                    <a:pt x="376527" y="96086"/>
                    <a:pt x="374924" y="96554"/>
                  </a:cubicBezTo>
                  <a:cubicBezTo>
                    <a:pt x="365309" y="99158"/>
                    <a:pt x="359567" y="109107"/>
                    <a:pt x="362104" y="118722"/>
                  </a:cubicBezTo>
                  <a:cubicBezTo>
                    <a:pt x="362505" y="120258"/>
                    <a:pt x="361703" y="121260"/>
                    <a:pt x="361169" y="121727"/>
                  </a:cubicBezTo>
                  <a:cubicBezTo>
                    <a:pt x="360635" y="122195"/>
                    <a:pt x="359500" y="122796"/>
                    <a:pt x="358030" y="122128"/>
                  </a:cubicBezTo>
                  <a:cubicBezTo>
                    <a:pt x="355760" y="121059"/>
                    <a:pt x="353357" y="120525"/>
                    <a:pt x="350953" y="120458"/>
                  </a:cubicBezTo>
                  <a:cubicBezTo>
                    <a:pt x="350686" y="120458"/>
                    <a:pt x="350485" y="120458"/>
                    <a:pt x="350218" y="120458"/>
                  </a:cubicBezTo>
                  <a:cubicBezTo>
                    <a:pt x="350218" y="120458"/>
                    <a:pt x="350151" y="120458"/>
                    <a:pt x="350084" y="120458"/>
                  </a:cubicBezTo>
                  <a:cubicBezTo>
                    <a:pt x="350084" y="120458"/>
                    <a:pt x="350018" y="120458"/>
                    <a:pt x="349951" y="120458"/>
                  </a:cubicBezTo>
                  <a:cubicBezTo>
                    <a:pt x="343274" y="120659"/>
                    <a:pt x="336997" y="124465"/>
                    <a:pt x="333992" y="130875"/>
                  </a:cubicBezTo>
                  <a:cubicBezTo>
                    <a:pt x="333325" y="132344"/>
                    <a:pt x="332056" y="132544"/>
                    <a:pt x="331321" y="132544"/>
                  </a:cubicBezTo>
                  <a:lnTo>
                    <a:pt x="331321" y="132544"/>
                  </a:lnTo>
                  <a:cubicBezTo>
                    <a:pt x="330654" y="132544"/>
                    <a:pt x="329385" y="132344"/>
                    <a:pt x="328651" y="130875"/>
                  </a:cubicBezTo>
                  <a:cubicBezTo>
                    <a:pt x="325579" y="124331"/>
                    <a:pt x="319035" y="120458"/>
                    <a:pt x="312157" y="120458"/>
                  </a:cubicBezTo>
                  <a:cubicBezTo>
                    <a:pt x="309620" y="120458"/>
                    <a:pt x="307016" y="120993"/>
                    <a:pt x="304612" y="122128"/>
                  </a:cubicBezTo>
                  <a:cubicBezTo>
                    <a:pt x="303143" y="122796"/>
                    <a:pt x="302008" y="122128"/>
                    <a:pt x="301474" y="121727"/>
                  </a:cubicBezTo>
                  <a:cubicBezTo>
                    <a:pt x="300940" y="121260"/>
                    <a:pt x="300138" y="120325"/>
                    <a:pt x="300539" y="118722"/>
                  </a:cubicBezTo>
                  <a:cubicBezTo>
                    <a:pt x="303076" y="109107"/>
                    <a:pt x="297334" y="99158"/>
                    <a:pt x="287719" y="96554"/>
                  </a:cubicBezTo>
                  <a:cubicBezTo>
                    <a:pt x="286183" y="96153"/>
                    <a:pt x="285716" y="94951"/>
                    <a:pt x="285582" y="94217"/>
                  </a:cubicBezTo>
                  <a:cubicBezTo>
                    <a:pt x="285448" y="93482"/>
                    <a:pt x="285448" y="92280"/>
                    <a:pt x="286784" y="91345"/>
                  </a:cubicBezTo>
                  <a:cubicBezTo>
                    <a:pt x="294930" y="85603"/>
                    <a:pt x="296933" y="74318"/>
                    <a:pt x="291257" y="66172"/>
                  </a:cubicBezTo>
                  <a:cubicBezTo>
                    <a:pt x="290323" y="64837"/>
                    <a:pt x="290790" y="63635"/>
                    <a:pt x="291124" y="63034"/>
                  </a:cubicBezTo>
                  <a:cubicBezTo>
                    <a:pt x="291458" y="62433"/>
                    <a:pt x="292259" y="61431"/>
                    <a:pt x="293929" y="61565"/>
                  </a:cubicBezTo>
                  <a:cubicBezTo>
                    <a:pt x="294396" y="61565"/>
                    <a:pt x="294930" y="61565"/>
                    <a:pt x="295397" y="61565"/>
                  </a:cubicBezTo>
                  <a:cubicBezTo>
                    <a:pt x="295397" y="61565"/>
                    <a:pt x="295531" y="61565"/>
                    <a:pt x="295598" y="61565"/>
                  </a:cubicBezTo>
                  <a:cubicBezTo>
                    <a:pt x="304813" y="61565"/>
                    <a:pt x="312692" y="54420"/>
                    <a:pt x="313560" y="45072"/>
                  </a:cubicBezTo>
                  <a:cubicBezTo>
                    <a:pt x="313694" y="43469"/>
                    <a:pt x="314829" y="42801"/>
                    <a:pt x="315496" y="42601"/>
                  </a:cubicBezTo>
                  <a:cubicBezTo>
                    <a:pt x="316164" y="42334"/>
                    <a:pt x="317433" y="42134"/>
                    <a:pt x="318568" y="43269"/>
                  </a:cubicBezTo>
                  <a:cubicBezTo>
                    <a:pt x="324644" y="49278"/>
                    <a:pt x="333926" y="50147"/>
                    <a:pt x="340870" y="45806"/>
                  </a:cubicBezTo>
                  <a:cubicBezTo>
                    <a:pt x="340937" y="45806"/>
                    <a:pt x="341003" y="45739"/>
                    <a:pt x="341070" y="45673"/>
                  </a:cubicBezTo>
                  <a:cubicBezTo>
                    <a:pt x="341204" y="45606"/>
                    <a:pt x="341270" y="45539"/>
                    <a:pt x="341404" y="45472"/>
                  </a:cubicBezTo>
                  <a:cubicBezTo>
                    <a:pt x="341404" y="45472"/>
                    <a:pt x="341538" y="45406"/>
                    <a:pt x="341605" y="45339"/>
                  </a:cubicBezTo>
                  <a:cubicBezTo>
                    <a:pt x="341671" y="45272"/>
                    <a:pt x="341805" y="45205"/>
                    <a:pt x="341872" y="45139"/>
                  </a:cubicBezTo>
                  <a:cubicBezTo>
                    <a:pt x="342673" y="44604"/>
                    <a:pt x="343407" y="43937"/>
                    <a:pt x="344142" y="43269"/>
                  </a:cubicBezTo>
                  <a:cubicBezTo>
                    <a:pt x="345277" y="42134"/>
                    <a:pt x="346546" y="42334"/>
                    <a:pt x="347213" y="42601"/>
                  </a:cubicBezTo>
                  <a:close/>
                  <a:moveTo>
                    <a:pt x="75113" y="65237"/>
                  </a:moveTo>
                  <a:cubicBezTo>
                    <a:pt x="82993" y="35857"/>
                    <a:pt x="109769" y="15358"/>
                    <a:pt x="140150" y="15358"/>
                  </a:cubicBezTo>
                  <a:lnTo>
                    <a:pt x="276033" y="15358"/>
                  </a:lnTo>
                  <a:cubicBezTo>
                    <a:pt x="289856" y="15358"/>
                    <a:pt x="303210" y="19631"/>
                    <a:pt x="314361" y="27310"/>
                  </a:cubicBezTo>
                  <a:cubicBezTo>
                    <a:pt x="312959" y="27444"/>
                    <a:pt x="311557" y="27778"/>
                    <a:pt x="310221" y="28312"/>
                  </a:cubicBezTo>
                  <a:cubicBezTo>
                    <a:pt x="303544" y="30716"/>
                    <a:pt x="299003" y="36658"/>
                    <a:pt x="298335" y="43736"/>
                  </a:cubicBezTo>
                  <a:cubicBezTo>
                    <a:pt x="298269" y="44538"/>
                    <a:pt x="297868" y="45205"/>
                    <a:pt x="297267" y="45739"/>
                  </a:cubicBezTo>
                  <a:cubicBezTo>
                    <a:pt x="293261" y="42868"/>
                    <a:pt x="288987" y="40464"/>
                    <a:pt x="284447" y="38728"/>
                  </a:cubicBezTo>
                  <a:cubicBezTo>
                    <a:pt x="278170" y="36325"/>
                    <a:pt x="271560" y="35123"/>
                    <a:pt x="264749" y="35123"/>
                  </a:cubicBezTo>
                  <a:lnTo>
                    <a:pt x="151034" y="35123"/>
                  </a:lnTo>
                  <a:cubicBezTo>
                    <a:pt x="120586" y="35123"/>
                    <a:pt x="95813" y="59895"/>
                    <a:pt x="95813" y="90344"/>
                  </a:cubicBezTo>
                  <a:lnTo>
                    <a:pt x="95813" y="100560"/>
                  </a:lnTo>
                  <a:lnTo>
                    <a:pt x="74513" y="67107"/>
                  </a:lnTo>
                  <a:lnTo>
                    <a:pt x="75047" y="65170"/>
                  </a:lnTo>
                  <a:close/>
                  <a:moveTo>
                    <a:pt x="75113" y="130608"/>
                  </a:moveTo>
                  <a:cubicBezTo>
                    <a:pt x="69371" y="117120"/>
                    <a:pt x="67501" y="102163"/>
                    <a:pt x="69638" y="87740"/>
                  </a:cubicBezTo>
                  <a:lnTo>
                    <a:pt x="97015" y="130808"/>
                  </a:lnTo>
                  <a:cubicBezTo>
                    <a:pt x="97015" y="130808"/>
                    <a:pt x="97416" y="131409"/>
                    <a:pt x="97616" y="131676"/>
                  </a:cubicBezTo>
                  <a:cubicBezTo>
                    <a:pt x="97616" y="131676"/>
                    <a:pt x="97616" y="131676"/>
                    <a:pt x="97616" y="131676"/>
                  </a:cubicBezTo>
                  <a:cubicBezTo>
                    <a:pt x="98016" y="132144"/>
                    <a:pt x="98484" y="132611"/>
                    <a:pt x="99018" y="132945"/>
                  </a:cubicBezTo>
                  <a:cubicBezTo>
                    <a:pt x="99018" y="132945"/>
                    <a:pt x="99018" y="132945"/>
                    <a:pt x="99018" y="132945"/>
                  </a:cubicBezTo>
                  <a:cubicBezTo>
                    <a:pt x="99486" y="133279"/>
                    <a:pt x="100086" y="133613"/>
                    <a:pt x="100621" y="133813"/>
                  </a:cubicBezTo>
                  <a:cubicBezTo>
                    <a:pt x="100621" y="133813"/>
                    <a:pt x="100621" y="133813"/>
                    <a:pt x="100621" y="133813"/>
                  </a:cubicBezTo>
                  <a:cubicBezTo>
                    <a:pt x="100888" y="133947"/>
                    <a:pt x="101155" y="134013"/>
                    <a:pt x="101489" y="134080"/>
                  </a:cubicBezTo>
                  <a:cubicBezTo>
                    <a:pt x="102090" y="134214"/>
                    <a:pt x="102757" y="134347"/>
                    <a:pt x="103359" y="134347"/>
                  </a:cubicBezTo>
                  <a:cubicBezTo>
                    <a:pt x="103692" y="134347"/>
                    <a:pt x="104093" y="134347"/>
                    <a:pt x="104427" y="134280"/>
                  </a:cubicBezTo>
                  <a:cubicBezTo>
                    <a:pt x="104427" y="134280"/>
                    <a:pt x="104427" y="134280"/>
                    <a:pt x="104427" y="134280"/>
                  </a:cubicBezTo>
                  <a:cubicBezTo>
                    <a:pt x="104761" y="134280"/>
                    <a:pt x="105094" y="134147"/>
                    <a:pt x="105429" y="134080"/>
                  </a:cubicBezTo>
                  <a:cubicBezTo>
                    <a:pt x="105495" y="134080"/>
                    <a:pt x="105629" y="134080"/>
                    <a:pt x="105696" y="134013"/>
                  </a:cubicBezTo>
                  <a:cubicBezTo>
                    <a:pt x="105962" y="133947"/>
                    <a:pt x="106163" y="133880"/>
                    <a:pt x="106430" y="133746"/>
                  </a:cubicBezTo>
                  <a:cubicBezTo>
                    <a:pt x="106497" y="133746"/>
                    <a:pt x="106630" y="133680"/>
                    <a:pt x="106697" y="133613"/>
                  </a:cubicBezTo>
                  <a:cubicBezTo>
                    <a:pt x="106897" y="133479"/>
                    <a:pt x="107164" y="133412"/>
                    <a:pt x="107365" y="133279"/>
                  </a:cubicBezTo>
                  <a:cubicBezTo>
                    <a:pt x="107365" y="133279"/>
                    <a:pt x="107365" y="133279"/>
                    <a:pt x="107432" y="133279"/>
                  </a:cubicBezTo>
                  <a:cubicBezTo>
                    <a:pt x="107565" y="133145"/>
                    <a:pt x="107765" y="133079"/>
                    <a:pt x="107899" y="132945"/>
                  </a:cubicBezTo>
                  <a:cubicBezTo>
                    <a:pt x="107899" y="132945"/>
                    <a:pt x="108032" y="132878"/>
                    <a:pt x="108099" y="132811"/>
                  </a:cubicBezTo>
                  <a:cubicBezTo>
                    <a:pt x="108367" y="132611"/>
                    <a:pt x="108567" y="132411"/>
                    <a:pt x="108767" y="132211"/>
                  </a:cubicBezTo>
                  <a:cubicBezTo>
                    <a:pt x="108767" y="132211"/>
                    <a:pt x="108900" y="132077"/>
                    <a:pt x="108900" y="132010"/>
                  </a:cubicBezTo>
                  <a:cubicBezTo>
                    <a:pt x="109101" y="131810"/>
                    <a:pt x="109234" y="131610"/>
                    <a:pt x="109368" y="131409"/>
                  </a:cubicBezTo>
                  <a:cubicBezTo>
                    <a:pt x="109368" y="131409"/>
                    <a:pt x="109435" y="131276"/>
                    <a:pt x="109502" y="131276"/>
                  </a:cubicBezTo>
                  <a:cubicBezTo>
                    <a:pt x="109702" y="131009"/>
                    <a:pt x="109902" y="130742"/>
                    <a:pt x="110036" y="130474"/>
                  </a:cubicBezTo>
                  <a:lnTo>
                    <a:pt x="113241" y="124532"/>
                  </a:lnTo>
                  <a:cubicBezTo>
                    <a:pt x="125594" y="101962"/>
                    <a:pt x="149232" y="87940"/>
                    <a:pt x="174939" y="87940"/>
                  </a:cubicBezTo>
                  <a:lnTo>
                    <a:pt x="240577" y="87940"/>
                  </a:lnTo>
                  <a:cubicBezTo>
                    <a:pt x="241846" y="87940"/>
                    <a:pt x="243114" y="87940"/>
                    <a:pt x="244383" y="88074"/>
                  </a:cubicBezTo>
                  <a:cubicBezTo>
                    <a:pt x="248590" y="88274"/>
                    <a:pt x="252195" y="85069"/>
                    <a:pt x="252396" y="80862"/>
                  </a:cubicBezTo>
                  <a:cubicBezTo>
                    <a:pt x="252596" y="76655"/>
                    <a:pt x="249391" y="73050"/>
                    <a:pt x="245184" y="72849"/>
                  </a:cubicBezTo>
                  <a:cubicBezTo>
                    <a:pt x="243648" y="72783"/>
                    <a:pt x="242113" y="72716"/>
                    <a:pt x="240577" y="72716"/>
                  </a:cubicBezTo>
                  <a:lnTo>
                    <a:pt x="174939" y="72716"/>
                  </a:lnTo>
                  <a:cubicBezTo>
                    <a:pt x="150166" y="72716"/>
                    <a:pt x="126929" y="83399"/>
                    <a:pt x="110904" y="101495"/>
                  </a:cubicBezTo>
                  <a:lnTo>
                    <a:pt x="110904" y="90411"/>
                  </a:lnTo>
                  <a:cubicBezTo>
                    <a:pt x="110904" y="68376"/>
                    <a:pt x="128866" y="50414"/>
                    <a:pt x="150901" y="50414"/>
                  </a:cubicBezTo>
                  <a:lnTo>
                    <a:pt x="264615" y="50414"/>
                  </a:lnTo>
                  <a:cubicBezTo>
                    <a:pt x="269556" y="50414"/>
                    <a:pt x="274297" y="51282"/>
                    <a:pt x="278838" y="53018"/>
                  </a:cubicBezTo>
                  <a:cubicBezTo>
                    <a:pt x="278971" y="53018"/>
                    <a:pt x="279105" y="53151"/>
                    <a:pt x="279305" y="53218"/>
                  </a:cubicBezTo>
                  <a:cubicBezTo>
                    <a:pt x="278771" y="53953"/>
                    <a:pt x="278237" y="54687"/>
                    <a:pt x="277770" y="55488"/>
                  </a:cubicBezTo>
                  <a:cubicBezTo>
                    <a:pt x="274230" y="61631"/>
                    <a:pt x="274497" y="69110"/>
                    <a:pt x="278571" y="74919"/>
                  </a:cubicBezTo>
                  <a:cubicBezTo>
                    <a:pt x="279505" y="76255"/>
                    <a:pt x="279172" y="78058"/>
                    <a:pt x="277836" y="78992"/>
                  </a:cubicBezTo>
                  <a:cubicBezTo>
                    <a:pt x="272027" y="83066"/>
                    <a:pt x="269156" y="90010"/>
                    <a:pt x="270424" y="96954"/>
                  </a:cubicBezTo>
                  <a:cubicBezTo>
                    <a:pt x="271693" y="103899"/>
                    <a:pt x="276701" y="109441"/>
                    <a:pt x="283512" y="111311"/>
                  </a:cubicBezTo>
                  <a:cubicBezTo>
                    <a:pt x="285048" y="111711"/>
                    <a:pt x="285983" y="113314"/>
                    <a:pt x="285582" y="114916"/>
                  </a:cubicBezTo>
                  <a:cubicBezTo>
                    <a:pt x="283779" y="121794"/>
                    <a:pt x="286049" y="128872"/>
                    <a:pt x="291458" y="133479"/>
                  </a:cubicBezTo>
                  <a:cubicBezTo>
                    <a:pt x="296933" y="138020"/>
                    <a:pt x="304278" y="139021"/>
                    <a:pt x="310755" y="136083"/>
                  </a:cubicBezTo>
                  <a:cubicBezTo>
                    <a:pt x="312224" y="135416"/>
                    <a:pt x="313960" y="136083"/>
                    <a:pt x="314628" y="137486"/>
                  </a:cubicBezTo>
                  <a:cubicBezTo>
                    <a:pt x="317633" y="143896"/>
                    <a:pt x="323976" y="147902"/>
                    <a:pt x="331054" y="147902"/>
                  </a:cubicBezTo>
                  <a:lnTo>
                    <a:pt x="331054" y="147902"/>
                  </a:lnTo>
                  <a:cubicBezTo>
                    <a:pt x="332123" y="147902"/>
                    <a:pt x="333124" y="147835"/>
                    <a:pt x="334126" y="147635"/>
                  </a:cubicBezTo>
                  <a:lnTo>
                    <a:pt x="325980" y="167266"/>
                  </a:lnTo>
                  <a:cubicBezTo>
                    <a:pt x="323309" y="166665"/>
                    <a:pt x="320504" y="166332"/>
                    <a:pt x="317633" y="166332"/>
                  </a:cubicBezTo>
                  <a:lnTo>
                    <a:pt x="314762" y="166332"/>
                  </a:lnTo>
                  <a:lnTo>
                    <a:pt x="278838" y="138888"/>
                  </a:lnTo>
                  <a:cubicBezTo>
                    <a:pt x="265216" y="128471"/>
                    <a:pt x="246653" y="128137"/>
                    <a:pt x="232631" y="137953"/>
                  </a:cubicBezTo>
                  <a:lnTo>
                    <a:pt x="207791" y="155314"/>
                  </a:lnTo>
                  <a:lnTo>
                    <a:pt x="183286" y="138020"/>
                  </a:lnTo>
                  <a:cubicBezTo>
                    <a:pt x="169264" y="128137"/>
                    <a:pt x="150634" y="128471"/>
                    <a:pt x="137012" y="138821"/>
                  </a:cubicBezTo>
                  <a:lnTo>
                    <a:pt x="100754" y="166332"/>
                  </a:lnTo>
                  <a:lnTo>
                    <a:pt x="97816" y="166332"/>
                  </a:lnTo>
                  <a:cubicBezTo>
                    <a:pt x="95279" y="166332"/>
                    <a:pt x="92808" y="166599"/>
                    <a:pt x="90338" y="167066"/>
                  </a:cubicBezTo>
                  <a:lnTo>
                    <a:pt x="74913" y="130742"/>
                  </a:lnTo>
                  <a:close/>
                  <a:moveTo>
                    <a:pt x="75714" y="203658"/>
                  </a:moveTo>
                  <a:cubicBezTo>
                    <a:pt x="75714" y="192106"/>
                    <a:pt x="84595" y="182557"/>
                    <a:pt x="95880" y="181489"/>
                  </a:cubicBezTo>
                  <a:lnTo>
                    <a:pt x="95880" y="226027"/>
                  </a:lnTo>
                  <a:cubicBezTo>
                    <a:pt x="84595" y="224958"/>
                    <a:pt x="75714" y="215410"/>
                    <a:pt x="75714" y="203858"/>
                  </a:cubicBezTo>
                  <a:lnTo>
                    <a:pt x="75714" y="203658"/>
                  </a:lnTo>
                  <a:close/>
                  <a:moveTo>
                    <a:pt x="111104" y="238713"/>
                  </a:moveTo>
                  <a:lnTo>
                    <a:pt x="111104" y="177549"/>
                  </a:lnTo>
                  <a:lnTo>
                    <a:pt x="146360" y="150773"/>
                  </a:lnTo>
                  <a:cubicBezTo>
                    <a:pt x="154707" y="144430"/>
                    <a:pt x="166125" y="144230"/>
                    <a:pt x="174672" y="150306"/>
                  </a:cubicBezTo>
                  <a:lnTo>
                    <a:pt x="203585" y="170672"/>
                  </a:lnTo>
                  <a:cubicBezTo>
                    <a:pt x="206189" y="172541"/>
                    <a:pt x="209728" y="172541"/>
                    <a:pt x="212332" y="170672"/>
                  </a:cubicBezTo>
                  <a:lnTo>
                    <a:pt x="241578" y="150239"/>
                  </a:lnTo>
                  <a:cubicBezTo>
                    <a:pt x="250192" y="144230"/>
                    <a:pt x="261544" y="144497"/>
                    <a:pt x="269824" y="150840"/>
                  </a:cubicBezTo>
                  <a:lnTo>
                    <a:pt x="304813" y="177549"/>
                  </a:lnTo>
                  <a:lnTo>
                    <a:pt x="304813" y="238647"/>
                  </a:lnTo>
                  <a:cubicBezTo>
                    <a:pt x="304813" y="292065"/>
                    <a:pt x="261343" y="335534"/>
                    <a:pt x="207925" y="335534"/>
                  </a:cubicBezTo>
                  <a:cubicBezTo>
                    <a:pt x="154507" y="335534"/>
                    <a:pt x="111104" y="292132"/>
                    <a:pt x="111037" y="238713"/>
                  </a:cubicBezTo>
                  <a:close/>
                  <a:moveTo>
                    <a:pt x="161184" y="389153"/>
                  </a:moveTo>
                  <a:lnTo>
                    <a:pt x="196106" y="411923"/>
                  </a:lnTo>
                  <a:lnTo>
                    <a:pt x="183887" y="420670"/>
                  </a:lnTo>
                  <a:lnTo>
                    <a:pt x="145826" y="395363"/>
                  </a:lnTo>
                  <a:cubicBezTo>
                    <a:pt x="151435" y="393093"/>
                    <a:pt x="157445" y="390622"/>
                    <a:pt x="161184" y="389153"/>
                  </a:cubicBezTo>
                  <a:close/>
                  <a:moveTo>
                    <a:pt x="209995" y="438031"/>
                  </a:moveTo>
                  <a:lnTo>
                    <a:pt x="197442" y="429684"/>
                  </a:lnTo>
                  <a:lnTo>
                    <a:pt x="213935" y="417865"/>
                  </a:lnTo>
                  <a:lnTo>
                    <a:pt x="255267" y="389153"/>
                  </a:lnTo>
                  <a:lnTo>
                    <a:pt x="271159" y="395563"/>
                  </a:lnTo>
                  <a:lnTo>
                    <a:pt x="209995" y="43803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8" name="Google Shape;3938;p55"/>
            <p:cNvSpPr/>
            <p:nvPr/>
          </p:nvSpPr>
          <p:spPr>
            <a:xfrm>
              <a:off x="5159548" y="2733431"/>
              <a:ext cx="41198" cy="55621"/>
            </a:xfrm>
            <a:custGeom>
              <a:rect b="b" l="l" r="r" t="t"/>
              <a:pathLst>
                <a:path extrusionOk="0" h="55621" w="41198">
                  <a:moveTo>
                    <a:pt x="20566" y="55622"/>
                  </a:moveTo>
                  <a:lnTo>
                    <a:pt x="20633" y="55622"/>
                  </a:lnTo>
                  <a:cubicBezTo>
                    <a:pt x="31984" y="55622"/>
                    <a:pt x="41199" y="46407"/>
                    <a:pt x="41199" y="35056"/>
                  </a:cubicBezTo>
                  <a:lnTo>
                    <a:pt x="41199" y="20566"/>
                  </a:lnTo>
                  <a:cubicBezTo>
                    <a:pt x="41199" y="9215"/>
                    <a:pt x="31984" y="0"/>
                    <a:pt x="20633" y="0"/>
                  </a:cubicBezTo>
                  <a:lnTo>
                    <a:pt x="20566" y="0"/>
                  </a:lnTo>
                  <a:cubicBezTo>
                    <a:pt x="9215" y="0"/>
                    <a:pt x="0" y="9215"/>
                    <a:pt x="0" y="20566"/>
                  </a:cubicBezTo>
                  <a:lnTo>
                    <a:pt x="0" y="35056"/>
                  </a:lnTo>
                  <a:cubicBezTo>
                    <a:pt x="0" y="46407"/>
                    <a:pt x="9215" y="55622"/>
                    <a:pt x="20566" y="55622"/>
                  </a:cubicBezTo>
                  <a:close/>
                  <a:moveTo>
                    <a:pt x="15224" y="20566"/>
                  </a:moveTo>
                  <a:cubicBezTo>
                    <a:pt x="15224" y="17628"/>
                    <a:pt x="17628" y="15224"/>
                    <a:pt x="20566" y="15224"/>
                  </a:cubicBezTo>
                  <a:lnTo>
                    <a:pt x="20633" y="15224"/>
                  </a:lnTo>
                  <a:cubicBezTo>
                    <a:pt x="23571" y="15224"/>
                    <a:pt x="25975" y="17628"/>
                    <a:pt x="25975" y="20566"/>
                  </a:cubicBezTo>
                  <a:lnTo>
                    <a:pt x="25975" y="35056"/>
                  </a:lnTo>
                  <a:cubicBezTo>
                    <a:pt x="25975" y="37994"/>
                    <a:pt x="23571" y="40398"/>
                    <a:pt x="20633" y="40398"/>
                  </a:cubicBezTo>
                  <a:lnTo>
                    <a:pt x="20566" y="40398"/>
                  </a:lnTo>
                  <a:cubicBezTo>
                    <a:pt x="17628" y="40398"/>
                    <a:pt x="15224" y="37994"/>
                    <a:pt x="15224" y="35056"/>
                  </a:cubicBezTo>
                  <a:lnTo>
                    <a:pt x="15224" y="205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9" name="Google Shape;3939;p55"/>
            <p:cNvSpPr/>
            <p:nvPr/>
          </p:nvSpPr>
          <p:spPr>
            <a:xfrm>
              <a:off x="5157737" y="2810917"/>
              <a:ext cx="44849" cy="23875"/>
            </a:xfrm>
            <a:custGeom>
              <a:rect b="b" l="l" r="r" t="t"/>
              <a:pathLst>
                <a:path extrusionOk="0" h="23875" w="44849">
                  <a:moveTo>
                    <a:pt x="43810" y="11455"/>
                  </a:moveTo>
                  <a:cubicBezTo>
                    <a:pt x="45947" y="7783"/>
                    <a:pt x="44679" y="3176"/>
                    <a:pt x="41006" y="1039"/>
                  </a:cubicBezTo>
                  <a:cubicBezTo>
                    <a:pt x="37334" y="-1098"/>
                    <a:pt x="32726" y="171"/>
                    <a:pt x="30590" y="3843"/>
                  </a:cubicBezTo>
                  <a:cubicBezTo>
                    <a:pt x="28920" y="6781"/>
                    <a:pt x="25782" y="8584"/>
                    <a:pt x="22377" y="8584"/>
                  </a:cubicBezTo>
                  <a:cubicBezTo>
                    <a:pt x="19839" y="8584"/>
                    <a:pt x="17502" y="7583"/>
                    <a:pt x="15699" y="5846"/>
                  </a:cubicBezTo>
                  <a:cubicBezTo>
                    <a:pt x="15098" y="5246"/>
                    <a:pt x="14631" y="4578"/>
                    <a:pt x="14230" y="3910"/>
                  </a:cubicBezTo>
                  <a:cubicBezTo>
                    <a:pt x="12160" y="238"/>
                    <a:pt x="7486" y="-964"/>
                    <a:pt x="3813" y="1106"/>
                  </a:cubicBezTo>
                  <a:cubicBezTo>
                    <a:pt x="141" y="3176"/>
                    <a:pt x="-1061" y="7850"/>
                    <a:pt x="1009" y="11522"/>
                  </a:cubicBezTo>
                  <a:cubicBezTo>
                    <a:pt x="2077" y="13392"/>
                    <a:pt x="3413" y="15128"/>
                    <a:pt x="4949" y="16664"/>
                  </a:cubicBezTo>
                  <a:cubicBezTo>
                    <a:pt x="9623" y="21338"/>
                    <a:pt x="15833" y="23875"/>
                    <a:pt x="22377" y="23875"/>
                  </a:cubicBezTo>
                  <a:cubicBezTo>
                    <a:pt x="31190" y="23875"/>
                    <a:pt x="39337" y="19134"/>
                    <a:pt x="43744" y="115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0" name="Google Shape;3940;p55"/>
            <p:cNvSpPr/>
            <p:nvPr/>
          </p:nvSpPr>
          <p:spPr>
            <a:xfrm>
              <a:off x="5222264" y="2735985"/>
              <a:ext cx="32351" cy="22419"/>
            </a:xfrm>
            <a:custGeom>
              <a:rect b="b" l="l" r="r" t="t"/>
              <a:pathLst>
                <a:path extrusionOk="0" h="22419" w="32351">
                  <a:moveTo>
                    <a:pt x="7595" y="22419"/>
                  </a:moveTo>
                  <a:cubicBezTo>
                    <a:pt x="8597" y="22419"/>
                    <a:pt x="9599" y="22219"/>
                    <a:pt x="10533" y="21818"/>
                  </a:cubicBezTo>
                  <a:lnTo>
                    <a:pt x="27694" y="14607"/>
                  </a:lnTo>
                  <a:cubicBezTo>
                    <a:pt x="31567" y="13004"/>
                    <a:pt x="33370" y="8530"/>
                    <a:pt x="31767" y="4657"/>
                  </a:cubicBezTo>
                  <a:cubicBezTo>
                    <a:pt x="30165" y="785"/>
                    <a:pt x="25691" y="-1018"/>
                    <a:pt x="21818" y="584"/>
                  </a:cubicBezTo>
                  <a:lnTo>
                    <a:pt x="4657" y="7796"/>
                  </a:lnTo>
                  <a:cubicBezTo>
                    <a:pt x="785" y="9398"/>
                    <a:pt x="-1018" y="13872"/>
                    <a:pt x="584" y="17745"/>
                  </a:cubicBezTo>
                  <a:cubicBezTo>
                    <a:pt x="1786" y="20683"/>
                    <a:pt x="4657" y="22419"/>
                    <a:pt x="7595" y="224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1" name="Google Shape;3941;p55"/>
            <p:cNvSpPr/>
            <p:nvPr/>
          </p:nvSpPr>
          <p:spPr>
            <a:xfrm>
              <a:off x="5105745" y="2735985"/>
              <a:ext cx="32351" cy="22419"/>
            </a:xfrm>
            <a:custGeom>
              <a:rect b="b" l="l" r="r" t="t"/>
              <a:pathLst>
                <a:path extrusionOk="0" h="22419" w="32351">
                  <a:moveTo>
                    <a:pt x="27694" y="7796"/>
                  </a:moveTo>
                  <a:lnTo>
                    <a:pt x="10533" y="584"/>
                  </a:lnTo>
                  <a:cubicBezTo>
                    <a:pt x="6661" y="-1018"/>
                    <a:pt x="2187" y="785"/>
                    <a:pt x="584" y="4657"/>
                  </a:cubicBezTo>
                  <a:cubicBezTo>
                    <a:pt x="-1018" y="8530"/>
                    <a:pt x="785" y="13004"/>
                    <a:pt x="4658" y="14607"/>
                  </a:cubicBezTo>
                  <a:lnTo>
                    <a:pt x="21818" y="21818"/>
                  </a:lnTo>
                  <a:cubicBezTo>
                    <a:pt x="22753" y="22219"/>
                    <a:pt x="23755" y="22419"/>
                    <a:pt x="24756" y="22419"/>
                  </a:cubicBezTo>
                  <a:cubicBezTo>
                    <a:pt x="27761" y="22419"/>
                    <a:pt x="30565" y="20683"/>
                    <a:pt x="31768" y="17745"/>
                  </a:cubicBezTo>
                  <a:cubicBezTo>
                    <a:pt x="33370" y="13872"/>
                    <a:pt x="31567" y="9398"/>
                    <a:pt x="27694" y="77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2" name="Google Shape;3942;p55"/>
            <p:cNvSpPr/>
            <p:nvPr/>
          </p:nvSpPr>
          <p:spPr>
            <a:xfrm>
              <a:off x="5295497" y="2610970"/>
              <a:ext cx="15625" cy="15624"/>
            </a:xfrm>
            <a:custGeom>
              <a:rect b="b" l="l" r="r" t="t"/>
              <a:pathLst>
                <a:path extrusionOk="0" h="15624" w="15625">
                  <a:moveTo>
                    <a:pt x="7812" y="0"/>
                  </a:moveTo>
                  <a:cubicBezTo>
                    <a:pt x="3539" y="0"/>
                    <a:pt x="0" y="3472"/>
                    <a:pt x="0" y="7812"/>
                  </a:cubicBezTo>
                  <a:cubicBezTo>
                    <a:pt x="0" y="12153"/>
                    <a:pt x="3472" y="15625"/>
                    <a:pt x="7812" y="15625"/>
                  </a:cubicBezTo>
                  <a:cubicBezTo>
                    <a:pt x="12153" y="15625"/>
                    <a:pt x="15625" y="12153"/>
                    <a:pt x="15625" y="7812"/>
                  </a:cubicBezTo>
                  <a:cubicBezTo>
                    <a:pt x="15625" y="3472"/>
                    <a:pt x="12153" y="0"/>
                    <a:pt x="78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3" name="Google Shape;3943;p55"/>
            <p:cNvSpPr/>
            <p:nvPr/>
          </p:nvSpPr>
          <p:spPr>
            <a:xfrm>
              <a:off x="5319402" y="3001324"/>
              <a:ext cx="15624" cy="15624"/>
            </a:xfrm>
            <a:custGeom>
              <a:rect b="b" l="l" r="r" t="t"/>
              <a:pathLst>
                <a:path extrusionOk="0" h="15624" w="15624">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4" name="Google Shape;3944;p55"/>
            <p:cNvSpPr/>
            <p:nvPr/>
          </p:nvSpPr>
          <p:spPr>
            <a:xfrm>
              <a:off x="5026469" y="3001324"/>
              <a:ext cx="15624" cy="15624"/>
            </a:xfrm>
            <a:custGeom>
              <a:rect b="b" l="l" r="r" t="t"/>
              <a:pathLst>
                <a:path extrusionOk="0" h="15624" w="15624">
                  <a:moveTo>
                    <a:pt x="15625" y="7812"/>
                  </a:moveTo>
                  <a:cubicBezTo>
                    <a:pt x="15625" y="12127"/>
                    <a:pt x="12127" y="15625"/>
                    <a:pt x="7812" y="15625"/>
                  </a:cubicBezTo>
                  <a:cubicBezTo>
                    <a:pt x="3498" y="15625"/>
                    <a:pt x="0" y="12127"/>
                    <a:pt x="0" y="7812"/>
                  </a:cubicBezTo>
                  <a:cubicBezTo>
                    <a:pt x="0" y="3498"/>
                    <a:pt x="3498" y="0"/>
                    <a:pt x="7812" y="0"/>
                  </a:cubicBezTo>
                  <a:cubicBezTo>
                    <a:pt x="12127" y="0"/>
                    <a:pt x="15625" y="3498"/>
                    <a:pt x="1562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45" name="Google Shape;3945;p55"/>
          <p:cNvGrpSpPr/>
          <p:nvPr/>
        </p:nvGrpSpPr>
        <p:grpSpPr>
          <a:xfrm>
            <a:off x="5973975" y="2865063"/>
            <a:ext cx="250749" cy="291263"/>
            <a:chOff x="5482605" y="2537592"/>
            <a:chExt cx="454256" cy="527649"/>
          </a:xfrm>
        </p:grpSpPr>
        <p:sp>
          <p:nvSpPr>
            <p:cNvPr id="3946" name="Google Shape;3946;p55"/>
            <p:cNvSpPr/>
            <p:nvPr/>
          </p:nvSpPr>
          <p:spPr>
            <a:xfrm>
              <a:off x="5482605" y="2537592"/>
              <a:ext cx="454256" cy="527649"/>
            </a:xfrm>
            <a:custGeom>
              <a:rect b="b" l="l" r="r" t="t"/>
              <a:pathLst>
                <a:path extrusionOk="0" h="556886" w="479426">
                  <a:moveTo>
                    <a:pt x="479426" y="547405"/>
                  </a:moveTo>
                  <a:lnTo>
                    <a:pt x="469410" y="489713"/>
                  </a:lnTo>
                  <a:cubicBezTo>
                    <a:pt x="463601" y="456126"/>
                    <a:pt x="439696" y="429083"/>
                    <a:pt x="407111" y="419201"/>
                  </a:cubicBezTo>
                  <a:lnTo>
                    <a:pt x="364176" y="406180"/>
                  </a:lnTo>
                  <a:cubicBezTo>
                    <a:pt x="364910" y="401439"/>
                    <a:pt x="364710" y="396565"/>
                    <a:pt x="363375" y="391824"/>
                  </a:cubicBezTo>
                  <a:lnTo>
                    <a:pt x="355963" y="364581"/>
                  </a:lnTo>
                  <a:cubicBezTo>
                    <a:pt x="352090" y="350759"/>
                    <a:pt x="339270" y="339274"/>
                    <a:pt x="323445" y="340542"/>
                  </a:cubicBezTo>
                  <a:cubicBezTo>
                    <a:pt x="336332" y="328790"/>
                    <a:pt x="348818" y="314634"/>
                    <a:pt x="360503" y="298475"/>
                  </a:cubicBezTo>
                  <a:cubicBezTo>
                    <a:pt x="367581" y="288726"/>
                    <a:pt x="372723" y="279512"/>
                    <a:pt x="376596" y="270230"/>
                  </a:cubicBezTo>
                  <a:cubicBezTo>
                    <a:pt x="405642" y="268962"/>
                    <a:pt x="428879" y="244923"/>
                    <a:pt x="428879" y="215543"/>
                  </a:cubicBezTo>
                  <a:cubicBezTo>
                    <a:pt x="428879" y="196112"/>
                    <a:pt x="415658" y="179753"/>
                    <a:pt x="397763" y="175012"/>
                  </a:cubicBezTo>
                  <a:cubicBezTo>
                    <a:pt x="399499" y="155047"/>
                    <a:pt x="395893" y="133479"/>
                    <a:pt x="392221" y="118856"/>
                  </a:cubicBezTo>
                  <a:cubicBezTo>
                    <a:pt x="390418" y="111644"/>
                    <a:pt x="384608" y="106236"/>
                    <a:pt x="377530" y="104834"/>
                  </a:cubicBezTo>
                  <a:cubicBezTo>
                    <a:pt x="357298" y="38127"/>
                    <a:pt x="307352" y="0"/>
                    <a:pt x="239711" y="0"/>
                  </a:cubicBezTo>
                  <a:cubicBezTo>
                    <a:pt x="206659" y="0"/>
                    <a:pt x="177946" y="8881"/>
                    <a:pt x="154375" y="26375"/>
                  </a:cubicBezTo>
                  <a:cubicBezTo>
                    <a:pt x="150769" y="29046"/>
                    <a:pt x="149968" y="34188"/>
                    <a:pt x="152706" y="37794"/>
                  </a:cubicBezTo>
                  <a:cubicBezTo>
                    <a:pt x="155377" y="41399"/>
                    <a:pt x="160518" y="42201"/>
                    <a:pt x="164124" y="39463"/>
                  </a:cubicBezTo>
                  <a:cubicBezTo>
                    <a:pt x="184824" y="24105"/>
                    <a:pt x="210331" y="16293"/>
                    <a:pt x="239778" y="16293"/>
                  </a:cubicBezTo>
                  <a:cubicBezTo>
                    <a:pt x="298872" y="16293"/>
                    <a:pt x="341273" y="47476"/>
                    <a:pt x="360370" y="104433"/>
                  </a:cubicBezTo>
                  <a:lnTo>
                    <a:pt x="346414" y="104433"/>
                  </a:lnTo>
                  <a:cubicBezTo>
                    <a:pt x="340138" y="104433"/>
                    <a:pt x="334262" y="107505"/>
                    <a:pt x="330723" y="112646"/>
                  </a:cubicBezTo>
                  <a:cubicBezTo>
                    <a:pt x="327184" y="117788"/>
                    <a:pt x="326383" y="124398"/>
                    <a:pt x="328586" y="130207"/>
                  </a:cubicBezTo>
                  <a:lnTo>
                    <a:pt x="344010" y="170672"/>
                  </a:lnTo>
                  <a:cubicBezTo>
                    <a:pt x="348284" y="181890"/>
                    <a:pt x="359101" y="189569"/>
                    <a:pt x="371120" y="189902"/>
                  </a:cubicBezTo>
                  <a:cubicBezTo>
                    <a:pt x="370786" y="239181"/>
                    <a:pt x="367982" y="260481"/>
                    <a:pt x="347416" y="288994"/>
                  </a:cubicBezTo>
                  <a:cubicBezTo>
                    <a:pt x="327918" y="316037"/>
                    <a:pt x="306217" y="336870"/>
                    <a:pt x="284583" y="349423"/>
                  </a:cubicBezTo>
                  <a:cubicBezTo>
                    <a:pt x="254735" y="354431"/>
                    <a:pt x="224353" y="354297"/>
                    <a:pt x="194506" y="349156"/>
                  </a:cubicBezTo>
                  <a:cubicBezTo>
                    <a:pt x="173005" y="336536"/>
                    <a:pt x="151504" y="315769"/>
                    <a:pt x="132140" y="288994"/>
                  </a:cubicBezTo>
                  <a:cubicBezTo>
                    <a:pt x="111574" y="260481"/>
                    <a:pt x="108769" y="239181"/>
                    <a:pt x="108435" y="189902"/>
                  </a:cubicBezTo>
                  <a:cubicBezTo>
                    <a:pt x="120388" y="189569"/>
                    <a:pt x="131205" y="181890"/>
                    <a:pt x="135545" y="170672"/>
                  </a:cubicBezTo>
                  <a:lnTo>
                    <a:pt x="150970" y="130207"/>
                  </a:lnTo>
                  <a:cubicBezTo>
                    <a:pt x="153173" y="124331"/>
                    <a:pt x="152439" y="117788"/>
                    <a:pt x="148833" y="112646"/>
                  </a:cubicBezTo>
                  <a:cubicBezTo>
                    <a:pt x="145294" y="107505"/>
                    <a:pt x="139418" y="104433"/>
                    <a:pt x="133142" y="104433"/>
                  </a:cubicBezTo>
                  <a:lnTo>
                    <a:pt x="119186" y="104433"/>
                  </a:lnTo>
                  <a:cubicBezTo>
                    <a:pt x="124194" y="89543"/>
                    <a:pt x="130871" y="76322"/>
                    <a:pt x="139218" y="64837"/>
                  </a:cubicBezTo>
                  <a:cubicBezTo>
                    <a:pt x="141889" y="61164"/>
                    <a:pt x="141021" y="56089"/>
                    <a:pt x="137415" y="53418"/>
                  </a:cubicBezTo>
                  <a:cubicBezTo>
                    <a:pt x="133742" y="50747"/>
                    <a:pt x="128667" y="51616"/>
                    <a:pt x="125997" y="55221"/>
                  </a:cubicBezTo>
                  <a:cubicBezTo>
                    <a:pt x="115713" y="69444"/>
                    <a:pt x="107634" y="86070"/>
                    <a:pt x="101958" y="104767"/>
                  </a:cubicBezTo>
                  <a:cubicBezTo>
                    <a:pt x="94880" y="106169"/>
                    <a:pt x="89071" y="111578"/>
                    <a:pt x="87269" y="118789"/>
                  </a:cubicBezTo>
                  <a:cubicBezTo>
                    <a:pt x="83663" y="133680"/>
                    <a:pt x="79990" y="153444"/>
                    <a:pt x="81726" y="174945"/>
                  </a:cubicBezTo>
                  <a:cubicBezTo>
                    <a:pt x="63831" y="179753"/>
                    <a:pt x="50610" y="196112"/>
                    <a:pt x="50610" y="215476"/>
                  </a:cubicBezTo>
                  <a:cubicBezTo>
                    <a:pt x="50610" y="244857"/>
                    <a:pt x="73847" y="268895"/>
                    <a:pt x="102893" y="270164"/>
                  </a:cubicBezTo>
                  <a:cubicBezTo>
                    <a:pt x="106699" y="279445"/>
                    <a:pt x="111908" y="288593"/>
                    <a:pt x="118986" y="298408"/>
                  </a:cubicBezTo>
                  <a:cubicBezTo>
                    <a:pt x="130671" y="314568"/>
                    <a:pt x="143091" y="328723"/>
                    <a:pt x="155978" y="340409"/>
                  </a:cubicBezTo>
                  <a:cubicBezTo>
                    <a:pt x="142890" y="339607"/>
                    <a:pt x="128334" y="349824"/>
                    <a:pt x="124594" y="364581"/>
                  </a:cubicBezTo>
                  <a:lnTo>
                    <a:pt x="117250" y="391624"/>
                  </a:lnTo>
                  <a:cubicBezTo>
                    <a:pt x="115914" y="396364"/>
                    <a:pt x="115713" y="401306"/>
                    <a:pt x="116448" y="405980"/>
                  </a:cubicBezTo>
                  <a:lnTo>
                    <a:pt x="72645" y="419201"/>
                  </a:lnTo>
                  <a:cubicBezTo>
                    <a:pt x="39926" y="429016"/>
                    <a:pt x="15955" y="456060"/>
                    <a:pt x="10145" y="489780"/>
                  </a:cubicBezTo>
                  <a:lnTo>
                    <a:pt x="129" y="547338"/>
                  </a:lnTo>
                  <a:cubicBezTo>
                    <a:pt x="-672" y="551745"/>
                    <a:pt x="2333" y="556019"/>
                    <a:pt x="6740" y="556753"/>
                  </a:cubicBezTo>
                  <a:cubicBezTo>
                    <a:pt x="7207" y="556820"/>
                    <a:pt x="7675" y="556887"/>
                    <a:pt x="8142" y="556887"/>
                  </a:cubicBezTo>
                  <a:cubicBezTo>
                    <a:pt x="12015" y="556887"/>
                    <a:pt x="15488" y="554082"/>
                    <a:pt x="16155" y="550143"/>
                  </a:cubicBezTo>
                  <a:lnTo>
                    <a:pt x="21964" y="516623"/>
                  </a:lnTo>
                  <a:lnTo>
                    <a:pt x="43732" y="532982"/>
                  </a:lnTo>
                  <a:cubicBezTo>
                    <a:pt x="45201" y="534050"/>
                    <a:pt x="46937" y="534585"/>
                    <a:pt x="48607" y="534585"/>
                  </a:cubicBezTo>
                  <a:cubicBezTo>
                    <a:pt x="50276" y="534585"/>
                    <a:pt x="52079" y="534050"/>
                    <a:pt x="53481" y="532982"/>
                  </a:cubicBezTo>
                  <a:lnTo>
                    <a:pt x="80458" y="512750"/>
                  </a:lnTo>
                  <a:lnTo>
                    <a:pt x="107434" y="532982"/>
                  </a:lnTo>
                  <a:cubicBezTo>
                    <a:pt x="108903" y="534050"/>
                    <a:pt x="110639" y="534585"/>
                    <a:pt x="112308" y="534585"/>
                  </a:cubicBezTo>
                  <a:cubicBezTo>
                    <a:pt x="113978" y="534585"/>
                    <a:pt x="115780" y="534050"/>
                    <a:pt x="117183" y="532982"/>
                  </a:cubicBezTo>
                  <a:lnTo>
                    <a:pt x="144159" y="512750"/>
                  </a:lnTo>
                  <a:lnTo>
                    <a:pt x="171135" y="532982"/>
                  </a:lnTo>
                  <a:cubicBezTo>
                    <a:pt x="172604" y="534050"/>
                    <a:pt x="174340" y="534585"/>
                    <a:pt x="176010" y="534585"/>
                  </a:cubicBezTo>
                  <a:cubicBezTo>
                    <a:pt x="177679" y="534585"/>
                    <a:pt x="179482" y="534050"/>
                    <a:pt x="180884" y="532982"/>
                  </a:cubicBezTo>
                  <a:lnTo>
                    <a:pt x="207861" y="512750"/>
                  </a:lnTo>
                  <a:lnTo>
                    <a:pt x="234837" y="532982"/>
                  </a:lnTo>
                  <a:cubicBezTo>
                    <a:pt x="236305" y="534050"/>
                    <a:pt x="238042" y="534585"/>
                    <a:pt x="239711" y="534585"/>
                  </a:cubicBezTo>
                  <a:cubicBezTo>
                    <a:pt x="241380" y="534585"/>
                    <a:pt x="243183" y="534050"/>
                    <a:pt x="244586" y="532982"/>
                  </a:cubicBezTo>
                  <a:lnTo>
                    <a:pt x="271562" y="512750"/>
                  </a:lnTo>
                  <a:lnTo>
                    <a:pt x="298538" y="532982"/>
                  </a:lnTo>
                  <a:cubicBezTo>
                    <a:pt x="300007" y="534050"/>
                    <a:pt x="301743" y="534585"/>
                    <a:pt x="303413" y="534585"/>
                  </a:cubicBezTo>
                  <a:cubicBezTo>
                    <a:pt x="305082" y="534585"/>
                    <a:pt x="306885" y="534050"/>
                    <a:pt x="308287" y="532982"/>
                  </a:cubicBezTo>
                  <a:lnTo>
                    <a:pt x="335263" y="512750"/>
                  </a:lnTo>
                  <a:lnTo>
                    <a:pt x="362240" y="532982"/>
                  </a:lnTo>
                  <a:cubicBezTo>
                    <a:pt x="363708" y="534050"/>
                    <a:pt x="365445" y="534585"/>
                    <a:pt x="367114" y="534585"/>
                  </a:cubicBezTo>
                  <a:cubicBezTo>
                    <a:pt x="368783" y="534585"/>
                    <a:pt x="370586" y="534050"/>
                    <a:pt x="371988" y="532982"/>
                  </a:cubicBezTo>
                  <a:lnTo>
                    <a:pt x="398965" y="512750"/>
                  </a:lnTo>
                  <a:lnTo>
                    <a:pt x="425941" y="532982"/>
                  </a:lnTo>
                  <a:cubicBezTo>
                    <a:pt x="427410" y="534050"/>
                    <a:pt x="429146" y="534585"/>
                    <a:pt x="430815" y="534585"/>
                  </a:cubicBezTo>
                  <a:cubicBezTo>
                    <a:pt x="432485" y="534585"/>
                    <a:pt x="434288" y="534050"/>
                    <a:pt x="435690" y="532982"/>
                  </a:cubicBezTo>
                  <a:lnTo>
                    <a:pt x="457458" y="516623"/>
                  </a:lnTo>
                  <a:lnTo>
                    <a:pt x="463267" y="550143"/>
                  </a:lnTo>
                  <a:cubicBezTo>
                    <a:pt x="463935" y="554082"/>
                    <a:pt x="467407" y="556887"/>
                    <a:pt x="471280" y="556887"/>
                  </a:cubicBezTo>
                  <a:cubicBezTo>
                    <a:pt x="471747" y="556887"/>
                    <a:pt x="472215" y="556887"/>
                    <a:pt x="472682" y="556753"/>
                  </a:cubicBezTo>
                  <a:cubicBezTo>
                    <a:pt x="477089" y="555952"/>
                    <a:pt x="480094" y="551745"/>
                    <a:pt x="479292" y="547338"/>
                  </a:cubicBezTo>
                  <a:lnTo>
                    <a:pt x="479292" y="547338"/>
                  </a:lnTo>
                  <a:close/>
                  <a:moveTo>
                    <a:pt x="412586" y="215476"/>
                  </a:moveTo>
                  <a:cubicBezTo>
                    <a:pt x="412586" y="233973"/>
                    <a:pt x="399499" y="249397"/>
                    <a:pt x="382138" y="253070"/>
                  </a:cubicBezTo>
                  <a:cubicBezTo>
                    <a:pt x="386478" y="235308"/>
                    <a:pt x="387146" y="215744"/>
                    <a:pt x="387279" y="189836"/>
                  </a:cubicBezTo>
                  <a:cubicBezTo>
                    <a:pt x="401235" y="190036"/>
                    <a:pt x="412586" y="201454"/>
                    <a:pt x="412586" y="215476"/>
                  </a:cubicBezTo>
                  <a:lnTo>
                    <a:pt x="412586" y="215476"/>
                  </a:lnTo>
                  <a:close/>
                  <a:moveTo>
                    <a:pt x="359168" y="164729"/>
                  </a:moveTo>
                  <a:lnTo>
                    <a:pt x="343743" y="124265"/>
                  </a:lnTo>
                  <a:cubicBezTo>
                    <a:pt x="343276" y="123129"/>
                    <a:pt x="343743" y="122195"/>
                    <a:pt x="344077" y="121727"/>
                  </a:cubicBezTo>
                  <a:cubicBezTo>
                    <a:pt x="344411" y="121260"/>
                    <a:pt x="345079" y="120525"/>
                    <a:pt x="346348" y="120525"/>
                  </a:cubicBezTo>
                  <a:lnTo>
                    <a:pt x="373791" y="120525"/>
                  </a:lnTo>
                  <a:cubicBezTo>
                    <a:pt x="375060" y="120525"/>
                    <a:pt x="376128" y="121393"/>
                    <a:pt x="376462" y="122595"/>
                  </a:cubicBezTo>
                  <a:cubicBezTo>
                    <a:pt x="379867" y="135616"/>
                    <a:pt x="382205" y="151174"/>
                    <a:pt x="382004" y="170672"/>
                  </a:cubicBezTo>
                  <a:cubicBezTo>
                    <a:pt x="382004" y="172141"/>
                    <a:pt x="380802" y="173343"/>
                    <a:pt x="379333" y="173409"/>
                  </a:cubicBezTo>
                  <a:cubicBezTo>
                    <a:pt x="379200" y="173409"/>
                    <a:pt x="373257" y="173409"/>
                    <a:pt x="371988" y="173409"/>
                  </a:cubicBezTo>
                  <a:cubicBezTo>
                    <a:pt x="366380" y="173409"/>
                    <a:pt x="361305" y="169870"/>
                    <a:pt x="359302" y="164662"/>
                  </a:cubicBezTo>
                  <a:lnTo>
                    <a:pt x="359302" y="164662"/>
                  </a:lnTo>
                  <a:close/>
                  <a:moveTo>
                    <a:pt x="97418" y="168735"/>
                  </a:moveTo>
                  <a:cubicBezTo>
                    <a:pt x="97418" y="148837"/>
                    <a:pt x="99555" y="136350"/>
                    <a:pt x="102960" y="122662"/>
                  </a:cubicBezTo>
                  <a:cubicBezTo>
                    <a:pt x="103294" y="121460"/>
                    <a:pt x="104362" y="120592"/>
                    <a:pt x="105631" y="120592"/>
                  </a:cubicBezTo>
                  <a:lnTo>
                    <a:pt x="133075" y="120592"/>
                  </a:lnTo>
                  <a:cubicBezTo>
                    <a:pt x="134343" y="120592"/>
                    <a:pt x="135011" y="121327"/>
                    <a:pt x="135345" y="121794"/>
                  </a:cubicBezTo>
                  <a:cubicBezTo>
                    <a:pt x="135679" y="122261"/>
                    <a:pt x="136080" y="123129"/>
                    <a:pt x="135679" y="124331"/>
                  </a:cubicBezTo>
                  <a:lnTo>
                    <a:pt x="120254" y="164729"/>
                  </a:lnTo>
                  <a:cubicBezTo>
                    <a:pt x="118251" y="170004"/>
                    <a:pt x="113176" y="173476"/>
                    <a:pt x="107567" y="173476"/>
                  </a:cubicBezTo>
                  <a:cubicBezTo>
                    <a:pt x="107033" y="173476"/>
                    <a:pt x="101424" y="173476"/>
                    <a:pt x="100222" y="173476"/>
                  </a:cubicBezTo>
                  <a:cubicBezTo>
                    <a:pt x="98753" y="173476"/>
                    <a:pt x="97551" y="172274"/>
                    <a:pt x="97551" y="170739"/>
                  </a:cubicBezTo>
                  <a:lnTo>
                    <a:pt x="97551" y="168669"/>
                  </a:lnTo>
                  <a:close/>
                  <a:moveTo>
                    <a:pt x="66702" y="215476"/>
                  </a:moveTo>
                  <a:cubicBezTo>
                    <a:pt x="66702" y="201454"/>
                    <a:pt x="77987" y="190036"/>
                    <a:pt x="92009" y="189836"/>
                  </a:cubicBezTo>
                  <a:cubicBezTo>
                    <a:pt x="92143" y="215744"/>
                    <a:pt x="92877" y="235308"/>
                    <a:pt x="97151" y="253070"/>
                  </a:cubicBezTo>
                  <a:cubicBezTo>
                    <a:pt x="79790" y="249397"/>
                    <a:pt x="66702" y="233906"/>
                    <a:pt x="66702" y="215476"/>
                  </a:cubicBezTo>
                  <a:lnTo>
                    <a:pt x="66702" y="215476"/>
                  </a:lnTo>
                  <a:close/>
                  <a:moveTo>
                    <a:pt x="77052" y="434892"/>
                  </a:moveTo>
                  <a:lnTo>
                    <a:pt x="122324" y="421271"/>
                  </a:lnTo>
                  <a:cubicBezTo>
                    <a:pt x="126865" y="427748"/>
                    <a:pt x="133542" y="432889"/>
                    <a:pt x="141555" y="435293"/>
                  </a:cubicBezTo>
                  <a:cubicBezTo>
                    <a:pt x="173940" y="444975"/>
                    <a:pt x="206859" y="449850"/>
                    <a:pt x="239978" y="449850"/>
                  </a:cubicBezTo>
                  <a:cubicBezTo>
                    <a:pt x="257940" y="449850"/>
                    <a:pt x="275902" y="448447"/>
                    <a:pt x="293931" y="445576"/>
                  </a:cubicBezTo>
                  <a:cubicBezTo>
                    <a:pt x="298405" y="444842"/>
                    <a:pt x="301409" y="440702"/>
                    <a:pt x="300675" y="436228"/>
                  </a:cubicBezTo>
                  <a:cubicBezTo>
                    <a:pt x="299940" y="431754"/>
                    <a:pt x="295800" y="428749"/>
                    <a:pt x="291327" y="429484"/>
                  </a:cubicBezTo>
                  <a:cubicBezTo>
                    <a:pt x="242649" y="437230"/>
                    <a:pt x="193838" y="433958"/>
                    <a:pt x="146229" y="419668"/>
                  </a:cubicBezTo>
                  <a:cubicBezTo>
                    <a:pt x="136280" y="416730"/>
                    <a:pt x="130003" y="405713"/>
                    <a:pt x="132741" y="396097"/>
                  </a:cubicBezTo>
                  <a:lnTo>
                    <a:pt x="140086" y="369054"/>
                  </a:lnTo>
                  <a:cubicBezTo>
                    <a:pt x="142089" y="362243"/>
                    <a:pt x="148833" y="354832"/>
                    <a:pt x="157981" y="357302"/>
                  </a:cubicBezTo>
                  <a:cubicBezTo>
                    <a:pt x="210398" y="373127"/>
                    <a:pt x="268824" y="373528"/>
                    <a:pt x="322243" y="357302"/>
                  </a:cubicBezTo>
                  <a:cubicBezTo>
                    <a:pt x="329254" y="355166"/>
                    <a:pt x="337600" y="360107"/>
                    <a:pt x="340138" y="368988"/>
                  </a:cubicBezTo>
                  <a:lnTo>
                    <a:pt x="347549" y="396231"/>
                  </a:lnTo>
                  <a:cubicBezTo>
                    <a:pt x="350287" y="405779"/>
                    <a:pt x="343944" y="416730"/>
                    <a:pt x="333994" y="419668"/>
                  </a:cubicBezTo>
                  <a:cubicBezTo>
                    <a:pt x="332259" y="420202"/>
                    <a:pt x="330456" y="420737"/>
                    <a:pt x="328719" y="421204"/>
                  </a:cubicBezTo>
                  <a:cubicBezTo>
                    <a:pt x="324379" y="422406"/>
                    <a:pt x="321842" y="426947"/>
                    <a:pt x="323110" y="431287"/>
                  </a:cubicBezTo>
                  <a:cubicBezTo>
                    <a:pt x="324313" y="435627"/>
                    <a:pt x="328853" y="438164"/>
                    <a:pt x="333193" y="436896"/>
                  </a:cubicBezTo>
                  <a:cubicBezTo>
                    <a:pt x="335063" y="436361"/>
                    <a:pt x="336866" y="435827"/>
                    <a:pt x="338735" y="435293"/>
                  </a:cubicBezTo>
                  <a:cubicBezTo>
                    <a:pt x="346748" y="432889"/>
                    <a:pt x="353359" y="427815"/>
                    <a:pt x="357899" y="421338"/>
                  </a:cubicBezTo>
                  <a:lnTo>
                    <a:pt x="402303" y="434826"/>
                  </a:lnTo>
                  <a:cubicBezTo>
                    <a:pt x="426075" y="442037"/>
                    <a:pt x="444170" y="460400"/>
                    <a:pt x="451248" y="483770"/>
                  </a:cubicBezTo>
                  <a:lnTo>
                    <a:pt x="435690" y="472085"/>
                  </a:lnTo>
                  <a:cubicBezTo>
                    <a:pt x="432752" y="469882"/>
                    <a:pt x="428812" y="469882"/>
                    <a:pt x="425874" y="472085"/>
                  </a:cubicBezTo>
                  <a:lnTo>
                    <a:pt x="398898" y="492317"/>
                  </a:lnTo>
                  <a:lnTo>
                    <a:pt x="371922" y="472085"/>
                  </a:lnTo>
                  <a:cubicBezTo>
                    <a:pt x="368984" y="469882"/>
                    <a:pt x="365044" y="469882"/>
                    <a:pt x="362106" y="472085"/>
                  </a:cubicBezTo>
                  <a:lnTo>
                    <a:pt x="335130" y="492317"/>
                  </a:lnTo>
                  <a:lnTo>
                    <a:pt x="308153" y="472085"/>
                  </a:lnTo>
                  <a:cubicBezTo>
                    <a:pt x="305215" y="469882"/>
                    <a:pt x="301276" y="469882"/>
                    <a:pt x="298338" y="472085"/>
                  </a:cubicBezTo>
                  <a:lnTo>
                    <a:pt x="271361" y="492317"/>
                  </a:lnTo>
                  <a:lnTo>
                    <a:pt x="244385" y="472085"/>
                  </a:lnTo>
                  <a:cubicBezTo>
                    <a:pt x="241447" y="469882"/>
                    <a:pt x="237508" y="469882"/>
                    <a:pt x="234570" y="472085"/>
                  </a:cubicBezTo>
                  <a:lnTo>
                    <a:pt x="207593" y="492317"/>
                  </a:lnTo>
                  <a:lnTo>
                    <a:pt x="180617" y="472085"/>
                  </a:lnTo>
                  <a:cubicBezTo>
                    <a:pt x="177679" y="469882"/>
                    <a:pt x="173739" y="469882"/>
                    <a:pt x="170801" y="472085"/>
                  </a:cubicBezTo>
                  <a:lnTo>
                    <a:pt x="143825" y="492317"/>
                  </a:lnTo>
                  <a:lnTo>
                    <a:pt x="116849" y="472085"/>
                  </a:lnTo>
                  <a:cubicBezTo>
                    <a:pt x="113911" y="469882"/>
                    <a:pt x="109971" y="469882"/>
                    <a:pt x="107033" y="472085"/>
                  </a:cubicBezTo>
                  <a:lnTo>
                    <a:pt x="80057" y="492317"/>
                  </a:lnTo>
                  <a:lnTo>
                    <a:pt x="53081" y="472085"/>
                  </a:lnTo>
                  <a:cubicBezTo>
                    <a:pt x="50143" y="469882"/>
                    <a:pt x="46203" y="469882"/>
                    <a:pt x="43265" y="472085"/>
                  </a:cubicBezTo>
                  <a:lnTo>
                    <a:pt x="27774" y="483704"/>
                  </a:lnTo>
                  <a:cubicBezTo>
                    <a:pt x="34851" y="460333"/>
                    <a:pt x="53014" y="442037"/>
                    <a:pt x="76785" y="434826"/>
                  </a:cubicBezTo>
                  <a:lnTo>
                    <a:pt x="76785" y="434826"/>
                  </a:lnTo>
                  <a:close/>
                  <a:moveTo>
                    <a:pt x="48407" y="516289"/>
                  </a:moveTo>
                  <a:lnTo>
                    <a:pt x="30111" y="502534"/>
                  </a:lnTo>
                  <a:lnTo>
                    <a:pt x="48407" y="488778"/>
                  </a:lnTo>
                  <a:lnTo>
                    <a:pt x="66702" y="502534"/>
                  </a:lnTo>
                  <a:lnTo>
                    <a:pt x="48407" y="516289"/>
                  </a:lnTo>
                  <a:close/>
                  <a:moveTo>
                    <a:pt x="112108" y="516289"/>
                  </a:moveTo>
                  <a:lnTo>
                    <a:pt x="93812" y="502534"/>
                  </a:lnTo>
                  <a:lnTo>
                    <a:pt x="112108" y="488778"/>
                  </a:lnTo>
                  <a:lnTo>
                    <a:pt x="130404" y="502534"/>
                  </a:lnTo>
                  <a:lnTo>
                    <a:pt x="112108" y="516289"/>
                  </a:lnTo>
                  <a:close/>
                  <a:moveTo>
                    <a:pt x="175809" y="516289"/>
                  </a:moveTo>
                  <a:lnTo>
                    <a:pt x="157513" y="502534"/>
                  </a:lnTo>
                  <a:lnTo>
                    <a:pt x="175809" y="488778"/>
                  </a:lnTo>
                  <a:lnTo>
                    <a:pt x="194105" y="502534"/>
                  </a:lnTo>
                  <a:lnTo>
                    <a:pt x="175809" y="516289"/>
                  </a:lnTo>
                  <a:close/>
                  <a:moveTo>
                    <a:pt x="239511" y="516289"/>
                  </a:moveTo>
                  <a:lnTo>
                    <a:pt x="221215" y="502534"/>
                  </a:lnTo>
                  <a:lnTo>
                    <a:pt x="239511" y="488778"/>
                  </a:lnTo>
                  <a:lnTo>
                    <a:pt x="257807" y="502534"/>
                  </a:lnTo>
                  <a:lnTo>
                    <a:pt x="239511" y="516289"/>
                  </a:lnTo>
                  <a:close/>
                  <a:moveTo>
                    <a:pt x="303212" y="516289"/>
                  </a:moveTo>
                  <a:lnTo>
                    <a:pt x="284916" y="502534"/>
                  </a:lnTo>
                  <a:lnTo>
                    <a:pt x="303212" y="488778"/>
                  </a:lnTo>
                  <a:lnTo>
                    <a:pt x="321508" y="502534"/>
                  </a:lnTo>
                  <a:lnTo>
                    <a:pt x="303212" y="516289"/>
                  </a:lnTo>
                  <a:close/>
                  <a:moveTo>
                    <a:pt x="366914" y="516289"/>
                  </a:moveTo>
                  <a:lnTo>
                    <a:pt x="348618" y="502534"/>
                  </a:lnTo>
                  <a:lnTo>
                    <a:pt x="366914" y="488778"/>
                  </a:lnTo>
                  <a:lnTo>
                    <a:pt x="385210" y="502534"/>
                  </a:lnTo>
                  <a:lnTo>
                    <a:pt x="366914" y="516289"/>
                  </a:lnTo>
                  <a:close/>
                  <a:moveTo>
                    <a:pt x="430615" y="516289"/>
                  </a:moveTo>
                  <a:lnTo>
                    <a:pt x="412319" y="502534"/>
                  </a:lnTo>
                  <a:lnTo>
                    <a:pt x="430615" y="488778"/>
                  </a:lnTo>
                  <a:lnTo>
                    <a:pt x="448911" y="502534"/>
                  </a:lnTo>
                  <a:lnTo>
                    <a:pt x="430615" y="516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7" name="Google Shape;3947;p55"/>
            <p:cNvSpPr/>
            <p:nvPr/>
          </p:nvSpPr>
          <p:spPr>
            <a:xfrm>
              <a:off x="5742757" y="2674053"/>
              <a:ext cx="64873" cy="21985"/>
            </a:xfrm>
            <a:custGeom>
              <a:rect b="b" l="l" r="r" t="t"/>
              <a:pathLst>
                <a:path extrusionOk="0" h="21985" w="64873">
                  <a:moveTo>
                    <a:pt x="63954" y="17578"/>
                  </a:moveTo>
                  <a:cubicBezTo>
                    <a:pt x="66024" y="13572"/>
                    <a:pt x="64488" y="8630"/>
                    <a:pt x="60481" y="6560"/>
                  </a:cubicBez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6" y="21985"/>
                  </a:cubicBezTo>
                  <a:cubicBezTo>
                    <a:pt x="59613" y="21985"/>
                    <a:pt x="62485" y="20382"/>
                    <a:pt x="63887" y="17578"/>
                  </a:cubicBezTo>
                  <a:lnTo>
                    <a:pt x="63887" y="175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8" name="Google Shape;3948;p55"/>
            <p:cNvSpPr/>
            <p:nvPr/>
          </p:nvSpPr>
          <p:spPr>
            <a:xfrm>
              <a:off x="5637189" y="2674053"/>
              <a:ext cx="64807" cy="21985"/>
            </a:xfrm>
            <a:custGeom>
              <a:rect b="b" l="l" r="r" t="t"/>
              <a:pathLst>
                <a:path extrusionOk="0" h="21985" w="64807">
                  <a:moveTo>
                    <a:pt x="60481" y="6560"/>
                  </a:moveTo>
                  <a:cubicBezTo>
                    <a:pt x="43722" y="-2187"/>
                    <a:pt x="21153" y="-2187"/>
                    <a:pt x="4392" y="6560"/>
                  </a:cubicBezTo>
                  <a:cubicBezTo>
                    <a:pt x="386" y="8630"/>
                    <a:pt x="-1150" y="13572"/>
                    <a:pt x="920" y="17578"/>
                  </a:cubicBezTo>
                  <a:cubicBezTo>
                    <a:pt x="2990" y="21584"/>
                    <a:pt x="7931" y="23120"/>
                    <a:pt x="11938" y="21050"/>
                  </a:cubicBezTo>
                  <a:cubicBezTo>
                    <a:pt x="24024" y="14774"/>
                    <a:pt x="40850" y="14774"/>
                    <a:pt x="52870" y="21050"/>
                  </a:cubicBezTo>
                  <a:cubicBezTo>
                    <a:pt x="54072" y="21651"/>
                    <a:pt x="55340" y="21985"/>
                    <a:pt x="56675" y="21985"/>
                  </a:cubicBezTo>
                  <a:cubicBezTo>
                    <a:pt x="59613" y="21985"/>
                    <a:pt x="62485" y="20382"/>
                    <a:pt x="63887" y="17578"/>
                  </a:cubicBezTo>
                  <a:cubicBezTo>
                    <a:pt x="65957" y="13572"/>
                    <a:pt x="64421" y="8630"/>
                    <a:pt x="60415" y="6560"/>
                  </a:cubicBezTo>
                  <a:lnTo>
                    <a:pt x="60415" y="65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9" name="Google Shape;3949;p55"/>
            <p:cNvSpPr/>
            <p:nvPr/>
          </p:nvSpPr>
          <p:spPr>
            <a:xfrm>
              <a:off x="5698368" y="2771387"/>
              <a:ext cx="48953" cy="20203"/>
            </a:xfrm>
            <a:custGeom>
              <a:rect b="b" l="l" r="r" t="t"/>
              <a:pathLst>
                <a:path extrusionOk="0" h="20203" w="48953">
                  <a:moveTo>
                    <a:pt x="37030" y="906"/>
                  </a:moveTo>
                  <a:cubicBezTo>
                    <a:pt x="29151" y="4912"/>
                    <a:pt x="19736" y="4912"/>
                    <a:pt x="11856" y="906"/>
                  </a:cubicBezTo>
                  <a:cubicBezTo>
                    <a:pt x="7850" y="-1164"/>
                    <a:pt x="2909" y="438"/>
                    <a:pt x="906" y="4445"/>
                  </a:cubicBezTo>
                  <a:cubicBezTo>
                    <a:pt x="-1164" y="8451"/>
                    <a:pt x="438" y="13392"/>
                    <a:pt x="4445" y="15395"/>
                  </a:cubicBezTo>
                  <a:cubicBezTo>
                    <a:pt x="10721" y="18601"/>
                    <a:pt x="17599" y="20203"/>
                    <a:pt x="24477" y="20203"/>
                  </a:cubicBezTo>
                  <a:cubicBezTo>
                    <a:pt x="31354" y="20203"/>
                    <a:pt x="38232" y="18601"/>
                    <a:pt x="44508" y="15395"/>
                  </a:cubicBezTo>
                  <a:cubicBezTo>
                    <a:pt x="48515" y="13325"/>
                    <a:pt x="50118" y="8451"/>
                    <a:pt x="48048" y="4445"/>
                  </a:cubicBezTo>
                  <a:cubicBezTo>
                    <a:pt x="45978" y="438"/>
                    <a:pt x="41103" y="-1164"/>
                    <a:pt x="37097" y="906"/>
                  </a:cubicBezTo>
                  <a:lnTo>
                    <a:pt x="37097" y="90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0" name="Google Shape;3950;p55"/>
            <p:cNvSpPr/>
            <p:nvPr/>
          </p:nvSpPr>
          <p:spPr>
            <a:xfrm>
              <a:off x="5653935" y="2798420"/>
              <a:ext cx="136483" cy="52397"/>
            </a:xfrm>
            <a:custGeom>
              <a:rect b="b" l="l" r="r" t="t"/>
              <a:pathLst>
                <a:path extrusionOk="0" h="52397" w="136483">
                  <a:moveTo>
                    <a:pt x="90544" y="44252"/>
                  </a:moveTo>
                  <a:cubicBezTo>
                    <a:pt x="90544" y="48725"/>
                    <a:pt x="94217" y="52398"/>
                    <a:pt x="98691" y="52398"/>
                  </a:cubicBezTo>
                  <a:lnTo>
                    <a:pt x="120459" y="52398"/>
                  </a:lnTo>
                  <a:cubicBezTo>
                    <a:pt x="129272" y="52398"/>
                    <a:pt x="136484" y="45253"/>
                    <a:pt x="136484" y="36372"/>
                  </a:cubicBezTo>
                  <a:cubicBezTo>
                    <a:pt x="136484" y="34703"/>
                    <a:pt x="136217" y="32967"/>
                    <a:pt x="135683" y="31298"/>
                  </a:cubicBezTo>
                  <a:cubicBezTo>
                    <a:pt x="130207" y="14872"/>
                    <a:pt x="114115" y="1517"/>
                    <a:pt x="98356" y="182"/>
                  </a:cubicBezTo>
                  <a:cubicBezTo>
                    <a:pt x="88541" y="-620"/>
                    <a:pt x="78325" y="1584"/>
                    <a:pt x="69444" y="6458"/>
                  </a:cubicBezTo>
                  <a:cubicBezTo>
                    <a:pt x="68710" y="6859"/>
                    <a:pt x="67842" y="6859"/>
                    <a:pt x="67107" y="6458"/>
                  </a:cubicBezTo>
                  <a:cubicBezTo>
                    <a:pt x="58293" y="1584"/>
                    <a:pt x="48010" y="-687"/>
                    <a:pt x="38194" y="182"/>
                  </a:cubicBezTo>
                  <a:cubicBezTo>
                    <a:pt x="22369" y="1517"/>
                    <a:pt x="6344" y="14872"/>
                    <a:pt x="801" y="31364"/>
                  </a:cubicBezTo>
                  <a:cubicBezTo>
                    <a:pt x="267" y="33034"/>
                    <a:pt x="0" y="34703"/>
                    <a:pt x="0" y="36372"/>
                  </a:cubicBezTo>
                  <a:cubicBezTo>
                    <a:pt x="0" y="45186"/>
                    <a:pt x="7212" y="52398"/>
                    <a:pt x="16026" y="52398"/>
                  </a:cubicBezTo>
                  <a:lnTo>
                    <a:pt x="60630" y="52398"/>
                  </a:lnTo>
                  <a:cubicBezTo>
                    <a:pt x="65170" y="52398"/>
                    <a:pt x="68776" y="48725"/>
                    <a:pt x="68776" y="44252"/>
                  </a:cubicBezTo>
                  <a:cubicBezTo>
                    <a:pt x="68776" y="39778"/>
                    <a:pt x="65104" y="36105"/>
                    <a:pt x="60630" y="36105"/>
                  </a:cubicBezTo>
                  <a:lnTo>
                    <a:pt x="16493" y="36105"/>
                  </a:lnTo>
                  <a:cubicBezTo>
                    <a:pt x="20032" y="26023"/>
                    <a:pt x="30315" y="17275"/>
                    <a:pt x="39596" y="16474"/>
                  </a:cubicBezTo>
                  <a:cubicBezTo>
                    <a:pt x="48544" y="15740"/>
                    <a:pt x="55756" y="18878"/>
                    <a:pt x="59228" y="20814"/>
                  </a:cubicBezTo>
                  <a:cubicBezTo>
                    <a:pt x="64837" y="23886"/>
                    <a:pt x="71714" y="23886"/>
                    <a:pt x="77323" y="20814"/>
                  </a:cubicBezTo>
                  <a:cubicBezTo>
                    <a:pt x="80862" y="18878"/>
                    <a:pt x="88074" y="15740"/>
                    <a:pt x="96954" y="16474"/>
                  </a:cubicBezTo>
                  <a:cubicBezTo>
                    <a:pt x="106236" y="17275"/>
                    <a:pt x="116519" y="26023"/>
                    <a:pt x="120058" y="36105"/>
                  </a:cubicBezTo>
                  <a:lnTo>
                    <a:pt x="98757" y="36105"/>
                  </a:lnTo>
                  <a:cubicBezTo>
                    <a:pt x="94217" y="36105"/>
                    <a:pt x="90611" y="39778"/>
                    <a:pt x="90611" y="442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1" name="Google Shape;3951;p55"/>
            <p:cNvSpPr/>
            <p:nvPr/>
          </p:nvSpPr>
          <p:spPr>
            <a:xfrm>
              <a:off x="5767048" y="2708792"/>
              <a:ext cx="16292" cy="37059"/>
            </a:xfrm>
            <a:custGeom>
              <a:rect b="b" l="l" r="r" t="t"/>
              <a:pathLst>
                <a:path extrusionOk="0" h="37059" w="16292">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2" name="Google Shape;3952;p55"/>
            <p:cNvSpPr/>
            <p:nvPr/>
          </p:nvSpPr>
          <p:spPr>
            <a:xfrm>
              <a:off x="5661079" y="2708792"/>
              <a:ext cx="16292" cy="37059"/>
            </a:xfrm>
            <a:custGeom>
              <a:rect b="b" l="l" r="r" t="t"/>
              <a:pathLst>
                <a:path extrusionOk="0" h="37059" w="16292">
                  <a:moveTo>
                    <a:pt x="8147" y="37059"/>
                  </a:moveTo>
                  <a:cubicBezTo>
                    <a:pt x="3606" y="37059"/>
                    <a:pt x="0" y="33386"/>
                    <a:pt x="0" y="28913"/>
                  </a:cubicBezTo>
                  <a:lnTo>
                    <a:pt x="0" y="8146"/>
                  </a:lnTo>
                  <a:cubicBezTo>
                    <a:pt x="0" y="3673"/>
                    <a:pt x="3672" y="0"/>
                    <a:pt x="8147" y="0"/>
                  </a:cubicBezTo>
                  <a:cubicBezTo>
                    <a:pt x="12620" y="0"/>
                    <a:pt x="16293" y="3673"/>
                    <a:pt x="16293" y="8146"/>
                  </a:cubicBezTo>
                  <a:lnTo>
                    <a:pt x="16293" y="28913"/>
                  </a:lnTo>
                  <a:cubicBezTo>
                    <a:pt x="16293" y="33453"/>
                    <a:pt x="12620" y="37059"/>
                    <a:pt x="8147" y="370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53" name="Google Shape;3953;p55"/>
          <p:cNvGrpSpPr/>
          <p:nvPr/>
        </p:nvGrpSpPr>
        <p:grpSpPr>
          <a:xfrm>
            <a:off x="6863001" y="2867443"/>
            <a:ext cx="231119" cy="286502"/>
            <a:chOff x="6055860" y="2534982"/>
            <a:chExt cx="431515" cy="534918"/>
          </a:xfrm>
        </p:grpSpPr>
        <p:sp>
          <p:nvSpPr>
            <p:cNvPr id="3954" name="Google Shape;3954;p55"/>
            <p:cNvSpPr/>
            <p:nvPr/>
          </p:nvSpPr>
          <p:spPr>
            <a:xfrm>
              <a:off x="6055860" y="2534982"/>
              <a:ext cx="431515" cy="534918"/>
            </a:xfrm>
            <a:custGeom>
              <a:rect b="b" l="l" r="r" t="t"/>
              <a:pathLst>
                <a:path extrusionOk="0" h="534918" w="431515">
                  <a:moveTo>
                    <a:pt x="431468" y="525704"/>
                  </a:moveTo>
                  <a:lnTo>
                    <a:pt x="422454" y="473955"/>
                  </a:lnTo>
                  <a:cubicBezTo>
                    <a:pt x="417178" y="443640"/>
                    <a:pt x="395611" y="419268"/>
                    <a:pt x="366164" y="410320"/>
                  </a:cubicBezTo>
                  <a:lnTo>
                    <a:pt x="300793" y="390488"/>
                  </a:lnTo>
                  <a:cubicBezTo>
                    <a:pt x="292180" y="387884"/>
                    <a:pt x="285702" y="380406"/>
                    <a:pt x="284367" y="371458"/>
                  </a:cubicBezTo>
                  <a:lnTo>
                    <a:pt x="281029" y="349356"/>
                  </a:lnTo>
                  <a:cubicBezTo>
                    <a:pt x="296186" y="337471"/>
                    <a:pt x="310943" y="321846"/>
                    <a:pt x="324631" y="302882"/>
                  </a:cubicBezTo>
                  <a:cubicBezTo>
                    <a:pt x="335916" y="287324"/>
                    <a:pt x="342126" y="273369"/>
                    <a:pt x="345331" y="256141"/>
                  </a:cubicBezTo>
                  <a:cubicBezTo>
                    <a:pt x="368434" y="251934"/>
                    <a:pt x="386062" y="231635"/>
                    <a:pt x="386062" y="207330"/>
                  </a:cubicBezTo>
                  <a:cubicBezTo>
                    <a:pt x="386062" y="193107"/>
                    <a:pt x="378250" y="180688"/>
                    <a:pt x="366632" y="174144"/>
                  </a:cubicBezTo>
                  <a:cubicBezTo>
                    <a:pt x="370170" y="170204"/>
                    <a:pt x="372641" y="165263"/>
                    <a:pt x="373509" y="159721"/>
                  </a:cubicBezTo>
                  <a:lnTo>
                    <a:pt x="377449" y="135015"/>
                  </a:lnTo>
                  <a:cubicBezTo>
                    <a:pt x="378651" y="127603"/>
                    <a:pt x="376781" y="120191"/>
                    <a:pt x="372240" y="114048"/>
                  </a:cubicBezTo>
                  <a:cubicBezTo>
                    <a:pt x="367433" y="107571"/>
                    <a:pt x="359954" y="103231"/>
                    <a:pt x="351741" y="102096"/>
                  </a:cubicBezTo>
                  <a:cubicBezTo>
                    <a:pt x="349938" y="101829"/>
                    <a:pt x="348202" y="101628"/>
                    <a:pt x="346399" y="101428"/>
                  </a:cubicBezTo>
                  <a:cubicBezTo>
                    <a:pt x="340123" y="74185"/>
                    <a:pt x="324231" y="49278"/>
                    <a:pt x="301261" y="30649"/>
                  </a:cubicBezTo>
                  <a:cubicBezTo>
                    <a:pt x="276822" y="10884"/>
                    <a:pt x="246440" y="0"/>
                    <a:pt x="215724" y="0"/>
                  </a:cubicBezTo>
                  <a:cubicBezTo>
                    <a:pt x="191286" y="0"/>
                    <a:pt x="167114" y="6878"/>
                    <a:pt x="145880" y="19832"/>
                  </a:cubicBezTo>
                  <a:cubicBezTo>
                    <a:pt x="142207" y="22102"/>
                    <a:pt x="141005" y="26910"/>
                    <a:pt x="143276" y="30582"/>
                  </a:cubicBezTo>
                  <a:cubicBezTo>
                    <a:pt x="145546" y="34255"/>
                    <a:pt x="150354" y="35456"/>
                    <a:pt x="154026" y="33186"/>
                  </a:cubicBezTo>
                  <a:cubicBezTo>
                    <a:pt x="172789" y="21701"/>
                    <a:pt x="194157" y="15625"/>
                    <a:pt x="215724" y="15625"/>
                  </a:cubicBezTo>
                  <a:cubicBezTo>
                    <a:pt x="267807" y="15625"/>
                    <a:pt x="315750" y="51616"/>
                    <a:pt x="329706" y="99358"/>
                  </a:cubicBezTo>
                  <a:cubicBezTo>
                    <a:pt x="254319" y="90811"/>
                    <a:pt x="178131" y="90811"/>
                    <a:pt x="102678" y="99358"/>
                  </a:cubicBezTo>
                  <a:cubicBezTo>
                    <a:pt x="107285" y="83266"/>
                    <a:pt x="115699" y="68175"/>
                    <a:pt x="127384" y="55288"/>
                  </a:cubicBezTo>
                  <a:cubicBezTo>
                    <a:pt x="130255" y="52083"/>
                    <a:pt x="130055" y="47142"/>
                    <a:pt x="126850" y="44204"/>
                  </a:cubicBezTo>
                  <a:cubicBezTo>
                    <a:pt x="123645" y="41332"/>
                    <a:pt x="118704" y="41533"/>
                    <a:pt x="115765" y="44738"/>
                  </a:cubicBezTo>
                  <a:cubicBezTo>
                    <a:pt x="100942" y="61164"/>
                    <a:pt x="90726" y="80662"/>
                    <a:pt x="86051" y="101361"/>
                  </a:cubicBezTo>
                  <a:cubicBezTo>
                    <a:pt x="84315" y="101562"/>
                    <a:pt x="82512" y="101829"/>
                    <a:pt x="80777" y="102029"/>
                  </a:cubicBezTo>
                  <a:cubicBezTo>
                    <a:pt x="72563" y="103164"/>
                    <a:pt x="65085" y="107505"/>
                    <a:pt x="60277" y="113981"/>
                  </a:cubicBezTo>
                  <a:cubicBezTo>
                    <a:pt x="55737" y="120125"/>
                    <a:pt x="53867" y="127603"/>
                    <a:pt x="55069" y="134948"/>
                  </a:cubicBezTo>
                  <a:lnTo>
                    <a:pt x="59008" y="159721"/>
                  </a:lnTo>
                  <a:cubicBezTo>
                    <a:pt x="59877" y="165063"/>
                    <a:pt x="62213" y="169870"/>
                    <a:pt x="65552" y="173743"/>
                  </a:cubicBezTo>
                  <a:cubicBezTo>
                    <a:pt x="53600" y="180220"/>
                    <a:pt x="45453" y="192840"/>
                    <a:pt x="45453" y="207330"/>
                  </a:cubicBezTo>
                  <a:cubicBezTo>
                    <a:pt x="45453" y="231635"/>
                    <a:pt x="63082" y="251934"/>
                    <a:pt x="86185" y="256141"/>
                  </a:cubicBezTo>
                  <a:cubicBezTo>
                    <a:pt x="89323" y="272834"/>
                    <a:pt x="95399" y="286924"/>
                    <a:pt x="106885" y="302882"/>
                  </a:cubicBezTo>
                  <a:cubicBezTo>
                    <a:pt x="120640" y="321913"/>
                    <a:pt x="135397" y="337537"/>
                    <a:pt x="150554" y="349423"/>
                  </a:cubicBezTo>
                  <a:lnTo>
                    <a:pt x="147816" y="371058"/>
                  </a:lnTo>
                  <a:cubicBezTo>
                    <a:pt x="146681" y="380272"/>
                    <a:pt x="140137" y="387951"/>
                    <a:pt x="131257" y="390622"/>
                  </a:cubicBezTo>
                  <a:lnTo>
                    <a:pt x="65485" y="410387"/>
                  </a:lnTo>
                  <a:cubicBezTo>
                    <a:pt x="35972" y="419268"/>
                    <a:pt x="14337" y="443640"/>
                    <a:pt x="9062" y="474088"/>
                  </a:cubicBezTo>
                  <a:lnTo>
                    <a:pt x="115" y="525704"/>
                  </a:lnTo>
                  <a:cubicBezTo>
                    <a:pt x="-620" y="529977"/>
                    <a:pt x="2251" y="534050"/>
                    <a:pt x="6525" y="534785"/>
                  </a:cubicBezTo>
                  <a:cubicBezTo>
                    <a:pt x="6992" y="534852"/>
                    <a:pt x="7459" y="534918"/>
                    <a:pt x="7860" y="534918"/>
                  </a:cubicBezTo>
                  <a:cubicBezTo>
                    <a:pt x="11599" y="534918"/>
                    <a:pt x="14938" y="532248"/>
                    <a:pt x="15539" y="528441"/>
                  </a:cubicBezTo>
                  <a:lnTo>
                    <a:pt x="19545" y="505538"/>
                  </a:lnTo>
                  <a:lnTo>
                    <a:pt x="411970" y="505538"/>
                  </a:lnTo>
                  <a:lnTo>
                    <a:pt x="415977" y="528441"/>
                  </a:lnTo>
                  <a:cubicBezTo>
                    <a:pt x="416645" y="532248"/>
                    <a:pt x="419916" y="534918"/>
                    <a:pt x="423656" y="534918"/>
                  </a:cubicBezTo>
                  <a:cubicBezTo>
                    <a:pt x="424123" y="534918"/>
                    <a:pt x="424524" y="534918"/>
                    <a:pt x="424991" y="534785"/>
                  </a:cubicBezTo>
                  <a:cubicBezTo>
                    <a:pt x="429264" y="534050"/>
                    <a:pt x="432136" y="529977"/>
                    <a:pt x="431401" y="525704"/>
                  </a:cubicBezTo>
                  <a:lnTo>
                    <a:pt x="431401" y="525704"/>
                  </a:lnTo>
                  <a:close/>
                  <a:moveTo>
                    <a:pt x="347601" y="239381"/>
                  </a:moveTo>
                  <a:cubicBezTo>
                    <a:pt x="348736" y="226360"/>
                    <a:pt x="348803" y="211470"/>
                    <a:pt x="348803" y="193107"/>
                  </a:cubicBezTo>
                  <a:cubicBezTo>
                    <a:pt x="348803" y="190370"/>
                    <a:pt x="348803" y="187565"/>
                    <a:pt x="348670" y="184828"/>
                  </a:cubicBezTo>
                  <a:cubicBezTo>
                    <a:pt x="360756" y="185228"/>
                    <a:pt x="370437" y="195111"/>
                    <a:pt x="370437" y="207263"/>
                  </a:cubicBezTo>
                  <a:cubicBezTo>
                    <a:pt x="370437" y="222087"/>
                    <a:pt x="360889" y="234707"/>
                    <a:pt x="347601" y="239314"/>
                  </a:cubicBezTo>
                  <a:lnTo>
                    <a:pt x="347601" y="239314"/>
                  </a:lnTo>
                  <a:close/>
                  <a:moveTo>
                    <a:pt x="61145" y="207330"/>
                  </a:moveTo>
                  <a:cubicBezTo>
                    <a:pt x="61145" y="195177"/>
                    <a:pt x="70827" y="185295"/>
                    <a:pt x="82846" y="184894"/>
                  </a:cubicBezTo>
                  <a:cubicBezTo>
                    <a:pt x="82846" y="187832"/>
                    <a:pt x="82780" y="190770"/>
                    <a:pt x="82780" y="193174"/>
                  </a:cubicBezTo>
                  <a:cubicBezTo>
                    <a:pt x="82780" y="211470"/>
                    <a:pt x="82913" y="226427"/>
                    <a:pt x="83981" y="239448"/>
                  </a:cubicBezTo>
                  <a:cubicBezTo>
                    <a:pt x="70694" y="234841"/>
                    <a:pt x="61145" y="222221"/>
                    <a:pt x="61145" y="207397"/>
                  </a:cubicBezTo>
                  <a:lnTo>
                    <a:pt x="61145" y="207397"/>
                  </a:lnTo>
                  <a:close/>
                  <a:moveTo>
                    <a:pt x="119638" y="293734"/>
                  </a:moveTo>
                  <a:cubicBezTo>
                    <a:pt x="110490" y="281048"/>
                    <a:pt x="105282" y="270030"/>
                    <a:pt x="102277" y="256809"/>
                  </a:cubicBezTo>
                  <a:cubicBezTo>
                    <a:pt x="111893" y="256475"/>
                    <a:pt x="121441" y="255674"/>
                    <a:pt x="130856" y="254338"/>
                  </a:cubicBezTo>
                  <a:cubicBezTo>
                    <a:pt x="135129" y="253737"/>
                    <a:pt x="138134" y="249798"/>
                    <a:pt x="137534" y="245524"/>
                  </a:cubicBezTo>
                  <a:cubicBezTo>
                    <a:pt x="136932" y="241251"/>
                    <a:pt x="132993" y="238246"/>
                    <a:pt x="128719" y="238847"/>
                  </a:cubicBezTo>
                  <a:cubicBezTo>
                    <a:pt x="119237" y="240182"/>
                    <a:pt x="109556" y="240984"/>
                    <a:pt x="99873" y="241184"/>
                  </a:cubicBezTo>
                  <a:cubicBezTo>
                    <a:pt x="98605" y="228430"/>
                    <a:pt x="98471" y="213139"/>
                    <a:pt x="98471" y="193174"/>
                  </a:cubicBezTo>
                  <a:cubicBezTo>
                    <a:pt x="98471" y="190370"/>
                    <a:pt x="98471" y="186564"/>
                    <a:pt x="98605" y="182958"/>
                  </a:cubicBezTo>
                  <a:cubicBezTo>
                    <a:pt x="147082" y="176748"/>
                    <a:pt x="196427" y="174344"/>
                    <a:pt x="245238" y="175880"/>
                  </a:cubicBezTo>
                  <a:cubicBezTo>
                    <a:pt x="249578" y="176014"/>
                    <a:pt x="253184" y="172608"/>
                    <a:pt x="253318" y="168268"/>
                  </a:cubicBezTo>
                  <a:cubicBezTo>
                    <a:pt x="253451" y="163928"/>
                    <a:pt x="250046" y="160322"/>
                    <a:pt x="245705" y="160188"/>
                  </a:cubicBezTo>
                  <a:cubicBezTo>
                    <a:pt x="193756" y="158586"/>
                    <a:pt x="141273" y="161257"/>
                    <a:pt x="89791" y="168268"/>
                  </a:cubicBezTo>
                  <a:cubicBezTo>
                    <a:pt x="82512" y="169270"/>
                    <a:pt x="75635" y="164262"/>
                    <a:pt x="74500" y="157250"/>
                  </a:cubicBezTo>
                  <a:lnTo>
                    <a:pt x="70560" y="132478"/>
                  </a:lnTo>
                  <a:cubicBezTo>
                    <a:pt x="70026" y="129273"/>
                    <a:pt x="70894" y="126067"/>
                    <a:pt x="72897" y="123330"/>
                  </a:cubicBezTo>
                  <a:cubicBezTo>
                    <a:pt x="75167" y="120191"/>
                    <a:pt x="78840" y="118121"/>
                    <a:pt x="82913" y="117587"/>
                  </a:cubicBezTo>
                  <a:cubicBezTo>
                    <a:pt x="171454" y="105568"/>
                    <a:pt x="261197" y="105568"/>
                    <a:pt x="349738" y="117587"/>
                  </a:cubicBezTo>
                  <a:cubicBezTo>
                    <a:pt x="353811" y="118121"/>
                    <a:pt x="357417" y="120258"/>
                    <a:pt x="359754" y="123330"/>
                  </a:cubicBezTo>
                  <a:cubicBezTo>
                    <a:pt x="361757" y="126067"/>
                    <a:pt x="362625" y="129273"/>
                    <a:pt x="362091" y="132478"/>
                  </a:cubicBezTo>
                  <a:lnTo>
                    <a:pt x="358151" y="157184"/>
                  </a:lnTo>
                  <a:cubicBezTo>
                    <a:pt x="357016" y="164262"/>
                    <a:pt x="350138" y="169270"/>
                    <a:pt x="342860" y="168268"/>
                  </a:cubicBezTo>
                  <a:cubicBezTo>
                    <a:pt x="324097" y="165731"/>
                    <a:pt x="305067" y="163727"/>
                    <a:pt x="286170" y="162325"/>
                  </a:cubicBezTo>
                  <a:cubicBezTo>
                    <a:pt x="281830" y="161991"/>
                    <a:pt x="278091" y="165263"/>
                    <a:pt x="277757" y="169537"/>
                  </a:cubicBezTo>
                  <a:cubicBezTo>
                    <a:pt x="277423" y="173877"/>
                    <a:pt x="280694" y="177616"/>
                    <a:pt x="284968" y="177950"/>
                  </a:cubicBezTo>
                  <a:cubicBezTo>
                    <a:pt x="300927" y="179152"/>
                    <a:pt x="316953" y="180754"/>
                    <a:pt x="332911" y="182758"/>
                  </a:cubicBezTo>
                  <a:cubicBezTo>
                    <a:pt x="333045" y="186163"/>
                    <a:pt x="333111" y="189635"/>
                    <a:pt x="333111" y="193107"/>
                  </a:cubicBezTo>
                  <a:cubicBezTo>
                    <a:pt x="333111" y="212605"/>
                    <a:pt x="332978" y="228097"/>
                    <a:pt x="331642" y="241184"/>
                  </a:cubicBezTo>
                  <a:cubicBezTo>
                    <a:pt x="285235" y="240249"/>
                    <a:pt x="249979" y="226494"/>
                    <a:pt x="232818" y="218147"/>
                  </a:cubicBezTo>
                  <a:cubicBezTo>
                    <a:pt x="222001" y="212872"/>
                    <a:pt x="209581" y="212872"/>
                    <a:pt x="198764" y="218147"/>
                  </a:cubicBezTo>
                  <a:cubicBezTo>
                    <a:pt x="191286" y="221753"/>
                    <a:pt x="179133" y="226961"/>
                    <a:pt x="163441" y="231502"/>
                  </a:cubicBezTo>
                  <a:cubicBezTo>
                    <a:pt x="159301" y="232704"/>
                    <a:pt x="156897" y="237044"/>
                    <a:pt x="158099" y="241184"/>
                  </a:cubicBezTo>
                  <a:cubicBezTo>
                    <a:pt x="159301" y="245324"/>
                    <a:pt x="163642" y="247728"/>
                    <a:pt x="167781" y="246526"/>
                  </a:cubicBezTo>
                  <a:cubicBezTo>
                    <a:pt x="181203" y="242653"/>
                    <a:pt x="193956" y="237845"/>
                    <a:pt x="205575" y="232236"/>
                  </a:cubicBezTo>
                  <a:cubicBezTo>
                    <a:pt x="212052" y="229098"/>
                    <a:pt x="219464" y="229098"/>
                    <a:pt x="225941" y="232236"/>
                  </a:cubicBezTo>
                  <a:cubicBezTo>
                    <a:pt x="244036" y="241050"/>
                    <a:pt x="280828" y="255473"/>
                    <a:pt x="329239" y="256809"/>
                  </a:cubicBezTo>
                  <a:cubicBezTo>
                    <a:pt x="326234" y="270097"/>
                    <a:pt x="321092" y="281048"/>
                    <a:pt x="311945" y="293668"/>
                  </a:cubicBezTo>
                  <a:cubicBezTo>
                    <a:pt x="281563" y="335735"/>
                    <a:pt x="246507" y="359840"/>
                    <a:pt x="215791" y="359840"/>
                  </a:cubicBezTo>
                  <a:cubicBezTo>
                    <a:pt x="185076" y="359840"/>
                    <a:pt x="150020" y="335735"/>
                    <a:pt x="119638" y="293668"/>
                  </a:cubicBezTo>
                  <a:lnTo>
                    <a:pt x="119638" y="293668"/>
                  </a:lnTo>
                  <a:close/>
                  <a:moveTo>
                    <a:pt x="215791" y="375531"/>
                  </a:moveTo>
                  <a:cubicBezTo>
                    <a:pt x="232284" y="375531"/>
                    <a:pt x="249578" y="369922"/>
                    <a:pt x="266672" y="359372"/>
                  </a:cubicBezTo>
                  <a:lnTo>
                    <a:pt x="268809" y="373795"/>
                  </a:lnTo>
                  <a:cubicBezTo>
                    <a:pt x="269677" y="379404"/>
                    <a:pt x="271680" y="384612"/>
                    <a:pt x="274685" y="389220"/>
                  </a:cubicBezTo>
                  <a:lnTo>
                    <a:pt x="157499" y="389220"/>
                  </a:lnTo>
                  <a:cubicBezTo>
                    <a:pt x="160570" y="384412"/>
                    <a:pt x="162640" y="378870"/>
                    <a:pt x="163375" y="372994"/>
                  </a:cubicBezTo>
                  <a:lnTo>
                    <a:pt x="165110" y="359506"/>
                  </a:lnTo>
                  <a:cubicBezTo>
                    <a:pt x="182138" y="369922"/>
                    <a:pt x="199365" y="375531"/>
                    <a:pt x="215791" y="375531"/>
                  </a:cubicBezTo>
                  <a:lnTo>
                    <a:pt x="215791" y="375531"/>
                  </a:lnTo>
                  <a:close/>
                  <a:moveTo>
                    <a:pt x="22283" y="489780"/>
                  </a:moveTo>
                  <a:lnTo>
                    <a:pt x="24553" y="476692"/>
                  </a:lnTo>
                  <a:cubicBezTo>
                    <a:pt x="25889" y="468947"/>
                    <a:pt x="28560" y="461668"/>
                    <a:pt x="32366" y="455125"/>
                  </a:cubicBezTo>
                  <a:lnTo>
                    <a:pt x="240898" y="455125"/>
                  </a:lnTo>
                  <a:cubicBezTo>
                    <a:pt x="245238" y="455125"/>
                    <a:pt x="248710" y="451586"/>
                    <a:pt x="248710" y="447312"/>
                  </a:cubicBezTo>
                  <a:cubicBezTo>
                    <a:pt x="248710" y="443039"/>
                    <a:pt x="245172" y="439500"/>
                    <a:pt x="240898" y="439500"/>
                  </a:cubicBezTo>
                  <a:lnTo>
                    <a:pt x="45053" y="439500"/>
                  </a:lnTo>
                  <a:cubicBezTo>
                    <a:pt x="52131" y="433090"/>
                    <a:pt x="60611" y="428215"/>
                    <a:pt x="70159" y="425344"/>
                  </a:cubicBezTo>
                  <a:cubicBezTo>
                    <a:pt x="75167" y="423741"/>
                    <a:pt x="132459" y="406781"/>
                    <a:pt x="138001" y="404845"/>
                  </a:cubicBezTo>
                  <a:lnTo>
                    <a:pt x="294583" y="404845"/>
                  </a:lnTo>
                  <a:cubicBezTo>
                    <a:pt x="296586" y="405646"/>
                    <a:pt x="359554" y="424543"/>
                    <a:pt x="361690" y="425277"/>
                  </a:cubicBezTo>
                  <a:cubicBezTo>
                    <a:pt x="371239" y="428148"/>
                    <a:pt x="379719" y="433090"/>
                    <a:pt x="386797" y="439500"/>
                  </a:cubicBezTo>
                  <a:lnTo>
                    <a:pt x="277556" y="439500"/>
                  </a:lnTo>
                  <a:cubicBezTo>
                    <a:pt x="273216" y="439500"/>
                    <a:pt x="269744" y="443039"/>
                    <a:pt x="269744" y="447312"/>
                  </a:cubicBezTo>
                  <a:cubicBezTo>
                    <a:pt x="269744" y="451586"/>
                    <a:pt x="273283" y="455125"/>
                    <a:pt x="277556" y="455125"/>
                  </a:cubicBezTo>
                  <a:lnTo>
                    <a:pt x="399417" y="455125"/>
                  </a:lnTo>
                  <a:cubicBezTo>
                    <a:pt x="403156" y="461668"/>
                    <a:pt x="405827" y="468880"/>
                    <a:pt x="407162" y="476559"/>
                  </a:cubicBezTo>
                  <a:lnTo>
                    <a:pt x="409433" y="489713"/>
                  </a:lnTo>
                  <a:lnTo>
                    <a:pt x="22417" y="4897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5" name="Google Shape;3955;p55"/>
            <p:cNvSpPr/>
            <p:nvPr/>
          </p:nvSpPr>
          <p:spPr>
            <a:xfrm>
              <a:off x="6249646" y="2780962"/>
              <a:ext cx="44986" cy="19175"/>
            </a:xfrm>
            <a:custGeom>
              <a:rect b="b" l="l" r="r" t="t"/>
              <a:pathLst>
                <a:path extrusionOk="0" h="19175" w="44986">
                  <a:moveTo>
                    <a:pt x="4377" y="14835"/>
                  </a:moveTo>
                  <a:cubicBezTo>
                    <a:pt x="10053" y="17707"/>
                    <a:pt x="16330" y="19176"/>
                    <a:pt x="22539" y="19176"/>
                  </a:cubicBezTo>
                  <a:cubicBezTo>
                    <a:pt x="28749" y="19176"/>
                    <a:pt x="35026" y="17707"/>
                    <a:pt x="40701" y="14835"/>
                  </a:cubicBezTo>
                  <a:cubicBezTo>
                    <a:pt x="44574" y="12899"/>
                    <a:pt x="46110" y="8158"/>
                    <a:pt x="44107" y="4285"/>
                  </a:cubicBezTo>
                  <a:cubicBezTo>
                    <a:pt x="42171" y="412"/>
                    <a:pt x="37430" y="-1123"/>
                    <a:pt x="33557" y="880"/>
                  </a:cubicBezTo>
                  <a:cubicBezTo>
                    <a:pt x="26612" y="4419"/>
                    <a:pt x="18333" y="4419"/>
                    <a:pt x="11388" y="880"/>
                  </a:cubicBezTo>
                  <a:cubicBezTo>
                    <a:pt x="7516" y="-1057"/>
                    <a:pt x="2841" y="479"/>
                    <a:pt x="838" y="4285"/>
                  </a:cubicBezTo>
                  <a:cubicBezTo>
                    <a:pt x="-1098" y="8158"/>
                    <a:pt x="438" y="12832"/>
                    <a:pt x="4244" y="14835"/>
                  </a:cubicBezTo>
                  <a:lnTo>
                    <a:pt x="4244" y="148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6" name="Google Shape;3956;p55"/>
            <p:cNvSpPr/>
            <p:nvPr/>
          </p:nvSpPr>
          <p:spPr>
            <a:xfrm>
              <a:off x="6242004" y="2827514"/>
              <a:ext cx="59494" cy="15624"/>
            </a:xfrm>
            <a:custGeom>
              <a:rect b="b" l="l" r="r" t="t"/>
              <a:pathLst>
                <a:path extrusionOk="0" h="15624" w="59494">
                  <a:moveTo>
                    <a:pt x="59495" y="7812"/>
                  </a:moveTo>
                  <a:cubicBezTo>
                    <a:pt x="59495" y="3472"/>
                    <a:pt x="55956" y="0"/>
                    <a:pt x="51682" y="0"/>
                  </a:cubicBezTo>
                  <a:lnTo>
                    <a:pt x="7812" y="0"/>
                  </a:lnTo>
                  <a:cubicBezTo>
                    <a:pt x="3472" y="0"/>
                    <a:pt x="0" y="3539"/>
                    <a:pt x="0" y="7812"/>
                  </a:cubicBezTo>
                  <a:cubicBezTo>
                    <a:pt x="0" y="12086"/>
                    <a:pt x="3539" y="15625"/>
                    <a:pt x="7812" y="15625"/>
                  </a:cubicBezTo>
                  <a:lnTo>
                    <a:pt x="51682" y="15625"/>
                  </a:lnTo>
                  <a:cubicBezTo>
                    <a:pt x="56023" y="15625"/>
                    <a:pt x="59495" y="12086"/>
                    <a:pt x="59495"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7" name="Google Shape;3957;p55"/>
            <p:cNvSpPr/>
            <p:nvPr/>
          </p:nvSpPr>
          <p:spPr>
            <a:xfrm>
              <a:off x="6311448" y="2723015"/>
              <a:ext cx="15624" cy="31316"/>
            </a:xfrm>
            <a:custGeom>
              <a:rect b="b" l="l" r="r" t="t"/>
              <a:pathLst>
                <a:path extrusionOk="0" h="31316" w="15624">
                  <a:moveTo>
                    <a:pt x="7812" y="31317"/>
                  </a:moveTo>
                  <a:cubicBezTo>
                    <a:pt x="3472" y="31317"/>
                    <a:pt x="0" y="27778"/>
                    <a:pt x="0" y="23504"/>
                  </a:cubicBezTo>
                  <a:lnTo>
                    <a:pt x="0" y="7812"/>
                  </a:lnTo>
                  <a:cubicBezTo>
                    <a:pt x="0" y="3472"/>
                    <a:pt x="3539" y="0"/>
                    <a:pt x="7812" y="0"/>
                  </a:cubicBezTo>
                  <a:cubicBezTo>
                    <a:pt x="12086" y="0"/>
                    <a:pt x="15625" y="3539"/>
                    <a:pt x="15625" y="7812"/>
                  </a:cubicBezTo>
                  <a:lnTo>
                    <a:pt x="15625" y="23504"/>
                  </a:lnTo>
                  <a:cubicBezTo>
                    <a:pt x="15625" y="27844"/>
                    <a:pt x="12086" y="31317"/>
                    <a:pt x="7812" y="313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8" name="Google Shape;3958;p55"/>
            <p:cNvSpPr/>
            <p:nvPr/>
          </p:nvSpPr>
          <p:spPr>
            <a:xfrm>
              <a:off x="6216363" y="2723015"/>
              <a:ext cx="15625" cy="31316"/>
            </a:xfrm>
            <a:custGeom>
              <a:rect b="b" l="l" r="r" t="t"/>
              <a:pathLst>
                <a:path extrusionOk="0" h="31316" w="15625">
                  <a:moveTo>
                    <a:pt x="7813" y="31317"/>
                  </a:moveTo>
                  <a:cubicBezTo>
                    <a:pt x="3472" y="31317"/>
                    <a:pt x="0" y="27778"/>
                    <a:pt x="0" y="23504"/>
                  </a:cubicBezTo>
                  <a:lnTo>
                    <a:pt x="0" y="7812"/>
                  </a:lnTo>
                  <a:cubicBezTo>
                    <a:pt x="0" y="3472"/>
                    <a:pt x="3539" y="0"/>
                    <a:pt x="7813" y="0"/>
                  </a:cubicBezTo>
                  <a:cubicBezTo>
                    <a:pt x="12086" y="0"/>
                    <a:pt x="15625" y="3539"/>
                    <a:pt x="15625" y="7812"/>
                  </a:cubicBezTo>
                  <a:lnTo>
                    <a:pt x="15625" y="23504"/>
                  </a:lnTo>
                  <a:cubicBezTo>
                    <a:pt x="15625" y="27844"/>
                    <a:pt x="12086" y="31317"/>
                    <a:pt x="7813" y="313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59" name="Google Shape;3959;p55"/>
          <p:cNvGrpSpPr/>
          <p:nvPr/>
        </p:nvGrpSpPr>
        <p:grpSpPr>
          <a:xfrm>
            <a:off x="7711719" y="2866760"/>
            <a:ext cx="277298" cy="287869"/>
            <a:chOff x="6643969" y="2567634"/>
            <a:chExt cx="465813" cy="483569"/>
          </a:xfrm>
        </p:grpSpPr>
        <p:sp>
          <p:nvSpPr>
            <p:cNvPr id="3960" name="Google Shape;3960;p55"/>
            <p:cNvSpPr/>
            <p:nvPr/>
          </p:nvSpPr>
          <p:spPr>
            <a:xfrm>
              <a:off x="6643969" y="2978980"/>
              <a:ext cx="47459" cy="72089"/>
            </a:xfrm>
            <a:custGeom>
              <a:rect b="b" l="l" r="r" t="t"/>
              <a:pathLst>
                <a:path extrusionOk="0" h="72089" w="47459">
                  <a:moveTo>
                    <a:pt x="35331" y="2112"/>
                  </a:moveTo>
                  <a:cubicBezTo>
                    <a:pt x="28320" y="8989"/>
                    <a:pt x="22711" y="17002"/>
                    <a:pt x="18638" y="25950"/>
                  </a:cubicBezTo>
                  <a:lnTo>
                    <a:pt x="743" y="61874"/>
                  </a:lnTo>
                  <a:cubicBezTo>
                    <a:pt x="-993" y="65346"/>
                    <a:pt x="409" y="69619"/>
                    <a:pt x="3948" y="71355"/>
                  </a:cubicBezTo>
                  <a:cubicBezTo>
                    <a:pt x="4950" y="71890"/>
                    <a:pt x="6018" y="72090"/>
                    <a:pt x="7087" y="72090"/>
                  </a:cubicBezTo>
                  <a:cubicBezTo>
                    <a:pt x="9691" y="72090"/>
                    <a:pt x="12228" y="70621"/>
                    <a:pt x="13430" y="68150"/>
                  </a:cubicBezTo>
                  <a:lnTo>
                    <a:pt x="31392" y="32093"/>
                  </a:lnTo>
                  <a:cubicBezTo>
                    <a:pt x="31392" y="32093"/>
                    <a:pt x="31458" y="31959"/>
                    <a:pt x="31525" y="31893"/>
                  </a:cubicBezTo>
                  <a:cubicBezTo>
                    <a:pt x="34931" y="24481"/>
                    <a:pt x="39538" y="17870"/>
                    <a:pt x="45347" y="12128"/>
                  </a:cubicBezTo>
                  <a:cubicBezTo>
                    <a:pt x="48152" y="9390"/>
                    <a:pt x="48152" y="4916"/>
                    <a:pt x="45414" y="2112"/>
                  </a:cubicBezTo>
                  <a:cubicBezTo>
                    <a:pt x="42677" y="-693"/>
                    <a:pt x="38203" y="-693"/>
                    <a:pt x="35398" y="2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1" name="Google Shape;3961;p55"/>
            <p:cNvSpPr/>
            <p:nvPr/>
          </p:nvSpPr>
          <p:spPr>
            <a:xfrm>
              <a:off x="6857798" y="2808297"/>
              <a:ext cx="38167" cy="17013"/>
            </a:xfrm>
            <a:custGeom>
              <a:rect b="b" l="l" r="r" t="t"/>
              <a:pathLst>
                <a:path extrusionOk="0" h="17013" w="38167">
                  <a:moveTo>
                    <a:pt x="3993" y="13408"/>
                  </a:moveTo>
                  <a:cubicBezTo>
                    <a:pt x="8734" y="15812"/>
                    <a:pt x="13942" y="17014"/>
                    <a:pt x="19151" y="17014"/>
                  </a:cubicBezTo>
                  <a:cubicBezTo>
                    <a:pt x="24359" y="17014"/>
                    <a:pt x="29567" y="15812"/>
                    <a:pt x="34308" y="13408"/>
                  </a:cubicBezTo>
                  <a:cubicBezTo>
                    <a:pt x="37780" y="11605"/>
                    <a:pt x="39183" y="7398"/>
                    <a:pt x="37380" y="3859"/>
                  </a:cubicBezTo>
                  <a:cubicBezTo>
                    <a:pt x="35577" y="387"/>
                    <a:pt x="31370" y="-1015"/>
                    <a:pt x="27831" y="788"/>
                  </a:cubicBezTo>
                  <a:cubicBezTo>
                    <a:pt x="22356" y="3592"/>
                    <a:pt x="15812" y="3592"/>
                    <a:pt x="10336" y="788"/>
                  </a:cubicBezTo>
                  <a:cubicBezTo>
                    <a:pt x="6865" y="-1015"/>
                    <a:pt x="2591" y="387"/>
                    <a:pt x="788" y="3859"/>
                  </a:cubicBezTo>
                  <a:cubicBezTo>
                    <a:pt x="-1015" y="7332"/>
                    <a:pt x="387" y="11605"/>
                    <a:pt x="3859" y="13408"/>
                  </a:cubicBezTo>
                  <a:lnTo>
                    <a:pt x="3859" y="134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2" name="Google Shape;3962;p55"/>
            <p:cNvSpPr/>
            <p:nvPr/>
          </p:nvSpPr>
          <p:spPr>
            <a:xfrm>
              <a:off x="6847894" y="2848540"/>
              <a:ext cx="58108" cy="20440"/>
            </a:xfrm>
            <a:custGeom>
              <a:rect b="b" l="l" r="r" t="t"/>
              <a:pathLst>
                <a:path extrusionOk="0" h="20440" w="58108">
                  <a:moveTo>
                    <a:pt x="47417" y="1010"/>
                  </a:moveTo>
                  <a:cubicBezTo>
                    <a:pt x="35798" y="8021"/>
                    <a:pt x="22444" y="8021"/>
                    <a:pt x="10759" y="1010"/>
                  </a:cubicBezTo>
                  <a:cubicBezTo>
                    <a:pt x="7420" y="-994"/>
                    <a:pt x="3079" y="75"/>
                    <a:pt x="1009" y="3413"/>
                  </a:cubicBezTo>
                  <a:cubicBezTo>
                    <a:pt x="-994" y="6752"/>
                    <a:pt x="75" y="11092"/>
                    <a:pt x="3414" y="13162"/>
                  </a:cubicBezTo>
                  <a:cubicBezTo>
                    <a:pt x="11426" y="17970"/>
                    <a:pt x="20240" y="20440"/>
                    <a:pt x="29054" y="20440"/>
                  </a:cubicBezTo>
                  <a:cubicBezTo>
                    <a:pt x="37868" y="20440"/>
                    <a:pt x="46682" y="18037"/>
                    <a:pt x="54695" y="13162"/>
                  </a:cubicBezTo>
                  <a:cubicBezTo>
                    <a:pt x="58034" y="11159"/>
                    <a:pt x="59102" y="6819"/>
                    <a:pt x="57099" y="3413"/>
                  </a:cubicBezTo>
                  <a:cubicBezTo>
                    <a:pt x="55096" y="75"/>
                    <a:pt x="50755" y="-994"/>
                    <a:pt x="47350" y="1010"/>
                  </a:cubicBezTo>
                  <a:lnTo>
                    <a:pt x="47350" y="10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3" name="Google Shape;3963;p55"/>
            <p:cNvSpPr/>
            <p:nvPr/>
          </p:nvSpPr>
          <p:spPr>
            <a:xfrm>
              <a:off x="6894569" y="2730009"/>
              <a:ext cx="52349" cy="19054"/>
            </a:xfrm>
            <a:custGeom>
              <a:rect b="b" l="l" r="r" t="t"/>
              <a:pathLst>
                <a:path extrusionOk="0" h="19054" w="52349">
                  <a:moveTo>
                    <a:pt x="10758" y="17979"/>
                  </a:moveTo>
                  <a:cubicBezTo>
                    <a:pt x="19105" y="12837"/>
                    <a:pt x="33194" y="12837"/>
                    <a:pt x="41541" y="17979"/>
                  </a:cubicBezTo>
                  <a:cubicBezTo>
                    <a:pt x="42676" y="18713"/>
                    <a:pt x="44011" y="19047"/>
                    <a:pt x="45280" y="19047"/>
                  </a:cubicBezTo>
                  <a:cubicBezTo>
                    <a:pt x="47684" y="19047"/>
                    <a:pt x="49954" y="17845"/>
                    <a:pt x="51289" y="15708"/>
                  </a:cubicBezTo>
                  <a:cubicBezTo>
                    <a:pt x="53360" y="12370"/>
                    <a:pt x="52291" y="8029"/>
                    <a:pt x="49019" y="5959"/>
                  </a:cubicBezTo>
                  <a:cubicBezTo>
                    <a:pt x="36198" y="-1986"/>
                    <a:pt x="16167" y="-1986"/>
                    <a:pt x="3347" y="5959"/>
                  </a:cubicBezTo>
                  <a:cubicBezTo>
                    <a:pt x="8" y="8029"/>
                    <a:pt x="-994" y="12370"/>
                    <a:pt x="1076" y="15708"/>
                  </a:cubicBezTo>
                  <a:cubicBezTo>
                    <a:pt x="3146" y="19047"/>
                    <a:pt x="7487" y="20049"/>
                    <a:pt x="10825" y="179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4" name="Google Shape;3964;p55"/>
            <p:cNvSpPr/>
            <p:nvPr/>
          </p:nvSpPr>
          <p:spPr>
            <a:xfrm>
              <a:off x="6807030" y="2730009"/>
              <a:ext cx="52349" cy="19054"/>
            </a:xfrm>
            <a:custGeom>
              <a:rect b="b" l="l" r="r" t="t"/>
              <a:pathLst>
                <a:path extrusionOk="0" h="19054" w="52349">
                  <a:moveTo>
                    <a:pt x="41541" y="17979"/>
                  </a:moveTo>
                  <a:cubicBezTo>
                    <a:pt x="42675" y="18713"/>
                    <a:pt x="44011" y="19047"/>
                    <a:pt x="45280" y="19047"/>
                  </a:cubicBezTo>
                  <a:cubicBezTo>
                    <a:pt x="47683" y="19047"/>
                    <a:pt x="49954" y="17845"/>
                    <a:pt x="51289" y="15708"/>
                  </a:cubicBezTo>
                  <a:cubicBezTo>
                    <a:pt x="53360" y="12370"/>
                    <a:pt x="52291" y="8029"/>
                    <a:pt x="49019" y="5959"/>
                  </a:cubicBezTo>
                  <a:cubicBezTo>
                    <a:pt x="36198" y="-1986"/>
                    <a:pt x="16167" y="-1986"/>
                    <a:pt x="3346" y="5959"/>
                  </a:cubicBezTo>
                  <a:cubicBezTo>
                    <a:pt x="8" y="8029"/>
                    <a:pt x="-994" y="12370"/>
                    <a:pt x="1076" y="15708"/>
                  </a:cubicBezTo>
                  <a:cubicBezTo>
                    <a:pt x="3146" y="19047"/>
                    <a:pt x="7486" y="20049"/>
                    <a:pt x="10825" y="17979"/>
                  </a:cubicBezTo>
                  <a:cubicBezTo>
                    <a:pt x="19171" y="12837"/>
                    <a:pt x="33261" y="12837"/>
                    <a:pt x="41607" y="17979"/>
                  </a:cubicBezTo>
                  <a:lnTo>
                    <a:pt x="41607" y="179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5" name="Google Shape;3965;p55"/>
            <p:cNvSpPr/>
            <p:nvPr/>
          </p:nvSpPr>
          <p:spPr>
            <a:xfrm>
              <a:off x="6913674" y="2757803"/>
              <a:ext cx="14155" cy="32251"/>
            </a:xfrm>
            <a:custGeom>
              <a:rect b="b" l="l" r="r" t="t"/>
              <a:pathLst>
                <a:path extrusionOk="0" h="32251" w="14155">
                  <a:moveTo>
                    <a:pt x="7078" y="0"/>
                  </a:moveTo>
                  <a:cubicBezTo>
                    <a:pt x="3138" y="0"/>
                    <a:pt x="0" y="3138"/>
                    <a:pt x="0" y="7078"/>
                  </a:cubicBezTo>
                  <a:lnTo>
                    <a:pt x="0" y="25173"/>
                  </a:lnTo>
                  <a:cubicBezTo>
                    <a:pt x="0" y="29113"/>
                    <a:pt x="3138"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6" name="Google Shape;3966;p55"/>
            <p:cNvSpPr/>
            <p:nvPr/>
          </p:nvSpPr>
          <p:spPr>
            <a:xfrm>
              <a:off x="6826134" y="2757803"/>
              <a:ext cx="14156" cy="32251"/>
            </a:xfrm>
            <a:custGeom>
              <a:rect b="b" l="l" r="r" t="t"/>
              <a:pathLst>
                <a:path extrusionOk="0" h="32251" w="14156">
                  <a:moveTo>
                    <a:pt x="7078" y="0"/>
                  </a:moveTo>
                  <a:cubicBezTo>
                    <a:pt x="3139" y="0"/>
                    <a:pt x="0" y="3138"/>
                    <a:pt x="0" y="7078"/>
                  </a:cubicBezTo>
                  <a:lnTo>
                    <a:pt x="0" y="25173"/>
                  </a:lnTo>
                  <a:cubicBezTo>
                    <a:pt x="0" y="29113"/>
                    <a:pt x="3139" y="32251"/>
                    <a:pt x="7078" y="32251"/>
                  </a:cubicBezTo>
                  <a:cubicBezTo>
                    <a:pt x="11018" y="32251"/>
                    <a:pt x="14156" y="29113"/>
                    <a:pt x="14156" y="25173"/>
                  </a:cubicBezTo>
                  <a:lnTo>
                    <a:pt x="14156" y="7078"/>
                  </a:lnTo>
                  <a:cubicBezTo>
                    <a:pt x="14156" y="3138"/>
                    <a:pt x="11018" y="0"/>
                    <a:pt x="70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7" name="Google Shape;3967;p55"/>
            <p:cNvSpPr/>
            <p:nvPr/>
          </p:nvSpPr>
          <p:spPr>
            <a:xfrm>
              <a:off x="6660003" y="2567634"/>
              <a:ext cx="449779" cy="483569"/>
            </a:xfrm>
            <a:custGeom>
              <a:rect b="b" l="l" r="r" t="t"/>
              <a:pathLst>
                <a:path extrusionOk="0" h="483569" w="449779">
                  <a:moveTo>
                    <a:pt x="449182" y="473220"/>
                  </a:moveTo>
                  <a:lnTo>
                    <a:pt x="431287" y="437296"/>
                  </a:lnTo>
                  <a:cubicBezTo>
                    <a:pt x="420403" y="413525"/>
                    <a:pt x="398568" y="396431"/>
                    <a:pt x="372927" y="391557"/>
                  </a:cubicBezTo>
                  <a:lnTo>
                    <a:pt x="341210" y="385480"/>
                  </a:lnTo>
                  <a:cubicBezTo>
                    <a:pt x="333331" y="383945"/>
                    <a:pt x="325385" y="388085"/>
                    <a:pt x="321980" y="395096"/>
                  </a:cubicBezTo>
                  <a:lnTo>
                    <a:pt x="301347" y="391156"/>
                  </a:lnTo>
                  <a:cubicBezTo>
                    <a:pt x="300345" y="388285"/>
                    <a:pt x="298609" y="385614"/>
                    <a:pt x="296272" y="383678"/>
                  </a:cubicBezTo>
                  <a:lnTo>
                    <a:pt x="280180" y="369922"/>
                  </a:lnTo>
                  <a:cubicBezTo>
                    <a:pt x="281515" y="370189"/>
                    <a:pt x="282851" y="370390"/>
                    <a:pt x="284253" y="370390"/>
                  </a:cubicBezTo>
                  <a:cubicBezTo>
                    <a:pt x="293467" y="370390"/>
                    <a:pt x="301213" y="363579"/>
                    <a:pt x="302883" y="354631"/>
                  </a:cubicBezTo>
                  <a:cubicBezTo>
                    <a:pt x="304552" y="355099"/>
                    <a:pt x="306221" y="355366"/>
                    <a:pt x="308024" y="355366"/>
                  </a:cubicBezTo>
                  <a:cubicBezTo>
                    <a:pt x="309827" y="355366"/>
                    <a:pt x="311497" y="355099"/>
                    <a:pt x="313099" y="354631"/>
                  </a:cubicBezTo>
                  <a:cubicBezTo>
                    <a:pt x="314635" y="363579"/>
                    <a:pt x="322380" y="370390"/>
                    <a:pt x="331795" y="370390"/>
                  </a:cubicBezTo>
                  <a:cubicBezTo>
                    <a:pt x="336870" y="370390"/>
                    <a:pt x="341610" y="368453"/>
                    <a:pt x="345216" y="364848"/>
                  </a:cubicBezTo>
                  <a:cubicBezTo>
                    <a:pt x="348756" y="361242"/>
                    <a:pt x="350758" y="356501"/>
                    <a:pt x="350758" y="351426"/>
                  </a:cubicBezTo>
                  <a:lnTo>
                    <a:pt x="350758" y="325919"/>
                  </a:lnTo>
                  <a:cubicBezTo>
                    <a:pt x="350758" y="321979"/>
                    <a:pt x="347620" y="318841"/>
                    <a:pt x="343681" y="318841"/>
                  </a:cubicBezTo>
                  <a:cubicBezTo>
                    <a:pt x="339741" y="318841"/>
                    <a:pt x="336602" y="321979"/>
                    <a:pt x="336602" y="325919"/>
                  </a:cubicBezTo>
                  <a:lnTo>
                    <a:pt x="336602" y="351426"/>
                  </a:lnTo>
                  <a:cubicBezTo>
                    <a:pt x="336602" y="352695"/>
                    <a:pt x="336135" y="353897"/>
                    <a:pt x="335200" y="354832"/>
                  </a:cubicBezTo>
                  <a:cubicBezTo>
                    <a:pt x="334266" y="355766"/>
                    <a:pt x="333064" y="356234"/>
                    <a:pt x="331795" y="356234"/>
                  </a:cubicBezTo>
                  <a:cubicBezTo>
                    <a:pt x="329124" y="356234"/>
                    <a:pt x="326988" y="354097"/>
                    <a:pt x="326988" y="351426"/>
                  </a:cubicBezTo>
                  <a:cubicBezTo>
                    <a:pt x="326988" y="339340"/>
                    <a:pt x="326988" y="265489"/>
                    <a:pt x="326988" y="252068"/>
                  </a:cubicBezTo>
                  <a:cubicBezTo>
                    <a:pt x="330393" y="250532"/>
                    <a:pt x="333598" y="248796"/>
                    <a:pt x="336602" y="246793"/>
                  </a:cubicBezTo>
                  <a:lnTo>
                    <a:pt x="336602" y="292866"/>
                  </a:lnTo>
                  <a:cubicBezTo>
                    <a:pt x="336602" y="296806"/>
                    <a:pt x="339741" y="299944"/>
                    <a:pt x="343681" y="299944"/>
                  </a:cubicBezTo>
                  <a:cubicBezTo>
                    <a:pt x="347620" y="299944"/>
                    <a:pt x="350758" y="296806"/>
                    <a:pt x="350758" y="292866"/>
                  </a:cubicBezTo>
                  <a:lnTo>
                    <a:pt x="350758" y="234106"/>
                  </a:lnTo>
                  <a:cubicBezTo>
                    <a:pt x="360374" y="222554"/>
                    <a:pt x="365983" y="207731"/>
                    <a:pt x="365983" y="191839"/>
                  </a:cubicBezTo>
                  <a:cubicBezTo>
                    <a:pt x="365983" y="180087"/>
                    <a:pt x="359305" y="169870"/>
                    <a:pt x="349557" y="164796"/>
                  </a:cubicBezTo>
                  <a:lnTo>
                    <a:pt x="349557" y="120792"/>
                  </a:lnTo>
                  <a:cubicBezTo>
                    <a:pt x="349557" y="120792"/>
                    <a:pt x="349557" y="120792"/>
                    <a:pt x="349557" y="120792"/>
                  </a:cubicBezTo>
                  <a:cubicBezTo>
                    <a:pt x="354698" y="117187"/>
                    <a:pt x="357970" y="111244"/>
                    <a:pt x="357970" y="104500"/>
                  </a:cubicBezTo>
                  <a:lnTo>
                    <a:pt x="357970" y="53418"/>
                  </a:lnTo>
                  <a:lnTo>
                    <a:pt x="385347" y="53418"/>
                  </a:lnTo>
                  <a:lnTo>
                    <a:pt x="385347" y="87606"/>
                  </a:lnTo>
                  <a:cubicBezTo>
                    <a:pt x="375465" y="90611"/>
                    <a:pt x="368187" y="99892"/>
                    <a:pt x="368187" y="110776"/>
                  </a:cubicBezTo>
                  <a:lnTo>
                    <a:pt x="368187" y="148036"/>
                  </a:lnTo>
                  <a:cubicBezTo>
                    <a:pt x="368187" y="151975"/>
                    <a:pt x="371325" y="155114"/>
                    <a:pt x="375264" y="155114"/>
                  </a:cubicBezTo>
                  <a:lnTo>
                    <a:pt x="409519" y="155114"/>
                  </a:lnTo>
                  <a:cubicBezTo>
                    <a:pt x="413458" y="155114"/>
                    <a:pt x="416597" y="151975"/>
                    <a:pt x="416597" y="148036"/>
                  </a:cubicBezTo>
                  <a:lnTo>
                    <a:pt x="416597" y="110776"/>
                  </a:lnTo>
                  <a:cubicBezTo>
                    <a:pt x="416597" y="99892"/>
                    <a:pt x="409385" y="90678"/>
                    <a:pt x="399436" y="87606"/>
                  </a:cubicBezTo>
                  <a:lnTo>
                    <a:pt x="399436" y="53418"/>
                  </a:lnTo>
                  <a:lnTo>
                    <a:pt x="416129" y="53418"/>
                  </a:lnTo>
                  <a:cubicBezTo>
                    <a:pt x="425878" y="53418"/>
                    <a:pt x="433824" y="45472"/>
                    <a:pt x="433824" y="35724"/>
                  </a:cubicBezTo>
                  <a:lnTo>
                    <a:pt x="433824" y="17695"/>
                  </a:lnTo>
                  <a:cubicBezTo>
                    <a:pt x="433824" y="7946"/>
                    <a:pt x="425878" y="0"/>
                    <a:pt x="416129" y="0"/>
                  </a:cubicBezTo>
                  <a:lnTo>
                    <a:pt x="316438" y="0"/>
                  </a:lnTo>
                  <a:cubicBezTo>
                    <a:pt x="312497" y="0"/>
                    <a:pt x="309359" y="3138"/>
                    <a:pt x="309359" y="7078"/>
                  </a:cubicBezTo>
                  <a:cubicBezTo>
                    <a:pt x="309359" y="11018"/>
                    <a:pt x="312497" y="14156"/>
                    <a:pt x="316438" y="14156"/>
                  </a:cubicBezTo>
                  <a:lnTo>
                    <a:pt x="416129" y="14156"/>
                  </a:lnTo>
                  <a:cubicBezTo>
                    <a:pt x="418066" y="14156"/>
                    <a:pt x="419668" y="15758"/>
                    <a:pt x="419668" y="17695"/>
                  </a:cubicBezTo>
                  <a:lnTo>
                    <a:pt x="419668" y="35724"/>
                  </a:lnTo>
                  <a:cubicBezTo>
                    <a:pt x="419668" y="37660"/>
                    <a:pt x="418066" y="39263"/>
                    <a:pt x="416129" y="39263"/>
                  </a:cubicBezTo>
                  <a:lnTo>
                    <a:pt x="17695" y="39263"/>
                  </a:lnTo>
                  <a:cubicBezTo>
                    <a:pt x="15759" y="39263"/>
                    <a:pt x="14156" y="37660"/>
                    <a:pt x="14156" y="35724"/>
                  </a:cubicBezTo>
                  <a:lnTo>
                    <a:pt x="14156" y="17695"/>
                  </a:lnTo>
                  <a:cubicBezTo>
                    <a:pt x="14156" y="15758"/>
                    <a:pt x="15759" y="14156"/>
                    <a:pt x="17695" y="14156"/>
                  </a:cubicBezTo>
                  <a:lnTo>
                    <a:pt x="283451" y="14156"/>
                  </a:lnTo>
                  <a:cubicBezTo>
                    <a:pt x="287391" y="14156"/>
                    <a:pt x="290530" y="11018"/>
                    <a:pt x="290530" y="7078"/>
                  </a:cubicBezTo>
                  <a:cubicBezTo>
                    <a:pt x="290530" y="3138"/>
                    <a:pt x="287391" y="0"/>
                    <a:pt x="283451" y="0"/>
                  </a:cubicBezTo>
                  <a:lnTo>
                    <a:pt x="17695" y="0"/>
                  </a:lnTo>
                  <a:cubicBezTo>
                    <a:pt x="7946" y="0"/>
                    <a:pt x="0" y="7946"/>
                    <a:pt x="0" y="17695"/>
                  </a:cubicBezTo>
                  <a:lnTo>
                    <a:pt x="0" y="35724"/>
                  </a:lnTo>
                  <a:cubicBezTo>
                    <a:pt x="0" y="45472"/>
                    <a:pt x="7946" y="53418"/>
                    <a:pt x="17695" y="53418"/>
                  </a:cubicBezTo>
                  <a:lnTo>
                    <a:pt x="75921" y="53418"/>
                  </a:lnTo>
                  <a:lnTo>
                    <a:pt x="75921" y="104500"/>
                  </a:lnTo>
                  <a:cubicBezTo>
                    <a:pt x="75921" y="111244"/>
                    <a:pt x="79260" y="117187"/>
                    <a:pt x="84334" y="120792"/>
                  </a:cubicBezTo>
                  <a:cubicBezTo>
                    <a:pt x="84334" y="120792"/>
                    <a:pt x="84334" y="120792"/>
                    <a:pt x="84334" y="120792"/>
                  </a:cubicBezTo>
                  <a:lnTo>
                    <a:pt x="84334" y="164796"/>
                  </a:lnTo>
                  <a:cubicBezTo>
                    <a:pt x="74586" y="169870"/>
                    <a:pt x="67908" y="180087"/>
                    <a:pt x="67908" y="191839"/>
                  </a:cubicBezTo>
                  <a:cubicBezTo>
                    <a:pt x="67908" y="207464"/>
                    <a:pt x="73517" y="222287"/>
                    <a:pt x="83132" y="233906"/>
                  </a:cubicBezTo>
                  <a:cubicBezTo>
                    <a:pt x="83066" y="234306"/>
                    <a:pt x="83132" y="350959"/>
                    <a:pt x="83132" y="351426"/>
                  </a:cubicBezTo>
                  <a:cubicBezTo>
                    <a:pt x="83132" y="361910"/>
                    <a:pt x="91613" y="370390"/>
                    <a:pt x="102096" y="370390"/>
                  </a:cubicBezTo>
                  <a:cubicBezTo>
                    <a:pt x="111444" y="370390"/>
                    <a:pt x="119257" y="363579"/>
                    <a:pt x="120793" y="354631"/>
                  </a:cubicBezTo>
                  <a:cubicBezTo>
                    <a:pt x="122395" y="355099"/>
                    <a:pt x="124131" y="355366"/>
                    <a:pt x="125867" y="355366"/>
                  </a:cubicBezTo>
                  <a:cubicBezTo>
                    <a:pt x="127603" y="355366"/>
                    <a:pt x="129340" y="355099"/>
                    <a:pt x="131009" y="354631"/>
                  </a:cubicBezTo>
                  <a:cubicBezTo>
                    <a:pt x="132678" y="363579"/>
                    <a:pt x="140357" y="370390"/>
                    <a:pt x="149638" y="370390"/>
                  </a:cubicBezTo>
                  <a:cubicBezTo>
                    <a:pt x="151174" y="370390"/>
                    <a:pt x="152643" y="370189"/>
                    <a:pt x="154112" y="369789"/>
                  </a:cubicBezTo>
                  <a:lnTo>
                    <a:pt x="139356" y="383811"/>
                  </a:lnTo>
                  <a:cubicBezTo>
                    <a:pt x="137285" y="385748"/>
                    <a:pt x="135750" y="388085"/>
                    <a:pt x="134882" y="390689"/>
                  </a:cubicBezTo>
                  <a:lnTo>
                    <a:pt x="111978" y="395029"/>
                  </a:lnTo>
                  <a:cubicBezTo>
                    <a:pt x="108506" y="387951"/>
                    <a:pt x="100627" y="383878"/>
                    <a:pt x="92748" y="385414"/>
                  </a:cubicBezTo>
                  <a:lnTo>
                    <a:pt x="61031" y="391490"/>
                  </a:lnTo>
                  <a:cubicBezTo>
                    <a:pt x="57358" y="392158"/>
                    <a:pt x="53686" y="393159"/>
                    <a:pt x="50147" y="394361"/>
                  </a:cubicBezTo>
                  <a:cubicBezTo>
                    <a:pt x="46474" y="395630"/>
                    <a:pt x="44471" y="399636"/>
                    <a:pt x="45740" y="403376"/>
                  </a:cubicBezTo>
                  <a:cubicBezTo>
                    <a:pt x="47008" y="407048"/>
                    <a:pt x="51015" y="409051"/>
                    <a:pt x="54754" y="407783"/>
                  </a:cubicBezTo>
                  <a:cubicBezTo>
                    <a:pt x="57692" y="406781"/>
                    <a:pt x="60697" y="405980"/>
                    <a:pt x="63702" y="405446"/>
                  </a:cubicBezTo>
                  <a:lnTo>
                    <a:pt x="71715" y="403910"/>
                  </a:lnTo>
                  <a:lnTo>
                    <a:pt x="98757" y="478762"/>
                  </a:lnTo>
                  <a:cubicBezTo>
                    <a:pt x="99826" y="481634"/>
                    <a:pt x="102497" y="483436"/>
                    <a:pt x="105435" y="483436"/>
                  </a:cubicBezTo>
                  <a:cubicBezTo>
                    <a:pt x="106236" y="483436"/>
                    <a:pt x="107037" y="483303"/>
                    <a:pt x="107839" y="483036"/>
                  </a:cubicBezTo>
                  <a:cubicBezTo>
                    <a:pt x="111511" y="481700"/>
                    <a:pt x="113448" y="477627"/>
                    <a:pt x="112112" y="473955"/>
                  </a:cubicBezTo>
                  <a:lnTo>
                    <a:pt x="85804" y="401239"/>
                  </a:lnTo>
                  <a:lnTo>
                    <a:pt x="95419" y="399436"/>
                  </a:lnTo>
                  <a:cubicBezTo>
                    <a:pt x="97155" y="399102"/>
                    <a:pt x="98891" y="400104"/>
                    <a:pt x="99492" y="401840"/>
                  </a:cubicBezTo>
                  <a:lnTo>
                    <a:pt x="127269" y="478829"/>
                  </a:lnTo>
                  <a:cubicBezTo>
                    <a:pt x="128338" y="481700"/>
                    <a:pt x="131009" y="483503"/>
                    <a:pt x="133947" y="483503"/>
                  </a:cubicBezTo>
                  <a:cubicBezTo>
                    <a:pt x="134748" y="483503"/>
                    <a:pt x="135549" y="483370"/>
                    <a:pt x="136351" y="483103"/>
                  </a:cubicBezTo>
                  <a:cubicBezTo>
                    <a:pt x="140023" y="481767"/>
                    <a:pt x="141959" y="477694"/>
                    <a:pt x="140624" y="474021"/>
                  </a:cubicBezTo>
                  <a:lnTo>
                    <a:pt x="116986" y="408651"/>
                  </a:lnTo>
                  <a:lnTo>
                    <a:pt x="136351" y="404978"/>
                  </a:lnTo>
                  <a:cubicBezTo>
                    <a:pt x="137018" y="406047"/>
                    <a:pt x="137753" y="407115"/>
                    <a:pt x="138621" y="408050"/>
                  </a:cubicBezTo>
                  <a:lnTo>
                    <a:pt x="178017" y="449649"/>
                  </a:lnTo>
                  <a:cubicBezTo>
                    <a:pt x="179353" y="451052"/>
                    <a:pt x="181222" y="451853"/>
                    <a:pt x="183158" y="451853"/>
                  </a:cubicBezTo>
                  <a:lnTo>
                    <a:pt x="183158" y="451853"/>
                  </a:lnTo>
                  <a:cubicBezTo>
                    <a:pt x="185095" y="451853"/>
                    <a:pt x="186965" y="451052"/>
                    <a:pt x="188300" y="449583"/>
                  </a:cubicBezTo>
                  <a:lnTo>
                    <a:pt x="193107" y="444374"/>
                  </a:lnTo>
                  <a:lnTo>
                    <a:pt x="208131" y="459331"/>
                  </a:lnTo>
                  <a:cubicBezTo>
                    <a:pt x="204259" y="463538"/>
                    <a:pt x="201054" y="468346"/>
                    <a:pt x="198717" y="473487"/>
                  </a:cubicBezTo>
                  <a:cubicBezTo>
                    <a:pt x="197114" y="477026"/>
                    <a:pt x="198717" y="481233"/>
                    <a:pt x="202255" y="482835"/>
                  </a:cubicBezTo>
                  <a:cubicBezTo>
                    <a:pt x="203190" y="483236"/>
                    <a:pt x="204192" y="483436"/>
                    <a:pt x="205194" y="483436"/>
                  </a:cubicBezTo>
                  <a:cubicBezTo>
                    <a:pt x="207865" y="483436"/>
                    <a:pt x="210469" y="481901"/>
                    <a:pt x="211670" y="479297"/>
                  </a:cubicBezTo>
                  <a:cubicBezTo>
                    <a:pt x="213340" y="475557"/>
                    <a:pt x="215610" y="472152"/>
                    <a:pt x="218348" y="469080"/>
                  </a:cubicBezTo>
                  <a:cubicBezTo>
                    <a:pt x="221086" y="472085"/>
                    <a:pt x="223356" y="475557"/>
                    <a:pt x="225025" y="479297"/>
                  </a:cubicBezTo>
                  <a:cubicBezTo>
                    <a:pt x="226628" y="482835"/>
                    <a:pt x="230834" y="484438"/>
                    <a:pt x="234373" y="482835"/>
                  </a:cubicBezTo>
                  <a:cubicBezTo>
                    <a:pt x="237913" y="481233"/>
                    <a:pt x="239515" y="477026"/>
                    <a:pt x="237913" y="473487"/>
                  </a:cubicBezTo>
                  <a:cubicBezTo>
                    <a:pt x="235575" y="468279"/>
                    <a:pt x="232370" y="463471"/>
                    <a:pt x="228497" y="459331"/>
                  </a:cubicBezTo>
                  <a:lnTo>
                    <a:pt x="243454" y="444441"/>
                  </a:lnTo>
                  <a:lnTo>
                    <a:pt x="248195" y="449583"/>
                  </a:lnTo>
                  <a:cubicBezTo>
                    <a:pt x="249531" y="451052"/>
                    <a:pt x="251401" y="451853"/>
                    <a:pt x="253337" y="451853"/>
                  </a:cubicBezTo>
                  <a:lnTo>
                    <a:pt x="253337" y="451853"/>
                  </a:lnTo>
                  <a:cubicBezTo>
                    <a:pt x="255273" y="451853"/>
                    <a:pt x="257143" y="451052"/>
                    <a:pt x="258478" y="449649"/>
                  </a:cubicBezTo>
                  <a:lnTo>
                    <a:pt x="297474" y="408450"/>
                  </a:lnTo>
                  <a:lnTo>
                    <a:pt x="297474" y="408450"/>
                  </a:lnTo>
                  <a:cubicBezTo>
                    <a:pt x="298342" y="407516"/>
                    <a:pt x="299076" y="406514"/>
                    <a:pt x="299744" y="405446"/>
                  </a:cubicBezTo>
                  <a:lnTo>
                    <a:pt x="316838" y="408717"/>
                  </a:lnTo>
                  <a:lnTo>
                    <a:pt x="293200" y="474088"/>
                  </a:lnTo>
                  <a:cubicBezTo>
                    <a:pt x="291865" y="477761"/>
                    <a:pt x="293802" y="481834"/>
                    <a:pt x="297474" y="483169"/>
                  </a:cubicBezTo>
                  <a:cubicBezTo>
                    <a:pt x="298275" y="483436"/>
                    <a:pt x="299076" y="483570"/>
                    <a:pt x="299877" y="483570"/>
                  </a:cubicBezTo>
                  <a:cubicBezTo>
                    <a:pt x="302749" y="483570"/>
                    <a:pt x="305487" y="481767"/>
                    <a:pt x="306555" y="478896"/>
                  </a:cubicBezTo>
                  <a:lnTo>
                    <a:pt x="334399" y="401840"/>
                  </a:lnTo>
                  <a:cubicBezTo>
                    <a:pt x="335000" y="400171"/>
                    <a:pt x="336736" y="399169"/>
                    <a:pt x="338405" y="399503"/>
                  </a:cubicBezTo>
                  <a:lnTo>
                    <a:pt x="348021" y="401306"/>
                  </a:lnTo>
                  <a:lnTo>
                    <a:pt x="321712" y="474021"/>
                  </a:lnTo>
                  <a:cubicBezTo>
                    <a:pt x="320377" y="477694"/>
                    <a:pt x="322314" y="481767"/>
                    <a:pt x="325986" y="483103"/>
                  </a:cubicBezTo>
                  <a:cubicBezTo>
                    <a:pt x="326787" y="483370"/>
                    <a:pt x="327588" y="483503"/>
                    <a:pt x="328389" y="483503"/>
                  </a:cubicBezTo>
                  <a:cubicBezTo>
                    <a:pt x="331261" y="483503"/>
                    <a:pt x="333999" y="481700"/>
                    <a:pt x="335067" y="478829"/>
                  </a:cubicBezTo>
                  <a:lnTo>
                    <a:pt x="362110" y="403977"/>
                  </a:lnTo>
                  <a:lnTo>
                    <a:pt x="370123" y="405512"/>
                  </a:lnTo>
                  <a:cubicBezTo>
                    <a:pt x="391357" y="409585"/>
                    <a:pt x="409318" y="423675"/>
                    <a:pt x="418266" y="443306"/>
                  </a:cubicBezTo>
                  <a:cubicBezTo>
                    <a:pt x="418266" y="443373"/>
                    <a:pt x="418333" y="443439"/>
                    <a:pt x="418399" y="443506"/>
                  </a:cubicBezTo>
                  <a:lnTo>
                    <a:pt x="436362" y="479564"/>
                  </a:lnTo>
                  <a:cubicBezTo>
                    <a:pt x="438098" y="483036"/>
                    <a:pt x="442371" y="484505"/>
                    <a:pt x="445844" y="482769"/>
                  </a:cubicBezTo>
                  <a:cubicBezTo>
                    <a:pt x="449315" y="481033"/>
                    <a:pt x="450785" y="476759"/>
                    <a:pt x="449049" y="473287"/>
                  </a:cubicBezTo>
                  <a:lnTo>
                    <a:pt x="449049" y="473287"/>
                  </a:lnTo>
                  <a:close/>
                  <a:moveTo>
                    <a:pt x="402507" y="110776"/>
                  </a:moveTo>
                  <a:lnTo>
                    <a:pt x="402507" y="140958"/>
                  </a:lnTo>
                  <a:lnTo>
                    <a:pt x="382409" y="140958"/>
                  </a:lnTo>
                  <a:lnTo>
                    <a:pt x="382409" y="110776"/>
                  </a:lnTo>
                  <a:cubicBezTo>
                    <a:pt x="382409" y="105234"/>
                    <a:pt x="386950" y="100694"/>
                    <a:pt x="392491" y="100694"/>
                  </a:cubicBezTo>
                  <a:cubicBezTo>
                    <a:pt x="398034" y="100694"/>
                    <a:pt x="402574" y="105234"/>
                    <a:pt x="402574" y="110776"/>
                  </a:cubicBezTo>
                  <a:close/>
                  <a:moveTo>
                    <a:pt x="289060" y="351026"/>
                  </a:moveTo>
                  <a:cubicBezTo>
                    <a:pt x="289060" y="353897"/>
                    <a:pt x="286924" y="356234"/>
                    <a:pt x="284253" y="356234"/>
                  </a:cubicBezTo>
                  <a:cubicBezTo>
                    <a:pt x="281582" y="356234"/>
                    <a:pt x="279445" y="353897"/>
                    <a:pt x="279445" y="351026"/>
                  </a:cubicBezTo>
                  <a:lnTo>
                    <a:pt x="279445" y="329658"/>
                  </a:lnTo>
                  <a:lnTo>
                    <a:pt x="289060" y="321245"/>
                  </a:lnTo>
                  <a:lnTo>
                    <a:pt x="289060" y="351026"/>
                  </a:lnTo>
                  <a:close/>
                  <a:moveTo>
                    <a:pt x="312832" y="336469"/>
                  </a:moveTo>
                  <a:cubicBezTo>
                    <a:pt x="312832" y="339073"/>
                    <a:pt x="310694" y="341210"/>
                    <a:pt x="308024" y="341210"/>
                  </a:cubicBezTo>
                  <a:cubicBezTo>
                    <a:pt x="305353" y="341210"/>
                    <a:pt x="303216" y="339073"/>
                    <a:pt x="303216" y="336402"/>
                  </a:cubicBezTo>
                  <a:lnTo>
                    <a:pt x="303216" y="308825"/>
                  </a:lnTo>
                  <a:cubicBezTo>
                    <a:pt x="306755" y="305620"/>
                    <a:pt x="310027" y="302081"/>
                    <a:pt x="312832" y="298275"/>
                  </a:cubicBezTo>
                  <a:lnTo>
                    <a:pt x="312832" y="336469"/>
                  </a:lnTo>
                  <a:close/>
                  <a:moveTo>
                    <a:pt x="319909" y="161324"/>
                  </a:moveTo>
                  <a:cubicBezTo>
                    <a:pt x="317172" y="161324"/>
                    <a:pt x="314702" y="159587"/>
                    <a:pt x="313767" y="156917"/>
                  </a:cubicBezTo>
                  <a:lnTo>
                    <a:pt x="303751" y="127737"/>
                  </a:lnTo>
                  <a:cubicBezTo>
                    <a:pt x="313499" y="126201"/>
                    <a:pt x="323983" y="125066"/>
                    <a:pt x="335334" y="124465"/>
                  </a:cubicBezTo>
                  <a:lnTo>
                    <a:pt x="335334" y="161324"/>
                  </a:lnTo>
                  <a:lnTo>
                    <a:pt x="319843" y="161324"/>
                  </a:lnTo>
                  <a:close/>
                  <a:moveTo>
                    <a:pt x="351760" y="191839"/>
                  </a:moveTo>
                  <a:cubicBezTo>
                    <a:pt x="351760" y="210201"/>
                    <a:pt x="342279" y="226761"/>
                    <a:pt x="326988" y="236109"/>
                  </a:cubicBezTo>
                  <a:lnTo>
                    <a:pt x="326988" y="175479"/>
                  </a:lnTo>
                  <a:lnTo>
                    <a:pt x="335401" y="175479"/>
                  </a:lnTo>
                  <a:cubicBezTo>
                    <a:pt x="344415" y="175479"/>
                    <a:pt x="351760" y="182824"/>
                    <a:pt x="351760" y="191839"/>
                  </a:cubicBezTo>
                  <a:lnTo>
                    <a:pt x="351760" y="191839"/>
                  </a:lnTo>
                  <a:close/>
                  <a:moveTo>
                    <a:pt x="106970" y="351426"/>
                  </a:moveTo>
                  <a:cubicBezTo>
                    <a:pt x="106970" y="354097"/>
                    <a:pt x="104834" y="356234"/>
                    <a:pt x="102163" y="356234"/>
                  </a:cubicBezTo>
                  <a:cubicBezTo>
                    <a:pt x="99492" y="356234"/>
                    <a:pt x="97355" y="354097"/>
                    <a:pt x="97355" y="351426"/>
                  </a:cubicBezTo>
                  <a:lnTo>
                    <a:pt x="97355" y="246726"/>
                  </a:lnTo>
                  <a:cubicBezTo>
                    <a:pt x="100360" y="248729"/>
                    <a:pt x="103565" y="250532"/>
                    <a:pt x="106970" y="252068"/>
                  </a:cubicBezTo>
                  <a:lnTo>
                    <a:pt x="106970" y="351426"/>
                  </a:lnTo>
                  <a:close/>
                  <a:moveTo>
                    <a:pt x="106970" y="236043"/>
                  </a:moveTo>
                  <a:cubicBezTo>
                    <a:pt x="91813" y="226694"/>
                    <a:pt x="82198" y="209934"/>
                    <a:pt x="82198" y="191839"/>
                  </a:cubicBezTo>
                  <a:cubicBezTo>
                    <a:pt x="82198" y="182824"/>
                    <a:pt x="89543" y="175479"/>
                    <a:pt x="98557" y="175479"/>
                  </a:cubicBezTo>
                  <a:lnTo>
                    <a:pt x="106970" y="175479"/>
                  </a:lnTo>
                  <a:lnTo>
                    <a:pt x="106970" y="236043"/>
                  </a:lnTo>
                  <a:close/>
                  <a:moveTo>
                    <a:pt x="120191" y="156917"/>
                  </a:moveTo>
                  <a:cubicBezTo>
                    <a:pt x="119324" y="159521"/>
                    <a:pt x="116853" y="161324"/>
                    <a:pt x="114048" y="161324"/>
                  </a:cubicBezTo>
                  <a:lnTo>
                    <a:pt x="98557" y="161324"/>
                  </a:lnTo>
                  <a:lnTo>
                    <a:pt x="98557" y="124465"/>
                  </a:lnTo>
                  <a:cubicBezTo>
                    <a:pt x="109308" y="124999"/>
                    <a:pt x="119858" y="126067"/>
                    <a:pt x="130141" y="127737"/>
                  </a:cubicBezTo>
                  <a:lnTo>
                    <a:pt x="120125" y="156983"/>
                  </a:lnTo>
                  <a:close/>
                  <a:moveTo>
                    <a:pt x="130742" y="336402"/>
                  </a:moveTo>
                  <a:cubicBezTo>
                    <a:pt x="130742" y="339073"/>
                    <a:pt x="128605" y="341210"/>
                    <a:pt x="125934" y="341210"/>
                  </a:cubicBezTo>
                  <a:cubicBezTo>
                    <a:pt x="123263" y="341210"/>
                    <a:pt x="121126" y="339073"/>
                    <a:pt x="121126" y="336402"/>
                  </a:cubicBezTo>
                  <a:lnTo>
                    <a:pt x="121126" y="298275"/>
                  </a:lnTo>
                  <a:cubicBezTo>
                    <a:pt x="123931" y="302081"/>
                    <a:pt x="127136" y="305620"/>
                    <a:pt x="130742" y="308825"/>
                  </a:cubicBezTo>
                  <a:lnTo>
                    <a:pt x="130742" y="336402"/>
                  </a:lnTo>
                  <a:close/>
                  <a:moveTo>
                    <a:pt x="121126" y="255340"/>
                  </a:moveTo>
                  <a:lnTo>
                    <a:pt x="121126" y="174211"/>
                  </a:lnTo>
                  <a:cubicBezTo>
                    <a:pt x="126869" y="172141"/>
                    <a:pt x="131543" y="167533"/>
                    <a:pt x="133546" y="161524"/>
                  </a:cubicBezTo>
                  <a:lnTo>
                    <a:pt x="144230" y="130341"/>
                  </a:lnTo>
                  <a:cubicBezTo>
                    <a:pt x="150306" y="131610"/>
                    <a:pt x="156249" y="133145"/>
                    <a:pt x="162125" y="134815"/>
                  </a:cubicBezTo>
                  <a:cubicBezTo>
                    <a:pt x="165797" y="135883"/>
                    <a:pt x="169804" y="133746"/>
                    <a:pt x="170872" y="130007"/>
                  </a:cubicBezTo>
                  <a:cubicBezTo>
                    <a:pt x="171940" y="126268"/>
                    <a:pt x="169804" y="122328"/>
                    <a:pt x="166065" y="121260"/>
                  </a:cubicBezTo>
                  <a:cubicBezTo>
                    <a:pt x="143963" y="114850"/>
                    <a:pt x="120191" y="111110"/>
                    <a:pt x="95486" y="110175"/>
                  </a:cubicBezTo>
                  <a:cubicBezTo>
                    <a:pt x="92481" y="110042"/>
                    <a:pt x="90077" y="107571"/>
                    <a:pt x="90077" y="104500"/>
                  </a:cubicBezTo>
                  <a:lnTo>
                    <a:pt x="90077" y="53418"/>
                  </a:lnTo>
                  <a:lnTo>
                    <a:pt x="343748" y="53418"/>
                  </a:lnTo>
                  <a:lnTo>
                    <a:pt x="343748" y="104500"/>
                  </a:lnTo>
                  <a:cubicBezTo>
                    <a:pt x="343748" y="107571"/>
                    <a:pt x="341344" y="110042"/>
                    <a:pt x="338339" y="110175"/>
                  </a:cubicBezTo>
                  <a:cubicBezTo>
                    <a:pt x="282049" y="112312"/>
                    <a:pt x="243521" y="128538"/>
                    <a:pt x="225559" y="138020"/>
                  </a:cubicBezTo>
                  <a:cubicBezTo>
                    <a:pt x="220151" y="140891"/>
                    <a:pt x="213674" y="140891"/>
                    <a:pt x="208265" y="138020"/>
                  </a:cubicBezTo>
                  <a:cubicBezTo>
                    <a:pt x="204859" y="136217"/>
                    <a:pt x="201588" y="134614"/>
                    <a:pt x="198115" y="133079"/>
                  </a:cubicBezTo>
                  <a:cubicBezTo>
                    <a:pt x="194577" y="131476"/>
                    <a:pt x="190370" y="133079"/>
                    <a:pt x="188768" y="136618"/>
                  </a:cubicBezTo>
                  <a:cubicBezTo>
                    <a:pt x="187164" y="140156"/>
                    <a:pt x="188768" y="144363"/>
                    <a:pt x="192306" y="145966"/>
                  </a:cubicBezTo>
                  <a:cubicBezTo>
                    <a:pt x="195511" y="147435"/>
                    <a:pt x="198583" y="148904"/>
                    <a:pt x="201721" y="150573"/>
                  </a:cubicBezTo>
                  <a:cubicBezTo>
                    <a:pt x="206529" y="153110"/>
                    <a:pt x="211737" y="154379"/>
                    <a:pt x="216946" y="154379"/>
                  </a:cubicBezTo>
                  <a:cubicBezTo>
                    <a:pt x="222154" y="154379"/>
                    <a:pt x="227429" y="153110"/>
                    <a:pt x="232170" y="150573"/>
                  </a:cubicBezTo>
                  <a:cubicBezTo>
                    <a:pt x="243187" y="144764"/>
                    <a:pt x="262618" y="136217"/>
                    <a:pt x="289662" y="130408"/>
                  </a:cubicBezTo>
                  <a:lnTo>
                    <a:pt x="300345" y="161591"/>
                  </a:lnTo>
                  <a:cubicBezTo>
                    <a:pt x="302415" y="167600"/>
                    <a:pt x="307022" y="172208"/>
                    <a:pt x="312765" y="174278"/>
                  </a:cubicBezTo>
                  <a:lnTo>
                    <a:pt x="312765" y="255340"/>
                  </a:lnTo>
                  <a:cubicBezTo>
                    <a:pt x="312765" y="255340"/>
                    <a:pt x="312765" y="255340"/>
                    <a:pt x="312765" y="255340"/>
                  </a:cubicBezTo>
                  <a:lnTo>
                    <a:pt x="312765" y="255473"/>
                  </a:lnTo>
                  <a:cubicBezTo>
                    <a:pt x="312765" y="272167"/>
                    <a:pt x="305554" y="287992"/>
                    <a:pt x="293000" y="299009"/>
                  </a:cubicBezTo>
                  <a:lnTo>
                    <a:pt x="252602" y="334332"/>
                  </a:lnTo>
                  <a:cubicBezTo>
                    <a:pt x="245992" y="340142"/>
                    <a:pt x="237512" y="343280"/>
                    <a:pt x="228698" y="343280"/>
                  </a:cubicBezTo>
                  <a:lnTo>
                    <a:pt x="205127" y="343280"/>
                  </a:lnTo>
                  <a:cubicBezTo>
                    <a:pt x="196313" y="343280"/>
                    <a:pt x="187833" y="340075"/>
                    <a:pt x="181222" y="334332"/>
                  </a:cubicBezTo>
                  <a:lnTo>
                    <a:pt x="140824" y="299009"/>
                  </a:lnTo>
                  <a:cubicBezTo>
                    <a:pt x="128271" y="287992"/>
                    <a:pt x="121059" y="272100"/>
                    <a:pt x="121059" y="255407"/>
                  </a:cubicBezTo>
                  <a:lnTo>
                    <a:pt x="121059" y="255407"/>
                  </a:lnTo>
                  <a:close/>
                  <a:moveTo>
                    <a:pt x="265289" y="342011"/>
                  </a:moveTo>
                  <a:lnTo>
                    <a:pt x="265289" y="369722"/>
                  </a:lnTo>
                  <a:cubicBezTo>
                    <a:pt x="264622" y="370457"/>
                    <a:pt x="263887" y="371191"/>
                    <a:pt x="263219" y="371926"/>
                  </a:cubicBezTo>
                  <a:cubicBezTo>
                    <a:pt x="251067" y="384880"/>
                    <a:pt x="237311" y="399570"/>
                    <a:pt x="218348" y="399570"/>
                  </a:cubicBezTo>
                  <a:cubicBezTo>
                    <a:pt x="198115" y="399570"/>
                    <a:pt x="181890" y="383411"/>
                    <a:pt x="168669" y="369655"/>
                  </a:cubicBezTo>
                  <a:lnTo>
                    <a:pt x="168669" y="341944"/>
                  </a:lnTo>
                  <a:lnTo>
                    <a:pt x="172007" y="344883"/>
                  </a:lnTo>
                  <a:cubicBezTo>
                    <a:pt x="181222" y="352962"/>
                    <a:pt x="192974" y="357369"/>
                    <a:pt x="205194" y="357369"/>
                  </a:cubicBezTo>
                  <a:lnTo>
                    <a:pt x="228765" y="357369"/>
                  </a:lnTo>
                  <a:cubicBezTo>
                    <a:pt x="240984" y="357369"/>
                    <a:pt x="252803" y="352962"/>
                    <a:pt x="261951" y="344883"/>
                  </a:cubicBezTo>
                  <a:lnTo>
                    <a:pt x="265289" y="341944"/>
                  </a:lnTo>
                  <a:close/>
                  <a:moveTo>
                    <a:pt x="149705" y="356234"/>
                  </a:moveTo>
                  <a:cubicBezTo>
                    <a:pt x="147034" y="356234"/>
                    <a:pt x="144897" y="353897"/>
                    <a:pt x="144897" y="351026"/>
                  </a:cubicBezTo>
                  <a:lnTo>
                    <a:pt x="144897" y="321245"/>
                  </a:lnTo>
                  <a:lnTo>
                    <a:pt x="154513" y="329658"/>
                  </a:lnTo>
                  <a:lnTo>
                    <a:pt x="154513" y="351026"/>
                  </a:lnTo>
                  <a:cubicBezTo>
                    <a:pt x="154513" y="353897"/>
                    <a:pt x="152376" y="356234"/>
                    <a:pt x="149705" y="356234"/>
                  </a:cubicBezTo>
                  <a:close/>
                  <a:moveTo>
                    <a:pt x="183091" y="434292"/>
                  </a:moveTo>
                  <a:lnTo>
                    <a:pt x="148904" y="398167"/>
                  </a:lnTo>
                  <a:cubicBezTo>
                    <a:pt x="148169" y="397433"/>
                    <a:pt x="148103" y="396565"/>
                    <a:pt x="148103" y="396164"/>
                  </a:cubicBezTo>
                  <a:cubicBezTo>
                    <a:pt x="148103" y="395697"/>
                    <a:pt x="148236" y="394895"/>
                    <a:pt x="149037" y="394161"/>
                  </a:cubicBezTo>
                  <a:lnTo>
                    <a:pt x="161257" y="382542"/>
                  </a:lnTo>
                  <a:cubicBezTo>
                    <a:pt x="172408" y="393961"/>
                    <a:pt x="186363" y="406915"/>
                    <a:pt x="203858" y="411789"/>
                  </a:cubicBezTo>
                  <a:lnTo>
                    <a:pt x="183025" y="434292"/>
                  </a:lnTo>
                  <a:close/>
                  <a:moveTo>
                    <a:pt x="218348" y="449382"/>
                  </a:moveTo>
                  <a:lnTo>
                    <a:pt x="202723" y="433958"/>
                  </a:lnTo>
                  <a:lnTo>
                    <a:pt x="218348" y="417064"/>
                  </a:lnTo>
                  <a:lnTo>
                    <a:pt x="233972" y="433958"/>
                  </a:lnTo>
                  <a:lnTo>
                    <a:pt x="218348" y="449315"/>
                  </a:lnTo>
                  <a:close/>
                  <a:moveTo>
                    <a:pt x="287324" y="398568"/>
                  </a:moveTo>
                  <a:lnTo>
                    <a:pt x="253537" y="434292"/>
                  </a:lnTo>
                  <a:lnTo>
                    <a:pt x="232637" y="411722"/>
                  </a:lnTo>
                  <a:cubicBezTo>
                    <a:pt x="249732" y="406781"/>
                    <a:pt x="262351" y="393560"/>
                    <a:pt x="272902" y="382342"/>
                  </a:cubicBezTo>
                  <a:lnTo>
                    <a:pt x="287124" y="394495"/>
                  </a:lnTo>
                  <a:cubicBezTo>
                    <a:pt x="287925" y="395163"/>
                    <a:pt x="288126" y="396031"/>
                    <a:pt x="288126" y="396498"/>
                  </a:cubicBezTo>
                  <a:cubicBezTo>
                    <a:pt x="288126" y="396965"/>
                    <a:pt x="288126" y="397833"/>
                    <a:pt x="287391" y="398635"/>
                  </a:cubicBezTo>
                  <a:lnTo>
                    <a:pt x="287391" y="3986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68" name="Google Shape;3968;p55"/>
          <p:cNvGrpSpPr/>
          <p:nvPr/>
        </p:nvGrpSpPr>
        <p:grpSpPr>
          <a:xfrm>
            <a:off x="5090900" y="3309698"/>
            <a:ext cx="278212" cy="281056"/>
            <a:chOff x="7154882" y="2518155"/>
            <a:chExt cx="498946" cy="504136"/>
          </a:xfrm>
        </p:grpSpPr>
        <p:sp>
          <p:nvSpPr>
            <p:cNvPr id="3969" name="Google Shape;3969;p55"/>
            <p:cNvSpPr/>
            <p:nvPr/>
          </p:nvSpPr>
          <p:spPr>
            <a:xfrm>
              <a:off x="7376945" y="2944701"/>
              <a:ext cx="14823" cy="77590"/>
            </a:xfrm>
            <a:custGeom>
              <a:rect b="b" l="l" r="r" t="t"/>
              <a:pathLst>
                <a:path extrusionOk="0" h="77590" w="14823">
                  <a:moveTo>
                    <a:pt x="7412" y="0"/>
                  </a:moveTo>
                  <a:cubicBezTo>
                    <a:pt x="3339" y="0"/>
                    <a:pt x="0" y="3339"/>
                    <a:pt x="0" y="7412"/>
                  </a:cubicBezTo>
                  <a:lnTo>
                    <a:pt x="0" y="70178"/>
                  </a:lnTo>
                  <a:cubicBezTo>
                    <a:pt x="0" y="74252"/>
                    <a:pt x="3339" y="77590"/>
                    <a:pt x="7412" y="77590"/>
                  </a:cubicBezTo>
                  <a:cubicBezTo>
                    <a:pt x="11485" y="77590"/>
                    <a:pt x="14823" y="74252"/>
                    <a:pt x="14823" y="70178"/>
                  </a:cubicBezTo>
                  <a:lnTo>
                    <a:pt x="14823" y="7412"/>
                  </a:lnTo>
                  <a:cubicBezTo>
                    <a:pt x="14823" y="3339"/>
                    <a:pt x="11485" y="0"/>
                    <a:pt x="741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0" name="Google Shape;3970;p55"/>
            <p:cNvSpPr/>
            <p:nvPr/>
          </p:nvSpPr>
          <p:spPr>
            <a:xfrm>
              <a:off x="7343892" y="2680413"/>
              <a:ext cx="14824" cy="29513"/>
            </a:xfrm>
            <a:custGeom>
              <a:rect b="b" l="l" r="r" t="t"/>
              <a:pathLst>
                <a:path extrusionOk="0" h="29513" w="14824">
                  <a:moveTo>
                    <a:pt x="7412" y="29514"/>
                  </a:moveTo>
                  <a:cubicBezTo>
                    <a:pt x="11486" y="29514"/>
                    <a:pt x="14824" y="26175"/>
                    <a:pt x="14824" y="22102"/>
                  </a:cubicBezTo>
                  <a:lnTo>
                    <a:pt x="14824" y="7412"/>
                  </a:lnTo>
                  <a:cubicBezTo>
                    <a:pt x="14824" y="3339"/>
                    <a:pt x="11486"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1" name="Google Shape;3971;p55"/>
            <p:cNvSpPr/>
            <p:nvPr/>
          </p:nvSpPr>
          <p:spPr>
            <a:xfrm>
              <a:off x="7450195" y="2680413"/>
              <a:ext cx="14823" cy="29513"/>
            </a:xfrm>
            <a:custGeom>
              <a:rect b="b" l="l" r="r" t="t"/>
              <a:pathLst>
                <a:path extrusionOk="0" h="29513" w="14823">
                  <a:moveTo>
                    <a:pt x="7412" y="29514"/>
                  </a:moveTo>
                  <a:cubicBezTo>
                    <a:pt x="11485" y="29514"/>
                    <a:pt x="14823" y="26175"/>
                    <a:pt x="14823" y="22102"/>
                  </a:cubicBezTo>
                  <a:lnTo>
                    <a:pt x="14823" y="7412"/>
                  </a:lnTo>
                  <a:cubicBezTo>
                    <a:pt x="14823" y="3339"/>
                    <a:pt x="11485" y="0"/>
                    <a:pt x="7412" y="0"/>
                  </a:cubicBezTo>
                  <a:cubicBezTo>
                    <a:pt x="3339" y="0"/>
                    <a:pt x="0" y="3339"/>
                    <a:pt x="0" y="7412"/>
                  </a:cubicBezTo>
                  <a:lnTo>
                    <a:pt x="0" y="22102"/>
                  </a:lnTo>
                  <a:cubicBezTo>
                    <a:pt x="0" y="26175"/>
                    <a:pt x="3339" y="29514"/>
                    <a:pt x="7412" y="295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2" name="Google Shape;3972;p55"/>
            <p:cNvSpPr/>
            <p:nvPr/>
          </p:nvSpPr>
          <p:spPr>
            <a:xfrm>
              <a:off x="7154882" y="2518155"/>
              <a:ext cx="498946" cy="504069"/>
            </a:xfrm>
            <a:custGeom>
              <a:rect b="b" l="l" r="r" t="t"/>
              <a:pathLst>
                <a:path extrusionOk="0" h="504069" w="498946">
                  <a:moveTo>
                    <a:pt x="496366" y="393760"/>
                  </a:moveTo>
                  <a:cubicBezTo>
                    <a:pt x="496366" y="393760"/>
                    <a:pt x="496165" y="393293"/>
                    <a:pt x="496033" y="393093"/>
                  </a:cubicBezTo>
                  <a:lnTo>
                    <a:pt x="417441" y="245791"/>
                  </a:lnTo>
                  <a:cubicBezTo>
                    <a:pt x="408693" y="229432"/>
                    <a:pt x="401815" y="212071"/>
                    <a:pt x="397008" y="194243"/>
                  </a:cubicBezTo>
                  <a:lnTo>
                    <a:pt x="365825" y="79393"/>
                  </a:lnTo>
                  <a:lnTo>
                    <a:pt x="365825" y="55622"/>
                  </a:lnTo>
                  <a:cubicBezTo>
                    <a:pt x="365825" y="49278"/>
                    <a:pt x="361218" y="44003"/>
                    <a:pt x="355208" y="42868"/>
                  </a:cubicBezTo>
                  <a:cubicBezTo>
                    <a:pt x="351736" y="18630"/>
                    <a:pt x="330836" y="0"/>
                    <a:pt x="305663" y="0"/>
                  </a:cubicBezTo>
                  <a:lnTo>
                    <a:pt x="193417" y="0"/>
                  </a:lnTo>
                  <a:cubicBezTo>
                    <a:pt x="168243" y="0"/>
                    <a:pt x="147344" y="18696"/>
                    <a:pt x="143871" y="42868"/>
                  </a:cubicBezTo>
                  <a:cubicBezTo>
                    <a:pt x="137862" y="44003"/>
                    <a:pt x="133255" y="49278"/>
                    <a:pt x="133255" y="55622"/>
                  </a:cubicBezTo>
                  <a:lnTo>
                    <a:pt x="133255" y="79393"/>
                  </a:lnTo>
                  <a:lnTo>
                    <a:pt x="102072" y="194243"/>
                  </a:lnTo>
                  <a:cubicBezTo>
                    <a:pt x="97197" y="212138"/>
                    <a:pt x="90320" y="229432"/>
                    <a:pt x="81639" y="245791"/>
                  </a:cubicBezTo>
                  <a:lnTo>
                    <a:pt x="3047" y="393093"/>
                  </a:lnTo>
                  <a:cubicBezTo>
                    <a:pt x="3047" y="393093"/>
                    <a:pt x="2847" y="393493"/>
                    <a:pt x="2714" y="393760"/>
                  </a:cubicBezTo>
                  <a:cubicBezTo>
                    <a:pt x="-1827" y="404778"/>
                    <a:pt x="-625" y="417198"/>
                    <a:pt x="5986" y="427080"/>
                  </a:cubicBezTo>
                  <a:cubicBezTo>
                    <a:pt x="12596" y="436962"/>
                    <a:pt x="23614" y="442838"/>
                    <a:pt x="35499" y="442905"/>
                  </a:cubicBezTo>
                  <a:lnTo>
                    <a:pt x="44046" y="443039"/>
                  </a:lnTo>
                  <a:lnTo>
                    <a:pt x="37636" y="495789"/>
                  </a:lnTo>
                  <a:cubicBezTo>
                    <a:pt x="37168" y="499863"/>
                    <a:pt x="40040" y="503535"/>
                    <a:pt x="44046" y="504003"/>
                  </a:cubicBezTo>
                  <a:cubicBezTo>
                    <a:pt x="44380" y="504003"/>
                    <a:pt x="44647" y="504003"/>
                    <a:pt x="44914" y="504003"/>
                  </a:cubicBezTo>
                  <a:cubicBezTo>
                    <a:pt x="48587" y="504003"/>
                    <a:pt x="51792" y="501265"/>
                    <a:pt x="52259" y="497526"/>
                  </a:cubicBezTo>
                  <a:lnTo>
                    <a:pt x="59604" y="436629"/>
                  </a:lnTo>
                  <a:cubicBezTo>
                    <a:pt x="59604" y="436629"/>
                    <a:pt x="59604" y="436562"/>
                    <a:pt x="59604" y="436495"/>
                  </a:cubicBezTo>
                  <a:cubicBezTo>
                    <a:pt x="61206" y="423341"/>
                    <a:pt x="66816" y="411522"/>
                    <a:pt x="75095" y="402307"/>
                  </a:cubicBezTo>
                  <a:cubicBezTo>
                    <a:pt x="75496" y="401973"/>
                    <a:pt x="75763" y="401640"/>
                    <a:pt x="76097" y="401239"/>
                  </a:cubicBezTo>
                  <a:cubicBezTo>
                    <a:pt x="85178" y="391624"/>
                    <a:pt x="97331" y="384946"/>
                    <a:pt x="110953" y="382609"/>
                  </a:cubicBezTo>
                  <a:lnTo>
                    <a:pt x="110953" y="496591"/>
                  </a:lnTo>
                  <a:cubicBezTo>
                    <a:pt x="110953" y="500664"/>
                    <a:pt x="114291" y="504003"/>
                    <a:pt x="118364" y="504003"/>
                  </a:cubicBezTo>
                  <a:cubicBezTo>
                    <a:pt x="122437" y="504003"/>
                    <a:pt x="125776" y="500664"/>
                    <a:pt x="125776" y="496591"/>
                  </a:cubicBezTo>
                  <a:lnTo>
                    <a:pt x="125776" y="379204"/>
                  </a:lnTo>
                  <a:cubicBezTo>
                    <a:pt x="141401" y="372593"/>
                    <a:pt x="169312" y="362511"/>
                    <a:pt x="201764" y="358371"/>
                  </a:cubicBezTo>
                  <a:lnTo>
                    <a:pt x="221996" y="370991"/>
                  </a:lnTo>
                  <a:lnTo>
                    <a:pt x="221996" y="398635"/>
                  </a:lnTo>
                  <a:cubicBezTo>
                    <a:pt x="221996" y="402708"/>
                    <a:pt x="225335" y="406047"/>
                    <a:pt x="229408" y="406047"/>
                  </a:cubicBezTo>
                  <a:cubicBezTo>
                    <a:pt x="233481" y="406047"/>
                    <a:pt x="236819" y="402708"/>
                    <a:pt x="236819" y="398635"/>
                  </a:cubicBezTo>
                  <a:lnTo>
                    <a:pt x="236819" y="379404"/>
                  </a:lnTo>
                  <a:cubicBezTo>
                    <a:pt x="240826" y="380940"/>
                    <a:pt x="245166" y="381741"/>
                    <a:pt x="249506" y="381741"/>
                  </a:cubicBezTo>
                  <a:cubicBezTo>
                    <a:pt x="253847" y="381741"/>
                    <a:pt x="258186" y="380940"/>
                    <a:pt x="262260" y="379404"/>
                  </a:cubicBezTo>
                  <a:lnTo>
                    <a:pt x="262260" y="496658"/>
                  </a:lnTo>
                  <a:cubicBezTo>
                    <a:pt x="262260" y="500731"/>
                    <a:pt x="265599" y="504069"/>
                    <a:pt x="269672" y="504069"/>
                  </a:cubicBezTo>
                  <a:cubicBezTo>
                    <a:pt x="273745" y="504069"/>
                    <a:pt x="277084" y="500731"/>
                    <a:pt x="277084" y="496658"/>
                  </a:cubicBezTo>
                  <a:lnTo>
                    <a:pt x="277084" y="371191"/>
                  </a:lnTo>
                  <a:lnTo>
                    <a:pt x="316012" y="347754"/>
                  </a:lnTo>
                  <a:cubicBezTo>
                    <a:pt x="342321" y="331929"/>
                    <a:pt x="358613" y="303016"/>
                    <a:pt x="358413" y="272233"/>
                  </a:cubicBezTo>
                  <a:lnTo>
                    <a:pt x="358413" y="262752"/>
                  </a:lnTo>
                  <a:cubicBezTo>
                    <a:pt x="358413" y="262752"/>
                    <a:pt x="410095" y="374129"/>
                    <a:pt x="410095" y="374129"/>
                  </a:cubicBezTo>
                  <a:cubicBezTo>
                    <a:pt x="401415" y="370056"/>
                    <a:pt x="392067" y="367652"/>
                    <a:pt x="382385" y="367051"/>
                  </a:cubicBezTo>
                  <a:cubicBezTo>
                    <a:pt x="365157" y="359573"/>
                    <a:pt x="349132" y="354565"/>
                    <a:pt x="338648" y="351693"/>
                  </a:cubicBezTo>
                  <a:cubicBezTo>
                    <a:pt x="334709" y="350625"/>
                    <a:pt x="330636" y="352962"/>
                    <a:pt x="329567" y="356902"/>
                  </a:cubicBezTo>
                  <a:cubicBezTo>
                    <a:pt x="328499" y="360841"/>
                    <a:pt x="330836" y="364914"/>
                    <a:pt x="334776" y="365983"/>
                  </a:cubicBezTo>
                  <a:cubicBezTo>
                    <a:pt x="344124" y="368520"/>
                    <a:pt x="358146" y="372860"/>
                    <a:pt x="373304" y="379271"/>
                  </a:cubicBezTo>
                  <a:lnTo>
                    <a:pt x="374238" y="496658"/>
                  </a:lnTo>
                  <a:cubicBezTo>
                    <a:pt x="374238" y="500731"/>
                    <a:pt x="377577" y="504003"/>
                    <a:pt x="381650" y="504003"/>
                  </a:cubicBezTo>
                  <a:lnTo>
                    <a:pt x="381650" y="504003"/>
                  </a:lnTo>
                  <a:cubicBezTo>
                    <a:pt x="385724" y="504003"/>
                    <a:pt x="388995" y="500664"/>
                    <a:pt x="388995" y="496591"/>
                  </a:cubicBezTo>
                  <a:lnTo>
                    <a:pt x="388060" y="382676"/>
                  </a:lnTo>
                  <a:cubicBezTo>
                    <a:pt x="401682" y="385013"/>
                    <a:pt x="413768" y="391690"/>
                    <a:pt x="422849" y="401372"/>
                  </a:cubicBezTo>
                  <a:cubicBezTo>
                    <a:pt x="423116" y="401773"/>
                    <a:pt x="423450" y="402107"/>
                    <a:pt x="423784" y="402374"/>
                  </a:cubicBezTo>
                  <a:cubicBezTo>
                    <a:pt x="432130" y="411655"/>
                    <a:pt x="437672" y="423474"/>
                    <a:pt x="439276" y="436629"/>
                  </a:cubicBezTo>
                  <a:lnTo>
                    <a:pt x="446687" y="497526"/>
                  </a:lnTo>
                  <a:cubicBezTo>
                    <a:pt x="447154" y="501265"/>
                    <a:pt x="450359" y="504003"/>
                    <a:pt x="454032" y="504003"/>
                  </a:cubicBezTo>
                  <a:cubicBezTo>
                    <a:pt x="454300" y="504003"/>
                    <a:pt x="454633" y="504003"/>
                    <a:pt x="454900" y="504003"/>
                  </a:cubicBezTo>
                  <a:cubicBezTo>
                    <a:pt x="458973" y="503535"/>
                    <a:pt x="461844" y="499863"/>
                    <a:pt x="461310" y="495789"/>
                  </a:cubicBezTo>
                  <a:lnTo>
                    <a:pt x="454900" y="442905"/>
                  </a:lnTo>
                  <a:lnTo>
                    <a:pt x="463381" y="442905"/>
                  </a:lnTo>
                  <a:cubicBezTo>
                    <a:pt x="475266" y="442905"/>
                    <a:pt x="486350" y="437029"/>
                    <a:pt x="492961" y="427080"/>
                  </a:cubicBezTo>
                  <a:cubicBezTo>
                    <a:pt x="499571" y="417198"/>
                    <a:pt x="500773" y="404711"/>
                    <a:pt x="496232" y="393760"/>
                  </a:cubicBezTo>
                  <a:close/>
                  <a:moveTo>
                    <a:pt x="281891" y="73050"/>
                  </a:moveTo>
                  <a:lnTo>
                    <a:pt x="281891" y="57425"/>
                  </a:lnTo>
                  <a:lnTo>
                    <a:pt x="312673" y="57425"/>
                  </a:lnTo>
                  <a:lnTo>
                    <a:pt x="312673" y="73050"/>
                  </a:lnTo>
                  <a:lnTo>
                    <a:pt x="281891" y="73050"/>
                  </a:lnTo>
                  <a:close/>
                  <a:moveTo>
                    <a:pt x="236352" y="73050"/>
                  </a:moveTo>
                  <a:lnTo>
                    <a:pt x="236352" y="57425"/>
                  </a:lnTo>
                  <a:lnTo>
                    <a:pt x="267135" y="57425"/>
                  </a:lnTo>
                  <a:lnTo>
                    <a:pt x="267135" y="73050"/>
                  </a:lnTo>
                  <a:lnTo>
                    <a:pt x="236352" y="73050"/>
                  </a:lnTo>
                  <a:close/>
                  <a:moveTo>
                    <a:pt x="190813" y="73050"/>
                  </a:moveTo>
                  <a:lnTo>
                    <a:pt x="190813" y="57425"/>
                  </a:lnTo>
                  <a:lnTo>
                    <a:pt x="221595" y="57425"/>
                  </a:lnTo>
                  <a:lnTo>
                    <a:pt x="221595" y="73050"/>
                  </a:lnTo>
                  <a:lnTo>
                    <a:pt x="190813" y="73050"/>
                  </a:lnTo>
                  <a:close/>
                  <a:moveTo>
                    <a:pt x="148078" y="73050"/>
                  </a:moveTo>
                  <a:lnTo>
                    <a:pt x="148078" y="57425"/>
                  </a:lnTo>
                  <a:lnTo>
                    <a:pt x="176056" y="57425"/>
                  </a:lnTo>
                  <a:lnTo>
                    <a:pt x="176056" y="73050"/>
                  </a:lnTo>
                  <a:lnTo>
                    <a:pt x="148078" y="73050"/>
                  </a:lnTo>
                  <a:close/>
                  <a:moveTo>
                    <a:pt x="327431" y="57425"/>
                  </a:moveTo>
                  <a:lnTo>
                    <a:pt x="351068" y="57425"/>
                  </a:lnTo>
                  <a:lnTo>
                    <a:pt x="351068" y="73050"/>
                  </a:lnTo>
                  <a:lnTo>
                    <a:pt x="327431" y="73050"/>
                  </a:lnTo>
                  <a:lnTo>
                    <a:pt x="327431" y="57425"/>
                  </a:lnTo>
                  <a:close/>
                  <a:moveTo>
                    <a:pt x="193417" y="14757"/>
                  </a:moveTo>
                  <a:lnTo>
                    <a:pt x="305663" y="14757"/>
                  </a:lnTo>
                  <a:cubicBezTo>
                    <a:pt x="322556" y="14757"/>
                    <a:pt x="336778" y="26709"/>
                    <a:pt x="340184" y="42668"/>
                  </a:cubicBezTo>
                  <a:lnTo>
                    <a:pt x="158962" y="42668"/>
                  </a:lnTo>
                  <a:cubicBezTo>
                    <a:pt x="162367" y="26776"/>
                    <a:pt x="176523" y="14757"/>
                    <a:pt x="193484" y="14757"/>
                  </a:cubicBezTo>
                  <a:close/>
                  <a:moveTo>
                    <a:pt x="116695" y="367185"/>
                  </a:moveTo>
                  <a:cubicBezTo>
                    <a:pt x="107013" y="367786"/>
                    <a:pt x="97665" y="370189"/>
                    <a:pt x="88984" y="374263"/>
                  </a:cubicBezTo>
                  <a:lnTo>
                    <a:pt x="140666" y="262485"/>
                  </a:lnTo>
                  <a:lnTo>
                    <a:pt x="140666" y="271833"/>
                  </a:lnTo>
                  <a:cubicBezTo>
                    <a:pt x="140666" y="286656"/>
                    <a:pt x="144473" y="301347"/>
                    <a:pt x="151684" y="314300"/>
                  </a:cubicBezTo>
                  <a:cubicBezTo>
                    <a:pt x="158895" y="327254"/>
                    <a:pt x="169312" y="338272"/>
                    <a:pt x="181932" y="346084"/>
                  </a:cubicBezTo>
                  <a:lnTo>
                    <a:pt x="182800" y="346619"/>
                  </a:lnTo>
                  <a:cubicBezTo>
                    <a:pt x="153754" y="352228"/>
                    <a:pt x="129782" y="361442"/>
                    <a:pt x="116762" y="367185"/>
                  </a:cubicBezTo>
                  <a:close/>
                  <a:moveTo>
                    <a:pt x="156558" y="223690"/>
                  </a:moveTo>
                  <a:lnTo>
                    <a:pt x="168444" y="159855"/>
                  </a:lnTo>
                  <a:cubicBezTo>
                    <a:pt x="171582" y="145966"/>
                    <a:pt x="184135" y="135950"/>
                    <a:pt x="198291" y="135950"/>
                  </a:cubicBezTo>
                  <a:lnTo>
                    <a:pt x="300387" y="135950"/>
                  </a:lnTo>
                  <a:cubicBezTo>
                    <a:pt x="314811" y="135950"/>
                    <a:pt x="327097" y="145765"/>
                    <a:pt x="330302" y="159855"/>
                  </a:cubicBezTo>
                  <a:lnTo>
                    <a:pt x="341920" y="222154"/>
                  </a:lnTo>
                  <a:cubicBezTo>
                    <a:pt x="341920" y="222154"/>
                    <a:pt x="341920" y="222154"/>
                    <a:pt x="341920" y="222154"/>
                  </a:cubicBezTo>
                  <a:cubicBezTo>
                    <a:pt x="341720" y="222154"/>
                    <a:pt x="341453" y="222221"/>
                    <a:pt x="341253" y="222287"/>
                  </a:cubicBezTo>
                  <a:cubicBezTo>
                    <a:pt x="340585" y="222354"/>
                    <a:pt x="339983" y="222488"/>
                    <a:pt x="339316" y="222621"/>
                  </a:cubicBezTo>
                  <a:cubicBezTo>
                    <a:pt x="338982" y="222621"/>
                    <a:pt x="338648" y="222755"/>
                    <a:pt x="338381" y="222821"/>
                  </a:cubicBezTo>
                  <a:cubicBezTo>
                    <a:pt x="337847" y="222955"/>
                    <a:pt x="337313" y="223022"/>
                    <a:pt x="336845" y="223155"/>
                  </a:cubicBezTo>
                  <a:cubicBezTo>
                    <a:pt x="336512" y="223222"/>
                    <a:pt x="336178" y="223289"/>
                    <a:pt x="335844" y="223422"/>
                  </a:cubicBezTo>
                  <a:cubicBezTo>
                    <a:pt x="335376" y="223556"/>
                    <a:pt x="334909" y="223623"/>
                    <a:pt x="334442" y="223756"/>
                  </a:cubicBezTo>
                  <a:cubicBezTo>
                    <a:pt x="334108" y="223823"/>
                    <a:pt x="333774" y="223957"/>
                    <a:pt x="333440" y="224023"/>
                  </a:cubicBezTo>
                  <a:cubicBezTo>
                    <a:pt x="332973" y="224157"/>
                    <a:pt x="332572" y="224290"/>
                    <a:pt x="332105" y="224424"/>
                  </a:cubicBezTo>
                  <a:cubicBezTo>
                    <a:pt x="331770" y="224558"/>
                    <a:pt x="331437" y="224624"/>
                    <a:pt x="331103" y="224758"/>
                  </a:cubicBezTo>
                  <a:cubicBezTo>
                    <a:pt x="330703" y="224891"/>
                    <a:pt x="330235" y="225025"/>
                    <a:pt x="329835" y="225225"/>
                  </a:cubicBezTo>
                  <a:cubicBezTo>
                    <a:pt x="329500" y="225359"/>
                    <a:pt x="329166" y="225492"/>
                    <a:pt x="328900" y="225559"/>
                  </a:cubicBezTo>
                  <a:cubicBezTo>
                    <a:pt x="328499" y="225693"/>
                    <a:pt x="328098" y="225893"/>
                    <a:pt x="327697" y="226093"/>
                  </a:cubicBezTo>
                  <a:cubicBezTo>
                    <a:pt x="327431" y="226227"/>
                    <a:pt x="327097" y="226360"/>
                    <a:pt x="326829" y="226494"/>
                  </a:cubicBezTo>
                  <a:cubicBezTo>
                    <a:pt x="326429" y="226694"/>
                    <a:pt x="326028" y="226895"/>
                    <a:pt x="325628" y="227028"/>
                  </a:cubicBezTo>
                  <a:cubicBezTo>
                    <a:pt x="325361" y="227162"/>
                    <a:pt x="325093" y="227295"/>
                    <a:pt x="324827" y="227429"/>
                  </a:cubicBezTo>
                  <a:cubicBezTo>
                    <a:pt x="324426" y="227629"/>
                    <a:pt x="324025" y="227829"/>
                    <a:pt x="323624" y="228097"/>
                  </a:cubicBezTo>
                  <a:cubicBezTo>
                    <a:pt x="323357" y="228230"/>
                    <a:pt x="323157" y="228364"/>
                    <a:pt x="322890" y="228497"/>
                  </a:cubicBezTo>
                  <a:cubicBezTo>
                    <a:pt x="322423" y="228764"/>
                    <a:pt x="321955" y="229031"/>
                    <a:pt x="321488" y="229298"/>
                  </a:cubicBezTo>
                  <a:cubicBezTo>
                    <a:pt x="321354" y="229365"/>
                    <a:pt x="321154" y="229499"/>
                    <a:pt x="321020" y="229566"/>
                  </a:cubicBezTo>
                  <a:cubicBezTo>
                    <a:pt x="320419" y="229966"/>
                    <a:pt x="319819" y="230300"/>
                    <a:pt x="319284" y="230701"/>
                  </a:cubicBezTo>
                  <a:cubicBezTo>
                    <a:pt x="319084" y="230834"/>
                    <a:pt x="318951" y="230968"/>
                    <a:pt x="318750" y="231101"/>
                  </a:cubicBezTo>
                  <a:cubicBezTo>
                    <a:pt x="318349" y="231368"/>
                    <a:pt x="317949" y="231635"/>
                    <a:pt x="317615" y="231969"/>
                  </a:cubicBezTo>
                  <a:cubicBezTo>
                    <a:pt x="317415" y="232170"/>
                    <a:pt x="317148" y="232303"/>
                    <a:pt x="316947" y="232504"/>
                  </a:cubicBezTo>
                  <a:cubicBezTo>
                    <a:pt x="316613" y="232771"/>
                    <a:pt x="316279" y="233038"/>
                    <a:pt x="315945" y="233305"/>
                  </a:cubicBezTo>
                  <a:cubicBezTo>
                    <a:pt x="315746" y="233505"/>
                    <a:pt x="315478" y="233705"/>
                    <a:pt x="315278" y="233906"/>
                  </a:cubicBezTo>
                  <a:cubicBezTo>
                    <a:pt x="315010" y="234173"/>
                    <a:pt x="314677" y="234440"/>
                    <a:pt x="314410" y="234707"/>
                  </a:cubicBezTo>
                  <a:cubicBezTo>
                    <a:pt x="314209" y="234907"/>
                    <a:pt x="313943" y="235108"/>
                    <a:pt x="313742" y="235308"/>
                  </a:cubicBezTo>
                  <a:cubicBezTo>
                    <a:pt x="313542" y="235442"/>
                    <a:pt x="313408" y="235642"/>
                    <a:pt x="313208" y="235775"/>
                  </a:cubicBezTo>
                  <a:cubicBezTo>
                    <a:pt x="304394" y="224624"/>
                    <a:pt x="290706" y="217947"/>
                    <a:pt x="276416" y="217947"/>
                  </a:cubicBezTo>
                  <a:lnTo>
                    <a:pt x="269004" y="217947"/>
                  </a:lnTo>
                  <a:cubicBezTo>
                    <a:pt x="269472" y="216278"/>
                    <a:pt x="269672" y="214542"/>
                    <a:pt x="269672" y="212739"/>
                  </a:cubicBezTo>
                  <a:lnTo>
                    <a:pt x="269672" y="187098"/>
                  </a:lnTo>
                  <a:cubicBezTo>
                    <a:pt x="269672" y="176080"/>
                    <a:pt x="260724" y="167133"/>
                    <a:pt x="249707" y="167133"/>
                  </a:cubicBezTo>
                  <a:lnTo>
                    <a:pt x="249640" y="167133"/>
                  </a:lnTo>
                  <a:cubicBezTo>
                    <a:pt x="238622" y="167133"/>
                    <a:pt x="229675" y="176080"/>
                    <a:pt x="229675" y="187098"/>
                  </a:cubicBezTo>
                  <a:lnTo>
                    <a:pt x="229675" y="212739"/>
                  </a:lnTo>
                  <a:cubicBezTo>
                    <a:pt x="229675" y="214542"/>
                    <a:pt x="229942" y="216278"/>
                    <a:pt x="230343" y="217947"/>
                  </a:cubicBezTo>
                  <a:lnTo>
                    <a:pt x="222998" y="217947"/>
                  </a:lnTo>
                  <a:cubicBezTo>
                    <a:pt x="208575" y="217947"/>
                    <a:pt x="194686" y="224758"/>
                    <a:pt x="185872" y="236243"/>
                  </a:cubicBezTo>
                  <a:lnTo>
                    <a:pt x="184937" y="237512"/>
                  </a:lnTo>
                  <a:cubicBezTo>
                    <a:pt x="184470" y="237178"/>
                    <a:pt x="184002" y="236844"/>
                    <a:pt x="183468" y="236510"/>
                  </a:cubicBezTo>
                  <a:cubicBezTo>
                    <a:pt x="183334" y="236443"/>
                    <a:pt x="183201" y="236376"/>
                    <a:pt x="183134" y="236243"/>
                  </a:cubicBezTo>
                  <a:cubicBezTo>
                    <a:pt x="182533" y="235842"/>
                    <a:pt x="181932" y="235442"/>
                    <a:pt x="181332" y="235041"/>
                  </a:cubicBezTo>
                  <a:cubicBezTo>
                    <a:pt x="181198" y="234974"/>
                    <a:pt x="181064" y="234907"/>
                    <a:pt x="180997" y="234841"/>
                  </a:cubicBezTo>
                  <a:cubicBezTo>
                    <a:pt x="180397" y="234440"/>
                    <a:pt x="179728" y="234039"/>
                    <a:pt x="179128" y="233705"/>
                  </a:cubicBezTo>
                  <a:cubicBezTo>
                    <a:pt x="178994" y="233639"/>
                    <a:pt x="178927" y="233572"/>
                    <a:pt x="178794" y="233505"/>
                  </a:cubicBezTo>
                  <a:cubicBezTo>
                    <a:pt x="178126" y="233105"/>
                    <a:pt x="177458" y="232704"/>
                    <a:pt x="176791" y="232370"/>
                  </a:cubicBezTo>
                  <a:cubicBezTo>
                    <a:pt x="176724" y="232370"/>
                    <a:pt x="176590" y="232236"/>
                    <a:pt x="176523" y="232236"/>
                  </a:cubicBezTo>
                  <a:cubicBezTo>
                    <a:pt x="175789" y="231836"/>
                    <a:pt x="175054" y="231435"/>
                    <a:pt x="174320" y="231035"/>
                  </a:cubicBezTo>
                  <a:cubicBezTo>
                    <a:pt x="174320" y="231035"/>
                    <a:pt x="174186" y="231035"/>
                    <a:pt x="174120" y="230968"/>
                  </a:cubicBezTo>
                  <a:cubicBezTo>
                    <a:pt x="173385" y="230567"/>
                    <a:pt x="172584" y="230166"/>
                    <a:pt x="171783" y="229833"/>
                  </a:cubicBezTo>
                  <a:cubicBezTo>
                    <a:pt x="171783" y="229833"/>
                    <a:pt x="171716" y="229833"/>
                    <a:pt x="171649" y="229766"/>
                  </a:cubicBezTo>
                  <a:cubicBezTo>
                    <a:pt x="170848" y="229365"/>
                    <a:pt x="170046" y="229031"/>
                    <a:pt x="169178" y="228631"/>
                  </a:cubicBezTo>
                  <a:cubicBezTo>
                    <a:pt x="169112" y="228631"/>
                    <a:pt x="168978" y="228564"/>
                    <a:pt x="168911" y="228497"/>
                  </a:cubicBezTo>
                  <a:cubicBezTo>
                    <a:pt x="168110" y="228163"/>
                    <a:pt x="167242" y="227763"/>
                    <a:pt x="166374" y="227429"/>
                  </a:cubicBezTo>
                  <a:cubicBezTo>
                    <a:pt x="166241" y="227429"/>
                    <a:pt x="166107" y="227295"/>
                    <a:pt x="165973" y="227295"/>
                  </a:cubicBezTo>
                  <a:cubicBezTo>
                    <a:pt x="165105" y="226961"/>
                    <a:pt x="164237" y="226628"/>
                    <a:pt x="163369" y="226294"/>
                  </a:cubicBezTo>
                  <a:cubicBezTo>
                    <a:pt x="163236" y="226294"/>
                    <a:pt x="163102" y="226160"/>
                    <a:pt x="162902" y="226160"/>
                  </a:cubicBezTo>
                  <a:cubicBezTo>
                    <a:pt x="162034" y="225826"/>
                    <a:pt x="161099" y="225492"/>
                    <a:pt x="160231" y="225225"/>
                  </a:cubicBezTo>
                  <a:cubicBezTo>
                    <a:pt x="160097" y="225225"/>
                    <a:pt x="159897" y="225092"/>
                    <a:pt x="159763" y="225092"/>
                  </a:cubicBezTo>
                  <a:cubicBezTo>
                    <a:pt x="158829" y="224758"/>
                    <a:pt x="157894" y="224491"/>
                    <a:pt x="156959" y="224157"/>
                  </a:cubicBezTo>
                  <a:cubicBezTo>
                    <a:pt x="156892" y="224157"/>
                    <a:pt x="156826" y="224157"/>
                    <a:pt x="156759" y="224090"/>
                  </a:cubicBezTo>
                  <a:close/>
                  <a:moveTo>
                    <a:pt x="210043" y="268828"/>
                  </a:moveTo>
                  <a:cubicBezTo>
                    <a:pt x="209576" y="267893"/>
                    <a:pt x="209109" y="267025"/>
                    <a:pt x="208575" y="266090"/>
                  </a:cubicBezTo>
                  <a:cubicBezTo>
                    <a:pt x="208575" y="266090"/>
                    <a:pt x="208575" y="266090"/>
                    <a:pt x="208575" y="266090"/>
                  </a:cubicBezTo>
                  <a:cubicBezTo>
                    <a:pt x="208307" y="265623"/>
                    <a:pt x="208107" y="265222"/>
                    <a:pt x="207840" y="264755"/>
                  </a:cubicBezTo>
                  <a:cubicBezTo>
                    <a:pt x="207840" y="264755"/>
                    <a:pt x="207840" y="264688"/>
                    <a:pt x="207840" y="264621"/>
                  </a:cubicBezTo>
                  <a:cubicBezTo>
                    <a:pt x="207640" y="264221"/>
                    <a:pt x="207372" y="263753"/>
                    <a:pt x="207106" y="263353"/>
                  </a:cubicBezTo>
                  <a:cubicBezTo>
                    <a:pt x="207106" y="263353"/>
                    <a:pt x="207039" y="263219"/>
                    <a:pt x="206972" y="263152"/>
                  </a:cubicBezTo>
                  <a:cubicBezTo>
                    <a:pt x="206705" y="262752"/>
                    <a:pt x="206504" y="262284"/>
                    <a:pt x="206238" y="261884"/>
                  </a:cubicBezTo>
                  <a:cubicBezTo>
                    <a:pt x="206238" y="261817"/>
                    <a:pt x="206171" y="261750"/>
                    <a:pt x="206104" y="261683"/>
                  </a:cubicBezTo>
                  <a:cubicBezTo>
                    <a:pt x="205837" y="261283"/>
                    <a:pt x="205636" y="260815"/>
                    <a:pt x="205370" y="260415"/>
                  </a:cubicBezTo>
                  <a:cubicBezTo>
                    <a:pt x="205370" y="260348"/>
                    <a:pt x="205303" y="260281"/>
                    <a:pt x="205236" y="260214"/>
                  </a:cubicBezTo>
                  <a:cubicBezTo>
                    <a:pt x="205169" y="260081"/>
                    <a:pt x="205102" y="259947"/>
                    <a:pt x="205035" y="259814"/>
                  </a:cubicBezTo>
                  <a:lnTo>
                    <a:pt x="206705" y="259480"/>
                  </a:lnTo>
                  <a:lnTo>
                    <a:pt x="292441" y="259480"/>
                  </a:lnTo>
                  <a:lnTo>
                    <a:pt x="295379" y="260148"/>
                  </a:lnTo>
                  <a:cubicBezTo>
                    <a:pt x="295379" y="260148"/>
                    <a:pt x="295045" y="260749"/>
                    <a:pt x="294846" y="261016"/>
                  </a:cubicBezTo>
                  <a:cubicBezTo>
                    <a:pt x="285564" y="277308"/>
                    <a:pt x="278218" y="290129"/>
                    <a:pt x="257385" y="290129"/>
                  </a:cubicBezTo>
                  <a:lnTo>
                    <a:pt x="241360" y="290129"/>
                  </a:lnTo>
                  <a:cubicBezTo>
                    <a:pt x="236352" y="290129"/>
                    <a:pt x="232279" y="289661"/>
                    <a:pt x="228941" y="288660"/>
                  </a:cubicBezTo>
                  <a:cubicBezTo>
                    <a:pt x="218925" y="285788"/>
                    <a:pt x="215252" y="278844"/>
                    <a:pt x="210043" y="268895"/>
                  </a:cubicBezTo>
                  <a:close/>
                  <a:moveTo>
                    <a:pt x="244298" y="212605"/>
                  </a:moveTo>
                  <a:lnTo>
                    <a:pt x="244298" y="186964"/>
                  </a:lnTo>
                  <a:cubicBezTo>
                    <a:pt x="244298" y="184093"/>
                    <a:pt x="246635" y="181756"/>
                    <a:pt x="249506" y="181756"/>
                  </a:cubicBezTo>
                  <a:lnTo>
                    <a:pt x="249573" y="181756"/>
                  </a:lnTo>
                  <a:cubicBezTo>
                    <a:pt x="252444" y="181756"/>
                    <a:pt x="254782" y="184093"/>
                    <a:pt x="254782" y="186964"/>
                  </a:cubicBezTo>
                  <a:lnTo>
                    <a:pt x="254782" y="212605"/>
                  </a:lnTo>
                  <a:cubicBezTo>
                    <a:pt x="254782" y="215476"/>
                    <a:pt x="252444" y="217813"/>
                    <a:pt x="249573" y="217813"/>
                  </a:cubicBezTo>
                  <a:lnTo>
                    <a:pt x="249506" y="217813"/>
                  </a:lnTo>
                  <a:cubicBezTo>
                    <a:pt x="246635" y="217813"/>
                    <a:pt x="244298" y="215476"/>
                    <a:pt x="244298" y="212605"/>
                  </a:cubicBezTo>
                  <a:close/>
                  <a:moveTo>
                    <a:pt x="249506" y="232570"/>
                  </a:moveTo>
                  <a:lnTo>
                    <a:pt x="276283" y="232570"/>
                  </a:lnTo>
                  <a:cubicBezTo>
                    <a:pt x="286165" y="232570"/>
                    <a:pt x="295647" y="237244"/>
                    <a:pt x="301723" y="245057"/>
                  </a:cubicBezTo>
                  <a:lnTo>
                    <a:pt x="302858" y="246526"/>
                  </a:lnTo>
                  <a:lnTo>
                    <a:pt x="294912" y="244790"/>
                  </a:lnTo>
                  <a:cubicBezTo>
                    <a:pt x="294378" y="244656"/>
                    <a:pt x="293844" y="244589"/>
                    <a:pt x="293376" y="244589"/>
                  </a:cubicBezTo>
                  <a:lnTo>
                    <a:pt x="206037" y="244589"/>
                  </a:lnTo>
                  <a:cubicBezTo>
                    <a:pt x="205503" y="244589"/>
                    <a:pt x="204969" y="244589"/>
                    <a:pt x="204502" y="244790"/>
                  </a:cubicBezTo>
                  <a:lnTo>
                    <a:pt x="196555" y="246526"/>
                  </a:lnTo>
                  <a:lnTo>
                    <a:pt x="197691" y="245057"/>
                  </a:lnTo>
                  <a:cubicBezTo>
                    <a:pt x="203700" y="237244"/>
                    <a:pt x="213248" y="232570"/>
                    <a:pt x="223131" y="232570"/>
                  </a:cubicBezTo>
                  <a:lnTo>
                    <a:pt x="249774" y="232570"/>
                  </a:lnTo>
                  <a:close/>
                  <a:moveTo>
                    <a:pt x="308333" y="335200"/>
                  </a:moveTo>
                  <a:lnTo>
                    <a:pt x="260324" y="364046"/>
                  </a:lnTo>
                  <a:cubicBezTo>
                    <a:pt x="257052" y="366050"/>
                    <a:pt x="253312" y="367051"/>
                    <a:pt x="249440" y="367051"/>
                  </a:cubicBezTo>
                  <a:cubicBezTo>
                    <a:pt x="245567" y="367051"/>
                    <a:pt x="241627" y="365916"/>
                    <a:pt x="238288" y="363846"/>
                  </a:cubicBezTo>
                  <a:lnTo>
                    <a:pt x="207506" y="344682"/>
                  </a:lnTo>
                  <a:cubicBezTo>
                    <a:pt x="207506" y="344682"/>
                    <a:pt x="207506" y="344682"/>
                    <a:pt x="207439" y="344682"/>
                  </a:cubicBezTo>
                  <a:lnTo>
                    <a:pt x="189678" y="333598"/>
                  </a:lnTo>
                  <a:cubicBezTo>
                    <a:pt x="168243" y="320243"/>
                    <a:pt x="155424" y="297140"/>
                    <a:pt x="155424" y="271900"/>
                  </a:cubicBezTo>
                  <a:lnTo>
                    <a:pt x="155424" y="238914"/>
                  </a:lnTo>
                  <a:cubicBezTo>
                    <a:pt x="172184" y="244656"/>
                    <a:pt x="181464" y="252469"/>
                    <a:pt x="187808" y="260615"/>
                  </a:cubicBezTo>
                  <a:cubicBezTo>
                    <a:pt x="191681" y="265623"/>
                    <a:pt x="194419" y="270764"/>
                    <a:pt x="197023" y="275706"/>
                  </a:cubicBezTo>
                  <a:cubicBezTo>
                    <a:pt x="204568" y="289995"/>
                    <a:pt x="212380" y="304752"/>
                    <a:pt x="241360" y="304752"/>
                  </a:cubicBezTo>
                  <a:lnTo>
                    <a:pt x="257385" y="304752"/>
                  </a:lnTo>
                  <a:cubicBezTo>
                    <a:pt x="286832" y="304752"/>
                    <a:pt x="297917" y="285321"/>
                    <a:pt x="307665" y="268160"/>
                  </a:cubicBezTo>
                  <a:cubicBezTo>
                    <a:pt x="310069" y="263954"/>
                    <a:pt x="312340" y="259947"/>
                    <a:pt x="314811" y="256208"/>
                  </a:cubicBezTo>
                  <a:cubicBezTo>
                    <a:pt x="315211" y="255741"/>
                    <a:pt x="315545" y="255273"/>
                    <a:pt x="315878" y="254739"/>
                  </a:cubicBezTo>
                  <a:cubicBezTo>
                    <a:pt x="315945" y="254605"/>
                    <a:pt x="316079" y="254472"/>
                    <a:pt x="316146" y="254272"/>
                  </a:cubicBezTo>
                  <a:cubicBezTo>
                    <a:pt x="322489" y="245391"/>
                    <a:pt x="330235" y="238647"/>
                    <a:pt x="343322" y="236777"/>
                  </a:cubicBezTo>
                  <a:lnTo>
                    <a:pt x="343523" y="272300"/>
                  </a:lnTo>
                  <a:cubicBezTo>
                    <a:pt x="343656" y="297874"/>
                    <a:pt x="330168" y="321913"/>
                    <a:pt x="308266" y="335067"/>
                  </a:cubicBezTo>
                  <a:close/>
                  <a:moveTo>
                    <a:pt x="480741" y="419000"/>
                  </a:moveTo>
                  <a:cubicBezTo>
                    <a:pt x="476802" y="424877"/>
                    <a:pt x="470525" y="428215"/>
                    <a:pt x="463447" y="428215"/>
                  </a:cubicBezTo>
                  <a:lnTo>
                    <a:pt x="452830" y="428215"/>
                  </a:lnTo>
                  <a:cubicBezTo>
                    <a:pt x="450026" y="415061"/>
                    <a:pt x="443816" y="402775"/>
                    <a:pt x="434868" y="392759"/>
                  </a:cubicBezTo>
                  <a:lnTo>
                    <a:pt x="357745" y="226761"/>
                  </a:lnTo>
                  <a:lnTo>
                    <a:pt x="344792" y="157117"/>
                  </a:lnTo>
                  <a:cubicBezTo>
                    <a:pt x="344792" y="157117"/>
                    <a:pt x="344792" y="156983"/>
                    <a:pt x="344792" y="156850"/>
                  </a:cubicBezTo>
                  <a:cubicBezTo>
                    <a:pt x="342588" y="146767"/>
                    <a:pt x="336912" y="137686"/>
                    <a:pt x="328900" y="131276"/>
                  </a:cubicBezTo>
                  <a:cubicBezTo>
                    <a:pt x="320886" y="124799"/>
                    <a:pt x="310738" y="121260"/>
                    <a:pt x="300454" y="121260"/>
                  </a:cubicBezTo>
                  <a:lnTo>
                    <a:pt x="198358" y="121260"/>
                  </a:lnTo>
                  <a:cubicBezTo>
                    <a:pt x="188075" y="121260"/>
                    <a:pt x="177993" y="124799"/>
                    <a:pt x="169913" y="131276"/>
                  </a:cubicBezTo>
                  <a:cubicBezTo>
                    <a:pt x="161900" y="137753"/>
                    <a:pt x="156225" y="146834"/>
                    <a:pt x="154021" y="156917"/>
                  </a:cubicBezTo>
                  <a:cubicBezTo>
                    <a:pt x="154021" y="156983"/>
                    <a:pt x="154021" y="157050"/>
                    <a:pt x="154021" y="157184"/>
                  </a:cubicBezTo>
                  <a:lnTo>
                    <a:pt x="141067" y="226828"/>
                  </a:lnTo>
                  <a:lnTo>
                    <a:pt x="64278" y="392825"/>
                  </a:lnTo>
                  <a:cubicBezTo>
                    <a:pt x="55264" y="402908"/>
                    <a:pt x="49054" y="415194"/>
                    <a:pt x="46249" y="428482"/>
                  </a:cubicBezTo>
                  <a:lnTo>
                    <a:pt x="35766" y="428349"/>
                  </a:lnTo>
                  <a:cubicBezTo>
                    <a:pt x="35766" y="428349"/>
                    <a:pt x="35766" y="428349"/>
                    <a:pt x="35699" y="428349"/>
                  </a:cubicBezTo>
                  <a:cubicBezTo>
                    <a:pt x="28622" y="428349"/>
                    <a:pt x="22345" y="425010"/>
                    <a:pt x="18405" y="419134"/>
                  </a:cubicBezTo>
                  <a:cubicBezTo>
                    <a:pt x="14532" y="413392"/>
                    <a:pt x="13798" y="406380"/>
                    <a:pt x="16335" y="399970"/>
                  </a:cubicBezTo>
                  <a:lnTo>
                    <a:pt x="94793" y="253003"/>
                  </a:lnTo>
                  <a:cubicBezTo>
                    <a:pt x="104075" y="235642"/>
                    <a:pt x="111353" y="217279"/>
                    <a:pt x="116494" y="198383"/>
                  </a:cubicBezTo>
                  <a:lnTo>
                    <a:pt x="146409" y="88007"/>
                  </a:lnTo>
                  <a:lnTo>
                    <a:pt x="352871" y="88007"/>
                  </a:lnTo>
                  <a:lnTo>
                    <a:pt x="382785" y="198383"/>
                  </a:lnTo>
                  <a:cubicBezTo>
                    <a:pt x="387927" y="217346"/>
                    <a:pt x="395205" y="235709"/>
                    <a:pt x="404486" y="253003"/>
                  </a:cubicBezTo>
                  <a:lnTo>
                    <a:pt x="482945" y="399970"/>
                  </a:lnTo>
                  <a:cubicBezTo>
                    <a:pt x="485482" y="406380"/>
                    <a:pt x="484748" y="413392"/>
                    <a:pt x="480875" y="419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73" name="Google Shape;3973;p55"/>
          <p:cNvGrpSpPr/>
          <p:nvPr/>
        </p:nvGrpSpPr>
        <p:grpSpPr>
          <a:xfrm>
            <a:off x="5537107" y="3301919"/>
            <a:ext cx="248547" cy="296614"/>
            <a:chOff x="7733261" y="2541659"/>
            <a:chExt cx="417515" cy="498260"/>
          </a:xfrm>
        </p:grpSpPr>
        <p:sp>
          <p:nvSpPr>
            <p:cNvPr id="3974" name="Google Shape;3974;p55"/>
            <p:cNvSpPr/>
            <p:nvPr/>
          </p:nvSpPr>
          <p:spPr>
            <a:xfrm>
              <a:off x="8025711" y="2964666"/>
              <a:ext cx="14957" cy="14957"/>
            </a:xfrm>
            <a:custGeom>
              <a:rect b="b" l="l" r="r" t="t"/>
              <a:pathLst>
                <a:path extrusionOk="0" h="14957" w="14957">
                  <a:moveTo>
                    <a:pt x="14958" y="7479"/>
                  </a:moveTo>
                  <a:cubicBezTo>
                    <a:pt x="14958" y="11609"/>
                    <a:pt x="11609" y="14957"/>
                    <a:pt x="7479" y="14957"/>
                  </a:cubicBezTo>
                  <a:cubicBezTo>
                    <a:pt x="3349" y="14957"/>
                    <a:pt x="0" y="11609"/>
                    <a:pt x="0" y="7479"/>
                  </a:cubicBezTo>
                  <a:cubicBezTo>
                    <a:pt x="0" y="3348"/>
                    <a:pt x="3349" y="0"/>
                    <a:pt x="7479" y="0"/>
                  </a:cubicBezTo>
                  <a:cubicBezTo>
                    <a:pt x="11609" y="0"/>
                    <a:pt x="14958" y="3348"/>
                    <a:pt x="14958" y="74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5" name="Google Shape;3975;p55"/>
            <p:cNvSpPr/>
            <p:nvPr/>
          </p:nvSpPr>
          <p:spPr>
            <a:xfrm>
              <a:off x="7771840" y="2983095"/>
              <a:ext cx="14957" cy="14957"/>
            </a:xfrm>
            <a:custGeom>
              <a:rect b="b" l="l" r="r" t="t"/>
              <a:pathLst>
                <a:path extrusionOk="0" h="14957" w="14957">
                  <a:moveTo>
                    <a:pt x="7479" y="0"/>
                  </a:moveTo>
                  <a:cubicBezTo>
                    <a:pt x="3339" y="0"/>
                    <a:pt x="0" y="3339"/>
                    <a:pt x="0" y="7479"/>
                  </a:cubicBezTo>
                  <a:cubicBezTo>
                    <a:pt x="0" y="11618"/>
                    <a:pt x="3339" y="14957"/>
                    <a:pt x="7479" y="14957"/>
                  </a:cubicBezTo>
                  <a:cubicBezTo>
                    <a:pt x="11618" y="14957"/>
                    <a:pt x="14957" y="11618"/>
                    <a:pt x="14957" y="7479"/>
                  </a:cubicBezTo>
                  <a:cubicBezTo>
                    <a:pt x="14957" y="3339"/>
                    <a:pt x="11618" y="0"/>
                    <a:pt x="7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6" name="Google Shape;3976;p55"/>
            <p:cNvSpPr/>
            <p:nvPr/>
          </p:nvSpPr>
          <p:spPr>
            <a:xfrm>
              <a:off x="7905094" y="2567901"/>
              <a:ext cx="73499" cy="70669"/>
            </a:xfrm>
            <a:custGeom>
              <a:rect b="b" l="l" r="r" t="t"/>
              <a:pathLst>
                <a:path extrusionOk="0" h="70669" w="73499">
                  <a:moveTo>
                    <a:pt x="73275" y="26442"/>
                  </a:moveTo>
                  <a:cubicBezTo>
                    <a:pt x="72540" y="24172"/>
                    <a:pt x="70737" y="22369"/>
                    <a:pt x="68400" y="21701"/>
                  </a:cubicBezTo>
                  <a:lnTo>
                    <a:pt x="52308" y="16960"/>
                  </a:lnTo>
                  <a:lnTo>
                    <a:pt x="42827" y="3138"/>
                  </a:lnTo>
                  <a:cubicBezTo>
                    <a:pt x="41491" y="1135"/>
                    <a:pt x="39221" y="0"/>
                    <a:pt x="36817" y="0"/>
                  </a:cubicBezTo>
                  <a:cubicBezTo>
                    <a:pt x="34413" y="0"/>
                    <a:pt x="32142" y="1202"/>
                    <a:pt x="30807" y="3138"/>
                  </a:cubicBezTo>
                  <a:lnTo>
                    <a:pt x="21325" y="16960"/>
                  </a:lnTo>
                  <a:lnTo>
                    <a:pt x="5233" y="21701"/>
                  </a:lnTo>
                  <a:cubicBezTo>
                    <a:pt x="2897" y="22369"/>
                    <a:pt x="1094" y="24172"/>
                    <a:pt x="359" y="26442"/>
                  </a:cubicBezTo>
                  <a:cubicBezTo>
                    <a:pt x="-376" y="28712"/>
                    <a:pt x="25" y="31250"/>
                    <a:pt x="1494" y="33119"/>
                  </a:cubicBezTo>
                  <a:lnTo>
                    <a:pt x="11710" y="46407"/>
                  </a:lnTo>
                  <a:lnTo>
                    <a:pt x="11243" y="63167"/>
                  </a:lnTo>
                  <a:cubicBezTo>
                    <a:pt x="11243" y="65571"/>
                    <a:pt x="12311" y="67841"/>
                    <a:pt x="14248" y="69244"/>
                  </a:cubicBezTo>
                  <a:cubicBezTo>
                    <a:pt x="15516" y="70178"/>
                    <a:pt x="16986" y="70646"/>
                    <a:pt x="18521" y="70646"/>
                  </a:cubicBezTo>
                  <a:cubicBezTo>
                    <a:pt x="19322" y="70646"/>
                    <a:pt x="20191" y="70512"/>
                    <a:pt x="20992" y="70245"/>
                  </a:cubicBezTo>
                  <a:lnTo>
                    <a:pt x="36750" y="64636"/>
                  </a:lnTo>
                  <a:lnTo>
                    <a:pt x="52508" y="70245"/>
                  </a:lnTo>
                  <a:cubicBezTo>
                    <a:pt x="54778" y="71046"/>
                    <a:pt x="57316" y="70713"/>
                    <a:pt x="59253" y="69244"/>
                  </a:cubicBezTo>
                  <a:cubicBezTo>
                    <a:pt x="61189" y="67841"/>
                    <a:pt x="62324" y="65571"/>
                    <a:pt x="62257" y="63167"/>
                  </a:cubicBezTo>
                  <a:lnTo>
                    <a:pt x="61790" y="46407"/>
                  </a:lnTo>
                  <a:lnTo>
                    <a:pt x="72006" y="33119"/>
                  </a:lnTo>
                  <a:cubicBezTo>
                    <a:pt x="73475" y="31183"/>
                    <a:pt x="73875" y="28712"/>
                    <a:pt x="73141" y="26442"/>
                  </a:cubicBezTo>
                  <a:close/>
                  <a:moveTo>
                    <a:pt x="48770" y="39596"/>
                  </a:moveTo>
                  <a:cubicBezTo>
                    <a:pt x="47768" y="40932"/>
                    <a:pt x="47233" y="42601"/>
                    <a:pt x="47233" y="44270"/>
                  </a:cubicBezTo>
                  <a:lnTo>
                    <a:pt x="47500" y="52951"/>
                  </a:lnTo>
                  <a:lnTo>
                    <a:pt x="39288" y="50013"/>
                  </a:lnTo>
                  <a:cubicBezTo>
                    <a:pt x="37685" y="49479"/>
                    <a:pt x="35949" y="49479"/>
                    <a:pt x="34413" y="50013"/>
                  </a:cubicBezTo>
                  <a:lnTo>
                    <a:pt x="26200" y="52951"/>
                  </a:lnTo>
                  <a:lnTo>
                    <a:pt x="26467" y="44270"/>
                  </a:lnTo>
                  <a:cubicBezTo>
                    <a:pt x="26467" y="42601"/>
                    <a:pt x="26000" y="40932"/>
                    <a:pt x="24931" y="39596"/>
                  </a:cubicBezTo>
                  <a:lnTo>
                    <a:pt x="19656" y="32719"/>
                  </a:lnTo>
                  <a:lnTo>
                    <a:pt x="28002" y="30248"/>
                  </a:lnTo>
                  <a:cubicBezTo>
                    <a:pt x="29606" y="29781"/>
                    <a:pt x="31008" y="28779"/>
                    <a:pt x="31943" y="27377"/>
                  </a:cubicBezTo>
                  <a:lnTo>
                    <a:pt x="36884" y="20165"/>
                  </a:lnTo>
                  <a:lnTo>
                    <a:pt x="41825" y="27377"/>
                  </a:lnTo>
                  <a:cubicBezTo>
                    <a:pt x="42760" y="28779"/>
                    <a:pt x="44162" y="29781"/>
                    <a:pt x="45764" y="30248"/>
                  </a:cubicBezTo>
                  <a:lnTo>
                    <a:pt x="54111" y="32719"/>
                  </a:lnTo>
                  <a:lnTo>
                    <a:pt x="48836" y="3959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7" name="Google Shape;3977;p55"/>
            <p:cNvSpPr/>
            <p:nvPr/>
          </p:nvSpPr>
          <p:spPr>
            <a:xfrm>
              <a:off x="7733261" y="2541659"/>
              <a:ext cx="417515" cy="498260"/>
            </a:xfrm>
            <a:custGeom>
              <a:rect b="b" l="l" r="r" t="t"/>
              <a:pathLst>
                <a:path extrusionOk="0" h="498260" w="417515">
                  <a:moveTo>
                    <a:pt x="417516" y="489847"/>
                  </a:moveTo>
                  <a:lnTo>
                    <a:pt x="410237" y="429818"/>
                  </a:lnTo>
                  <a:cubicBezTo>
                    <a:pt x="408101" y="411923"/>
                    <a:pt x="399620" y="395363"/>
                    <a:pt x="386399" y="383143"/>
                  </a:cubicBezTo>
                  <a:cubicBezTo>
                    <a:pt x="373245" y="370924"/>
                    <a:pt x="356084" y="363779"/>
                    <a:pt x="338189" y="362978"/>
                  </a:cubicBezTo>
                  <a:cubicBezTo>
                    <a:pt x="338056" y="362978"/>
                    <a:pt x="336320" y="362978"/>
                    <a:pt x="333649" y="362978"/>
                  </a:cubicBezTo>
                  <a:cubicBezTo>
                    <a:pt x="333048" y="362978"/>
                    <a:pt x="332447" y="362978"/>
                    <a:pt x="331846" y="362978"/>
                  </a:cubicBezTo>
                  <a:cubicBezTo>
                    <a:pt x="331445" y="362978"/>
                    <a:pt x="330977" y="362978"/>
                    <a:pt x="330510" y="362978"/>
                  </a:cubicBezTo>
                  <a:cubicBezTo>
                    <a:pt x="321563" y="362978"/>
                    <a:pt x="307407" y="362978"/>
                    <a:pt x="301931" y="362978"/>
                  </a:cubicBezTo>
                  <a:lnTo>
                    <a:pt x="268946" y="344282"/>
                  </a:lnTo>
                  <a:lnTo>
                    <a:pt x="268946" y="321913"/>
                  </a:lnTo>
                  <a:cubicBezTo>
                    <a:pt x="297057" y="304351"/>
                    <a:pt x="315754" y="273168"/>
                    <a:pt x="315754" y="237645"/>
                  </a:cubicBezTo>
                  <a:lnTo>
                    <a:pt x="315754" y="236577"/>
                  </a:lnTo>
                  <a:lnTo>
                    <a:pt x="317556" y="236577"/>
                  </a:lnTo>
                  <a:cubicBezTo>
                    <a:pt x="337388" y="236577"/>
                    <a:pt x="353480" y="220484"/>
                    <a:pt x="353480" y="200653"/>
                  </a:cubicBezTo>
                  <a:lnTo>
                    <a:pt x="353480" y="196379"/>
                  </a:lnTo>
                  <a:cubicBezTo>
                    <a:pt x="353480" y="176548"/>
                    <a:pt x="337388" y="160455"/>
                    <a:pt x="317556" y="160455"/>
                  </a:cubicBezTo>
                  <a:lnTo>
                    <a:pt x="315754" y="160455"/>
                  </a:lnTo>
                  <a:lnTo>
                    <a:pt x="315754" y="148036"/>
                  </a:lnTo>
                  <a:lnTo>
                    <a:pt x="315754" y="148036"/>
                  </a:lnTo>
                  <a:lnTo>
                    <a:pt x="315754" y="116786"/>
                  </a:lnTo>
                  <a:lnTo>
                    <a:pt x="315754" y="116786"/>
                  </a:lnTo>
                  <a:cubicBezTo>
                    <a:pt x="315754" y="112780"/>
                    <a:pt x="312481" y="109508"/>
                    <a:pt x="308475" y="109508"/>
                  </a:cubicBezTo>
                  <a:lnTo>
                    <a:pt x="116036" y="109508"/>
                  </a:lnTo>
                  <a:lnTo>
                    <a:pt x="116036" y="41933"/>
                  </a:lnTo>
                  <a:cubicBezTo>
                    <a:pt x="116036" y="26843"/>
                    <a:pt x="128322" y="14623"/>
                    <a:pt x="143412" y="14623"/>
                  </a:cubicBezTo>
                  <a:lnTo>
                    <a:pt x="273820" y="14623"/>
                  </a:lnTo>
                  <a:cubicBezTo>
                    <a:pt x="288911" y="14623"/>
                    <a:pt x="301130" y="26910"/>
                    <a:pt x="301130" y="41933"/>
                  </a:cubicBezTo>
                  <a:lnTo>
                    <a:pt x="301130" y="82398"/>
                  </a:lnTo>
                  <a:cubicBezTo>
                    <a:pt x="301130" y="86404"/>
                    <a:pt x="304402" y="89676"/>
                    <a:pt x="308408" y="89676"/>
                  </a:cubicBezTo>
                  <a:cubicBezTo>
                    <a:pt x="312415" y="89676"/>
                    <a:pt x="315687" y="86404"/>
                    <a:pt x="315687" y="82398"/>
                  </a:cubicBezTo>
                  <a:lnTo>
                    <a:pt x="315687" y="41933"/>
                  </a:lnTo>
                  <a:cubicBezTo>
                    <a:pt x="315687" y="18830"/>
                    <a:pt x="296857" y="0"/>
                    <a:pt x="273753" y="0"/>
                  </a:cubicBezTo>
                  <a:lnTo>
                    <a:pt x="143346" y="0"/>
                  </a:lnTo>
                  <a:cubicBezTo>
                    <a:pt x="120242" y="0"/>
                    <a:pt x="101412" y="18830"/>
                    <a:pt x="101412" y="41933"/>
                  </a:cubicBezTo>
                  <a:lnTo>
                    <a:pt x="101412" y="116786"/>
                  </a:lnTo>
                  <a:cubicBezTo>
                    <a:pt x="101412" y="116786"/>
                    <a:pt x="101412" y="116786"/>
                    <a:pt x="101412" y="116786"/>
                  </a:cubicBezTo>
                  <a:lnTo>
                    <a:pt x="101412" y="147969"/>
                  </a:lnTo>
                  <a:cubicBezTo>
                    <a:pt x="101412" y="147969"/>
                    <a:pt x="101412" y="147969"/>
                    <a:pt x="101412" y="147969"/>
                  </a:cubicBezTo>
                  <a:lnTo>
                    <a:pt x="101412" y="160322"/>
                  </a:lnTo>
                  <a:lnTo>
                    <a:pt x="99610" y="160322"/>
                  </a:lnTo>
                  <a:cubicBezTo>
                    <a:pt x="79777" y="160322"/>
                    <a:pt x="63686" y="176414"/>
                    <a:pt x="63686" y="196246"/>
                  </a:cubicBezTo>
                  <a:lnTo>
                    <a:pt x="63686" y="200519"/>
                  </a:lnTo>
                  <a:cubicBezTo>
                    <a:pt x="63686" y="220351"/>
                    <a:pt x="79777" y="236443"/>
                    <a:pt x="99610" y="236443"/>
                  </a:cubicBezTo>
                  <a:lnTo>
                    <a:pt x="101412" y="236443"/>
                  </a:lnTo>
                  <a:lnTo>
                    <a:pt x="101412" y="237578"/>
                  </a:lnTo>
                  <a:cubicBezTo>
                    <a:pt x="101412" y="272033"/>
                    <a:pt x="119374" y="304017"/>
                    <a:pt x="148554" y="322046"/>
                  </a:cubicBezTo>
                  <a:lnTo>
                    <a:pt x="148554" y="344215"/>
                  </a:lnTo>
                  <a:lnTo>
                    <a:pt x="115568" y="362911"/>
                  </a:lnTo>
                  <a:cubicBezTo>
                    <a:pt x="110026" y="362911"/>
                    <a:pt x="95870" y="362911"/>
                    <a:pt x="86990" y="362911"/>
                  </a:cubicBezTo>
                  <a:cubicBezTo>
                    <a:pt x="82649" y="362911"/>
                    <a:pt x="79578" y="362911"/>
                    <a:pt x="79377" y="362911"/>
                  </a:cubicBezTo>
                  <a:cubicBezTo>
                    <a:pt x="79377" y="362911"/>
                    <a:pt x="79377" y="362911"/>
                    <a:pt x="79377" y="362911"/>
                  </a:cubicBezTo>
                  <a:cubicBezTo>
                    <a:pt x="79377" y="362911"/>
                    <a:pt x="79377" y="362911"/>
                    <a:pt x="79377" y="362911"/>
                  </a:cubicBezTo>
                  <a:cubicBezTo>
                    <a:pt x="61482" y="363712"/>
                    <a:pt x="44388" y="370857"/>
                    <a:pt x="31167" y="383077"/>
                  </a:cubicBezTo>
                  <a:cubicBezTo>
                    <a:pt x="17946" y="395296"/>
                    <a:pt x="9466" y="411856"/>
                    <a:pt x="7329" y="429751"/>
                  </a:cubicBezTo>
                  <a:lnTo>
                    <a:pt x="51" y="489780"/>
                  </a:lnTo>
                  <a:cubicBezTo>
                    <a:pt x="-417" y="493786"/>
                    <a:pt x="2388" y="497392"/>
                    <a:pt x="6394" y="497926"/>
                  </a:cubicBezTo>
                  <a:cubicBezTo>
                    <a:pt x="6661" y="497926"/>
                    <a:pt x="6995" y="497926"/>
                    <a:pt x="7262" y="497926"/>
                  </a:cubicBezTo>
                  <a:cubicBezTo>
                    <a:pt x="10868" y="497926"/>
                    <a:pt x="14073" y="495188"/>
                    <a:pt x="14474" y="491516"/>
                  </a:cubicBezTo>
                  <a:lnTo>
                    <a:pt x="21752" y="431487"/>
                  </a:lnTo>
                  <a:cubicBezTo>
                    <a:pt x="25091" y="404110"/>
                    <a:pt x="45790" y="382810"/>
                    <a:pt x="72299" y="378336"/>
                  </a:cubicBezTo>
                  <a:lnTo>
                    <a:pt x="72299" y="399035"/>
                  </a:lnTo>
                  <a:cubicBezTo>
                    <a:pt x="72299" y="403042"/>
                    <a:pt x="75571" y="406314"/>
                    <a:pt x="79578" y="406314"/>
                  </a:cubicBezTo>
                  <a:cubicBezTo>
                    <a:pt x="83584" y="406314"/>
                    <a:pt x="86856" y="403042"/>
                    <a:pt x="86856" y="399035"/>
                  </a:cubicBezTo>
                  <a:lnTo>
                    <a:pt x="86856" y="377534"/>
                  </a:lnTo>
                  <a:cubicBezTo>
                    <a:pt x="92866" y="377534"/>
                    <a:pt x="102414" y="377534"/>
                    <a:pt x="114099" y="377534"/>
                  </a:cubicBezTo>
                  <a:lnTo>
                    <a:pt x="156233" y="428148"/>
                  </a:lnTo>
                  <a:cubicBezTo>
                    <a:pt x="159037" y="431487"/>
                    <a:pt x="163110" y="433557"/>
                    <a:pt x="167450" y="433757"/>
                  </a:cubicBezTo>
                  <a:cubicBezTo>
                    <a:pt x="167718" y="433757"/>
                    <a:pt x="167985" y="433757"/>
                    <a:pt x="168252" y="433757"/>
                  </a:cubicBezTo>
                  <a:cubicBezTo>
                    <a:pt x="172325" y="433757"/>
                    <a:pt x="176265" y="432155"/>
                    <a:pt x="179203" y="429350"/>
                  </a:cubicBezTo>
                  <a:lnTo>
                    <a:pt x="201372" y="407849"/>
                  </a:lnTo>
                  <a:lnTo>
                    <a:pt x="201372" y="490648"/>
                  </a:lnTo>
                  <a:cubicBezTo>
                    <a:pt x="201372" y="494654"/>
                    <a:pt x="204643" y="497926"/>
                    <a:pt x="208650" y="497926"/>
                  </a:cubicBezTo>
                  <a:cubicBezTo>
                    <a:pt x="212656" y="497926"/>
                    <a:pt x="215928" y="494654"/>
                    <a:pt x="215928" y="490648"/>
                  </a:cubicBezTo>
                  <a:lnTo>
                    <a:pt x="215928" y="407849"/>
                  </a:lnTo>
                  <a:lnTo>
                    <a:pt x="238097" y="429350"/>
                  </a:lnTo>
                  <a:cubicBezTo>
                    <a:pt x="241034" y="432222"/>
                    <a:pt x="244974" y="433757"/>
                    <a:pt x="249047" y="433757"/>
                  </a:cubicBezTo>
                  <a:cubicBezTo>
                    <a:pt x="249314" y="433757"/>
                    <a:pt x="249582" y="433757"/>
                    <a:pt x="249915" y="433757"/>
                  </a:cubicBezTo>
                  <a:cubicBezTo>
                    <a:pt x="254255" y="433490"/>
                    <a:pt x="258395" y="431487"/>
                    <a:pt x="261133" y="428148"/>
                  </a:cubicBezTo>
                  <a:lnTo>
                    <a:pt x="303267" y="377534"/>
                  </a:lnTo>
                  <a:cubicBezTo>
                    <a:pt x="303734" y="377534"/>
                    <a:pt x="304201" y="377534"/>
                    <a:pt x="304669" y="377534"/>
                  </a:cubicBezTo>
                  <a:cubicBezTo>
                    <a:pt x="306939" y="377534"/>
                    <a:pt x="309143" y="377534"/>
                    <a:pt x="311213" y="377534"/>
                  </a:cubicBezTo>
                  <a:cubicBezTo>
                    <a:pt x="311213" y="377534"/>
                    <a:pt x="311213" y="377534"/>
                    <a:pt x="311280" y="377534"/>
                  </a:cubicBezTo>
                  <a:cubicBezTo>
                    <a:pt x="312348" y="377534"/>
                    <a:pt x="313349" y="377534"/>
                    <a:pt x="314351" y="377534"/>
                  </a:cubicBezTo>
                  <a:cubicBezTo>
                    <a:pt x="314552" y="377534"/>
                    <a:pt x="314685" y="377534"/>
                    <a:pt x="314886" y="377534"/>
                  </a:cubicBezTo>
                  <a:cubicBezTo>
                    <a:pt x="319626" y="377534"/>
                    <a:pt x="323699" y="377534"/>
                    <a:pt x="327105" y="377534"/>
                  </a:cubicBezTo>
                  <a:cubicBezTo>
                    <a:pt x="327305" y="377534"/>
                    <a:pt x="327439" y="377534"/>
                    <a:pt x="327639" y="377534"/>
                  </a:cubicBezTo>
                  <a:cubicBezTo>
                    <a:pt x="327772" y="377534"/>
                    <a:pt x="327906" y="377534"/>
                    <a:pt x="328107" y="377534"/>
                  </a:cubicBezTo>
                  <a:cubicBezTo>
                    <a:pt x="328975" y="377534"/>
                    <a:pt x="329843" y="377534"/>
                    <a:pt x="330577" y="377534"/>
                  </a:cubicBezTo>
                  <a:lnTo>
                    <a:pt x="331178" y="452053"/>
                  </a:lnTo>
                  <a:lnTo>
                    <a:pt x="262869" y="452053"/>
                  </a:lnTo>
                  <a:cubicBezTo>
                    <a:pt x="254055" y="452053"/>
                    <a:pt x="246910" y="459198"/>
                    <a:pt x="246910" y="468012"/>
                  </a:cubicBezTo>
                  <a:lnTo>
                    <a:pt x="246910" y="482101"/>
                  </a:lnTo>
                  <a:cubicBezTo>
                    <a:pt x="246910" y="490915"/>
                    <a:pt x="254055" y="498060"/>
                    <a:pt x="262869" y="498060"/>
                  </a:cubicBezTo>
                  <a:lnTo>
                    <a:pt x="338790" y="498060"/>
                  </a:lnTo>
                  <a:cubicBezTo>
                    <a:pt x="338790" y="498060"/>
                    <a:pt x="338790" y="498060"/>
                    <a:pt x="338790" y="498060"/>
                  </a:cubicBezTo>
                  <a:cubicBezTo>
                    <a:pt x="338790" y="498060"/>
                    <a:pt x="338790" y="498060"/>
                    <a:pt x="338790" y="498060"/>
                  </a:cubicBezTo>
                  <a:lnTo>
                    <a:pt x="338790" y="498060"/>
                  </a:lnTo>
                  <a:cubicBezTo>
                    <a:pt x="338790" y="498060"/>
                    <a:pt x="339058" y="498060"/>
                    <a:pt x="339190" y="498060"/>
                  </a:cubicBezTo>
                  <a:cubicBezTo>
                    <a:pt x="339324" y="498060"/>
                    <a:pt x="339391" y="498060"/>
                    <a:pt x="339525" y="498060"/>
                  </a:cubicBezTo>
                  <a:cubicBezTo>
                    <a:pt x="339658" y="498060"/>
                    <a:pt x="339859" y="498060"/>
                    <a:pt x="339992" y="497993"/>
                  </a:cubicBezTo>
                  <a:cubicBezTo>
                    <a:pt x="340058" y="497993"/>
                    <a:pt x="340192" y="497993"/>
                    <a:pt x="340259" y="497993"/>
                  </a:cubicBezTo>
                  <a:cubicBezTo>
                    <a:pt x="340393" y="497993"/>
                    <a:pt x="340593" y="497926"/>
                    <a:pt x="340727" y="497859"/>
                  </a:cubicBezTo>
                  <a:cubicBezTo>
                    <a:pt x="340794" y="497859"/>
                    <a:pt x="340860" y="497859"/>
                    <a:pt x="340927" y="497859"/>
                  </a:cubicBezTo>
                  <a:cubicBezTo>
                    <a:pt x="341127" y="497859"/>
                    <a:pt x="341261" y="497726"/>
                    <a:pt x="341461" y="497659"/>
                  </a:cubicBezTo>
                  <a:cubicBezTo>
                    <a:pt x="341461" y="497659"/>
                    <a:pt x="341595" y="497659"/>
                    <a:pt x="341595" y="497659"/>
                  </a:cubicBezTo>
                  <a:cubicBezTo>
                    <a:pt x="341795" y="497592"/>
                    <a:pt x="341928" y="497526"/>
                    <a:pt x="342129" y="497392"/>
                  </a:cubicBezTo>
                  <a:cubicBezTo>
                    <a:pt x="342129" y="497392"/>
                    <a:pt x="342196" y="497392"/>
                    <a:pt x="342262" y="497392"/>
                  </a:cubicBezTo>
                  <a:cubicBezTo>
                    <a:pt x="342463" y="497325"/>
                    <a:pt x="342596" y="497192"/>
                    <a:pt x="342796" y="497058"/>
                  </a:cubicBezTo>
                  <a:cubicBezTo>
                    <a:pt x="342796" y="497058"/>
                    <a:pt x="342796" y="497058"/>
                    <a:pt x="342863" y="497058"/>
                  </a:cubicBezTo>
                  <a:cubicBezTo>
                    <a:pt x="343064" y="496925"/>
                    <a:pt x="343197" y="496791"/>
                    <a:pt x="343397" y="496657"/>
                  </a:cubicBezTo>
                  <a:cubicBezTo>
                    <a:pt x="343397" y="496657"/>
                    <a:pt x="343397" y="496657"/>
                    <a:pt x="343397" y="496657"/>
                  </a:cubicBezTo>
                  <a:cubicBezTo>
                    <a:pt x="343598" y="496524"/>
                    <a:pt x="343731" y="496390"/>
                    <a:pt x="343865" y="496190"/>
                  </a:cubicBezTo>
                  <a:cubicBezTo>
                    <a:pt x="343865" y="496190"/>
                    <a:pt x="343865" y="496190"/>
                    <a:pt x="343865" y="496190"/>
                  </a:cubicBezTo>
                  <a:cubicBezTo>
                    <a:pt x="343999" y="496057"/>
                    <a:pt x="344198" y="495856"/>
                    <a:pt x="344332" y="495656"/>
                  </a:cubicBezTo>
                  <a:cubicBezTo>
                    <a:pt x="344332" y="495656"/>
                    <a:pt x="344332" y="495656"/>
                    <a:pt x="344332" y="495656"/>
                  </a:cubicBezTo>
                  <a:cubicBezTo>
                    <a:pt x="344466" y="495456"/>
                    <a:pt x="344599" y="495322"/>
                    <a:pt x="344733" y="495122"/>
                  </a:cubicBezTo>
                  <a:cubicBezTo>
                    <a:pt x="344733" y="495122"/>
                    <a:pt x="344733" y="495122"/>
                    <a:pt x="344733" y="495122"/>
                  </a:cubicBezTo>
                  <a:cubicBezTo>
                    <a:pt x="345534" y="493920"/>
                    <a:pt x="346001" y="492518"/>
                    <a:pt x="346001" y="490982"/>
                  </a:cubicBezTo>
                  <a:lnTo>
                    <a:pt x="346001" y="490648"/>
                  </a:lnTo>
                  <a:cubicBezTo>
                    <a:pt x="346001" y="490648"/>
                    <a:pt x="346001" y="459732"/>
                    <a:pt x="346001" y="459732"/>
                  </a:cubicBezTo>
                  <a:cubicBezTo>
                    <a:pt x="346001" y="459064"/>
                    <a:pt x="345935" y="458397"/>
                    <a:pt x="345735" y="457796"/>
                  </a:cubicBezTo>
                  <a:lnTo>
                    <a:pt x="345066" y="378736"/>
                  </a:lnTo>
                  <a:cubicBezTo>
                    <a:pt x="371242" y="383210"/>
                    <a:pt x="391808" y="404110"/>
                    <a:pt x="395414" y="430953"/>
                  </a:cubicBezTo>
                  <a:lnTo>
                    <a:pt x="375582" y="430953"/>
                  </a:lnTo>
                  <a:cubicBezTo>
                    <a:pt x="371576" y="430953"/>
                    <a:pt x="368304" y="434225"/>
                    <a:pt x="368304" y="438231"/>
                  </a:cubicBezTo>
                  <a:cubicBezTo>
                    <a:pt x="368304" y="442237"/>
                    <a:pt x="371576" y="445509"/>
                    <a:pt x="375582" y="445509"/>
                  </a:cubicBezTo>
                  <a:lnTo>
                    <a:pt x="397217" y="445509"/>
                  </a:lnTo>
                  <a:lnTo>
                    <a:pt x="402825" y="491850"/>
                  </a:lnTo>
                  <a:cubicBezTo>
                    <a:pt x="403293" y="495522"/>
                    <a:pt x="406431" y="498260"/>
                    <a:pt x="410037" y="498260"/>
                  </a:cubicBezTo>
                  <a:cubicBezTo>
                    <a:pt x="410304" y="498260"/>
                    <a:pt x="410638" y="498260"/>
                    <a:pt x="410905" y="498260"/>
                  </a:cubicBezTo>
                  <a:cubicBezTo>
                    <a:pt x="414912" y="497793"/>
                    <a:pt x="417782" y="494120"/>
                    <a:pt x="417248" y="490114"/>
                  </a:cubicBezTo>
                  <a:close/>
                  <a:moveTo>
                    <a:pt x="203575" y="203457"/>
                  </a:moveTo>
                  <a:lnTo>
                    <a:pt x="213858" y="203457"/>
                  </a:lnTo>
                  <a:lnTo>
                    <a:pt x="213858" y="237979"/>
                  </a:lnTo>
                  <a:cubicBezTo>
                    <a:pt x="213858" y="240783"/>
                    <a:pt x="211587" y="243120"/>
                    <a:pt x="208717" y="243120"/>
                  </a:cubicBezTo>
                  <a:lnTo>
                    <a:pt x="208717" y="243120"/>
                  </a:lnTo>
                  <a:cubicBezTo>
                    <a:pt x="205912" y="243120"/>
                    <a:pt x="203575" y="240850"/>
                    <a:pt x="203575" y="237979"/>
                  </a:cubicBezTo>
                  <a:lnTo>
                    <a:pt x="203575" y="203457"/>
                  </a:lnTo>
                  <a:close/>
                  <a:moveTo>
                    <a:pt x="221203" y="188834"/>
                  </a:moveTo>
                  <a:cubicBezTo>
                    <a:pt x="221203" y="188834"/>
                    <a:pt x="221203" y="188834"/>
                    <a:pt x="221203" y="188834"/>
                  </a:cubicBezTo>
                  <a:lnTo>
                    <a:pt x="156967" y="188834"/>
                  </a:lnTo>
                  <a:cubicBezTo>
                    <a:pt x="136869" y="188834"/>
                    <a:pt x="120109" y="174278"/>
                    <a:pt x="116703" y="155180"/>
                  </a:cubicBezTo>
                  <a:lnTo>
                    <a:pt x="300529" y="155180"/>
                  </a:lnTo>
                  <a:cubicBezTo>
                    <a:pt x="297057" y="174278"/>
                    <a:pt x="280364" y="188834"/>
                    <a:pt x="260265" y="188834"/>
                  </a:cubicBezTo>
                  <a:lnTo>
                    <a:pt x="221270" y="188834"/>
                  </a:lnTo>
                  <a:close/>
                  <a:moveTo>
                    <a:pt x="301130" y="140624"/>
                  </a:moveTo>
                  <a:lnTo>
                    <a:pt x="292850" y="140624"/>
                  </a:lnTo>
                  <a:cubicBezTo>
                    <a:pt x="288243" y="140624"/>
                    <a:pt x="284571" y="136885"/>
                    <a:pt x="284571" y="132344"/>
                  </a:cubicBezTo>
                  <a:cubicBezTo>
                    <a:pt x="284571" y="127804"/>
                    <a:pt x="288309" y="124064"/>
                    <a:pt x="292850" y="124064"/>
                  </a:cubicBezTo>
                  <a:lnTo>
                    <a:pt x="301197" y="124064"/>
                  </a:lnTo>
                  <a:lnTo>
                    <a:pt x="301197" y="140691"/>
                  </a:lnTo>
                  <a:close/>
                  <a:moveTo>
                    <a:pt x="271483" y="140624"/>
                  </a:moveTo>
                  <a:lnTo>
                    <a:pt x="145616" y="140624"/>
                  </a:lnTo>
                  <a:cubicBezTo>
                    <a:pt x="146617" y="138020"/>
                    <a:pt x="147152" y="135215"/>
                    <a:pt x="147152" y="132344"/>
                  </a:cubicBezTo>
                  <a:cubicBezTo>
                    <a:pt x="147152" y="129473"/>
                    <a:pt x="146617" y="126602"/>
                    <a:pt x="145616" y="124064"/>
                  </a:cubicBezTo>
                  <a:lnTo>
                    <a:pt x="271483" y="124064"/>
                  </a:lnTo>
                  <a:cubicBezTo>
                    <a:pt x="270482" y="126668"/>
                    <a:pt x="269947" y="129473"/>
                    <a:pt x="269947" y="132344"/>
                  </a:cubicBezTo>
                  <a:cubicBezTo>
                    <a:pt x="269947" y="135215"/>
                    <a:pt x="270482" y="138087"/>
                    <a:pt x="271483" y="140624"/>
                  </a:cubicBezTo>
                  <a:close/>
                  <a:moveTo>
                    <a:pt x="132595" y="132344"/>
                  </a:moveTo>
                  <a:cubicBezTo>
                    <a:pt x="132595" y="136951"/>
                    <a:pt x="128855" y="140624"/>
                    <a:pt x="124315" y="140624"/>
                  </a:cubicBezTo>
                  <a:lnTo>
                    <a:pt x="116036" y="140624"/>
                  </a:lnTo>
                  <a:lnTo>
                    <a:pt x="116036" y="123997"/>
                  </a:lnTo>
                  <a:lnTo>
                    <a:pt x="124382" y="123997"/>
                  </a:lnTo>
                  <a:cubicBezTo>
                    <a:pt x="128989" y="123997"/>
                    <a:pt x="132662" y="127737"/>
                    <a:pt x="132662" y="132277"/>
                  </a:cubicBezTo>
                  <a:close/>
                  <a:moveTo>
                    <a:pt x="317556" y="174945"/>
                  </a:moveTo>
                  <a:cubicBezTo>
                    <a:pt x="329308" y="174945"/>
                    <a:pt x="338924" y="184494"/>
                    <a:pt x="338924" y="196313"/>
                  </a:cubicBezTo>
                  <a:lnTo>
                    <a:pt x="338924" y="200586"/>
                  </a:lnTo>
                  <a:cubicBezTo>
                    <a:pt x="338924" y="212338"/>
                    <a:pt x="329375" y="221953"/>
                    <a:pt x="317556" y="221953"/>
                  </a:cubicBezTo>
                  <a:lnTo>
                    <a:pt x="315754" y="221953"/>
                  </a:lnTo>
                  <a:lnTo>
                    <a:pt x="315754" y="174945"/>
                  </a:lnTo>
                  <a:lnTo>
                    <a:pt x="317556" y="174945"/>
                  </a:lnTo>
                  <a:close/>
                  <a:moveTo>
                    <a:pt x="99610" y="221887"/>
                  </a:moveTo>
                  <a:cubicBezTo>
                    <a:pt x="87858" y="221887"/>
                    <a:pt x="78242" y="212338"/>
                    <a:pt x="78242" y="200519"/>
                  </a:cubicBezTo>
                  <a:lnTo>
                    <a:pt x="78242" y="196246"/>
                  </a:lnTo>
                  <a:cubicBezTo>
                    <a:pt x="78242" y="184494"/>
                    <a:pt x="87791" y="174878"/>
                    <a:pt x="99610" y="174878"/>
                  </a:cubicBezTo>
                  <a:lnTo>
                    <a:pt x="101412" y="174878"/>
                  </a:lnTo>
                  <a:lnTo>
                    <a:pt x="101412" y="221887"/>
                  </a:lnTo>
                  <a:lnTo>
                    <a:pt x="99610" y="221887"/>
                  </a:lnTo>
                  <a:close/>
                  <a:moveTo>
                    <a:pt x="116036" y="237578"/>
                  </a:moveTo>
                  <a:lnTo>
                    <a:pt x="116036" y="185362"/>
                  </a:lnTo>
                  <a:cubicBezTo>
                    <a:pt x="126185" y="196446"/>
                    <a:pt x="140808" y="203391"/>
                    <a:pt x="156967" y="203391"/>
                  </a:cubicBezTo>
                  <a:lnTo>
                    <a:pt x="181807" y="203391"/>
                  </a:lnTo>
                  <a:cubicBezTo>
                    <a:pt x="172926" y="214341"/>
                    <a:pt x="161909" y="225092"/>
                    <a:pt x="154830" y="226160"/>
                  </a:cubicBezTo>
                  <a:cubicBezTo>
                    <a:pt x="150824" y="226761"/>
                    <a:pt x="148086" y="230434"/>
                    <a:pt x="148688" y="234440"/>
                  </a:cubicBezTo>
                  <a:cubicBezTo>
                    <a:pt x="149222" y="238046"/>
                    <a:pt x="152360" y="240717"/>
                    <a:pt x="155899" y="240717"/>
                  </a:cubicBezTo>
                  <a:cubicBezTo>
                    <a:pt x="156233" y="240717"/>
                    <a:pt x="156633" y="240717"/>
                    <a:pt x="156967" y="240650"/>
                  </a:cubicBezTo>
                  <a:cubicBezTo>
                    <a:pt x="165982" y="239314"/>
                    <a:pt x="176131" y="232170"/>
                    <a:pt x="188084" y="218682"/>
                  </a:cubicBezTo>
                  <a:cubicBezTo>
                    <a:pt x="188417" y="218281"/>
                    <a:pt x="188751" y="217880"/>
                    <a:pt x="189085" y="217546"/>
                  </a:cubicBezTo>
                  <a:lnTo>
                    <a:pt x="189085" y="237979"/>
                  </a:lnTo>
                  <a:cubicBezTo>
                    <a:pt x="189085" y="248863"/>
                    <a:pt x="197899" y="257677"/>
                    <a:pt x="208783" y="257677"/>
                  </a:cubicBezTo>
                  <a:lnTo>
                    <a:pt x="208783" y="257677"/>
                  </a:lnTo>
                  <a:cubicBezTo>
                    <a:pt x="219667" y="257677"/>
                    <a:pt x="228481" y="248863"/>
                    <a:pt x="228481" y="237979"/>
                  </a:cubicBezTo>
                  <a:lnTo>
                    <a:pt x="228481" y="217546"/>
                  </a:lnTo>
                  <a:cubicBezTo>
                    <a:pt x="228815" y="217947"/>
                    <a:pt x="229149" y="218281"/>
                    <a:pt x="229483" y="218682"/>
                  </a:cubicBezTo>
                  <a:cubicBezTo>
                    <a:pt x="241369" y="232170"/>
                    <a:pt x="251584" y="239314"/>
                    <a:pt x="260599" y="240650"/>
                  </a:cubicBezTo>
                  <a:cubicBezTo>
                    <a:pt x="260933" y="240650"/>
                    <a:pt x="261334" y="240717"/>
                    <a:pt x="261667" y="240717"/>
                  </a:cubicBezTo>
                  <a:cubicBezTo>
                    <a:pt x="265206" y="240717"/>
                    <a:pt x="268344" y="238112"/>
                    <a:pt x="268879" y="234440"/>
                  </a:cubicBezTo>
                  <a:cubicBezTo>
                    <a:pt x="269480" y="230434"/>
                    <a:pt x="266675" y="226761"/>
                    <a:pt x="262736" y="226160"/>
                  </a:cubicBezTo>
                  <a:cubicBezTo>
                    <a:pt x="255658" y="225159"/>
                    <a:pt x="244640" y="214341"/>
                    <a:pt x="235759" y="203391"/>
                  </a:cubicBezTo>
                  <a:lnTo>
                    <a:pt x="260332" y="203391"/>
                  </a:lnTo>
                  <a:cubicBezTo>
                    <a:pt x="276491" y="203391"/>
                    <a:pt x="291114" y="196446"/>
                    <a:pt x="301264" y="185362"/>
                  </a:cubicBezTo>
                  <a:lnTo>
                    <a:pt x="301264" y="237578"/>
                  </a:lnTo>
                  <a:cubicBezTo>
                    <a:pt x="301264" y="284253"/>
                    <a:pt x="263270" y="322246"/>
                    <a:pt x="216595" y="322246"/>
                  </a:cubicBezTo>
                  <a:lnTo>
                    <a:pt x="200770" y="322246"/>
                  </a:lnTo>
                  <a:cubicBezTo>
                    <a:pt x="197565" y="322246"/>
                    <a:pt x="194293" y="322046"/>
                    <a:pt x="191088" y="321712"/>
                  </a:cubicBezTo>
                  <a:cubicBezTo>
                    <a:pt x="187082" y="321245"/>
                    <a:pt x="183476" y="324116"/>
                    <a:pt x="183009" y="328122"/>
                  </a:cubicBezTo>
                  <a:cubicBezTo>
                    <a:pt x="182541" y="332129"/>
                    <a:pt x="185413" y="335735"/>
                    <a:pt x="189419" y="336202"/>
                  </a:cubicBezTo>
                  <a:cubicBezTo>
                    <a:pt x="193158" y="336603"/>
                    <a:pt x="196964" y="336870"/>
                    <a:pt x="200703" y="336870"/>
                  </a:cubicBezTo>
                  <a:lnTo>
                    <a:pt x="216528" y="336870"/>
                  </a:lnTo>
                  <a:cubicBezTo>
                    <a:pt x="229950" y="336870"/>
                    <a:pt x="242704" y="334199"/>
                    <a:pt x="254389" y="329391"/>
                  </a:cubicBezTo>
                  <a:lnTo>
                    <a:pt x="254389" y="345016"/>
                  </a:lnTo>
                  <a:lnTo>
                    <a:pt x="229883" y="364581"/>
                  </a:lnTo>
                  <a:cubicBezTo>
                    <a:pt x="229883" y="364581"/>
                    <a:pt x="229883" y="364581"/>
                    <a:pt x="229817" y="364647"/>
                  </a:cubicBezTo>
                  <a:lnTo>
                    <a:pt x="208850" y="381407"/>
                  </a:lnTo>
                  <a:lnTo>
                    <a:pt x="163244" y="345016"/>
                  </a:lnTo>
                  <a:lnTo>
                    <a:pt x="163244" y="318107"/>
                  </a:lnTo>
                  <a:cubicBezTo>
                    <a:pt x="163244" y="318107"/>
                    <a:pt x="163244" y="318107"/>
                    <a:pt x="163244" y="318107"/>
                  </a:cubicBezTo>
                  <a:lnTo>
                    <a:pt x="163244" y="318107"/>
                  </a:lnTo>
                  <a:cubicBezTo>
                    <a:pt x="163244" y="318107"/>
                    <a:pt x="163244" y="317906"/>
                    <a:pt x="163244" y="317839"/>
                  </a:cubicBezTo>
                  <a:cubicBezTo>
                    <a:pt x="163244" y="317639"/>
                    <a:pt x="163244" y="317506"/>
                    <a:pt x="163244" y="317372"/>
                  </a:cubicBezTo>
                  <a:cubicBezTo>
                    <a:pt x="163244" y="317238"/>
                    <a:pt x="163244" y="317105"/>
                    <a:pt x="163244" y="316971"/>
                  </a:cubicBezTo>
                  <a:cubicBezTo>
                    <a:pt x="163244" y="316905"/>
                    <a:pt x="163244" y="316771"/>
                    <a:pt x="163244" y="316704"/>
                  </a:cubicBezTo>
                  <a:cubicBezTo>
                    <a:pt x="163244" y="316504"/>
                    <a:pt x="163177" y="316370"/>
                    <a:pt x="163110" y="316170"/>
                  </a:cubicBezTo>
                  <a:cubicBezTo>
                    <a:pt x="163110" y="316170"/>
                    <a:pt x="163110" y="316103"/>
                    <a:pt x="163110" y="316037"/>
                  </a:cubicBezTo>
                  <a:cubicBezTo>
                    <a:pt x="163110" y="315836"/>
                    <a:pt x="162977" y="315636"/>
                    <a:pt x="162910" y="315436"/>
                  </a:cubicBezTo>
                  <a:cubicBezTo>
                    <a:pt x="162910" y="315436"/>
                    <a:pt x="162910" y="315436"/>
                    <a:pt x="162910" y="315369"/>
                  </a:cubicBezTo>
                  <a:cubicBezTo>
                    <a:pt x="162844" y="315169"/>
                    <a:pt x="162777" y="314968"/>
                    <a:pt x="162643" y="314768"/>
                  </a:cubicBezTo>
                  <a:cubicBezTo>
                    <a:pt x="162643" y="314768"/>
                    <a:pt x="162643" y="314768"/>
                    <a:pt x="162643" y="314768"/>
                  </a:cubicBezTo>
                  <a:cubicBezTo>
                    <a:pt x="162576" y="314568"/>
                    <a:pt x="162442" y="314367"/>
                    <a:pt x="162309" y="314234"/>
                  </a:cubicBezTo>
                  <a:cubicBezTo>
                    <a:pt x="162309" y="314234"/>
                    <a:pt x="162309" y="314234"/>
                    <a:pt x="162309" y="314234"/>
                  </a:cubicBezTo>
                  <a:cubicBezTo>
                    <a:pt x="162176" y="314033"/>
                    <a:pt x="162042" y="313900"/>
                    <a:pt x="161909" y="313700"/>
                  </a:cubicBezTo>
                  <a:cubicBezTo>
                    <a:pt x="161909" y="313700"/>
                    <a:pt x="161909" y="313700"/>
                    <a:pt x="161909" y="313700"/>
                  </a:cubicBezTo>
                  <a:cubicBezTo>
                    <a:pt x="161775" y="313499"/>
                    <a:pt x="161641" y="313366"/>
                    <a:pt x="161441" y="313165"/>
                  </a:cubicBezTo>
                  <a:cubicBezTo>
                    <a:pt x="161441" y="313165"/>
                    <a:pt x="161441" y="313165"/>
                    <a:pt x="161441" y="313165"/>
                  </a:cubicBezTo>
                  <a:cubicBezTo>
                    <a:pt x="160907" y="312564"/>
                    <a:pt x="160239" y="312097"/>
                    <a:pt x="159505" y="311696"/>
                  </a:cubicBezTo>
                  <a:cubicBezTo>
                    <a:pt x="132863" y="296672"/>
                    <a:pt x="116303" y="268427"/>
                    <a:pt x="116303" y="237845"/>
                  </a:cubicBezTo>
                  <a:close/>
                  <a:moveTo>
                    <a:pt x="169120" y="418934"/>
                  </a:moveTo>
                  <a:cubicBezTo>
                    <a:pt x="169120" y="418934"/>
                    <a:pt x="168519" y="419268"/>
                    <a:pt x="168252" y="419268"/>
                  </a:cubicBezTo>
                  <a:cubicBezTo>
                    <a:pt x="168052" y="419268"/>
                    <a:pt x="167718" y="419201"/>
                    <a:pt x="167450" y="418867"/>
                  </a:cubicBezTo>
                  <a:lnTo>
                    <a:pt x="128723" y="372326"/>
                  </a:lnTo>
                  <a:lnTo>
                    <a:pt x="155231" y="357302"/>
                  </a:lnTo>
                  <a:lnTo>
                    <a:pt x="167584" y="367185"/>
                  </a:lnTo>
                  <a:lnTo>
                    <a:pt x="162442" y="371258"/>
                  </a:lnTo>
                  <a:cubicBezTo>
                    <a:pt x="159304" y="373728"/>
                    <a:pt x="158770" y="378336"/>
                    <a:pt x="161241" y="381474"/>
                  </a:cubicBezTo>
                  <a:cubicBezTo>
                    <a:pt x="162710" y="383277"/>
                    <a:pt x="164846" y="384279"/>
                    <a:pt x="166983" y="384279"/>
                  </a:cubicBezTo>
                  <a:cubicBezTo>
                    <a:pt x="168586" y="384279"/>
                    <a:pt x="170188" y="383744"/>
                    <a:pt x="171524" y="382676"/>
                  </a:cubicBezTo>
                  <a:lnTo>
                    <a:pt x="179336" y="376533"/>
                  </a:lnTo>
                  <a:lnTo>
                    <a:pt x="197832" y="391290"/>
                  </a:lnTo>
                  <a:lnTo>
                    <a:pt x="169253" y="419001"/>
                  </a:lnTo>
                  <a:close/>
                  <a:moveTo>
                    <a:pt x="250049" y="418867"/>
                  </a:moveTo>
                  <a:cubicBezTo>
                    <a:pt x="250049" y="418867"/>
                    <a:pt x="249448" y="419268"/>
                    <a:pt x="249247" y="419268"/>
                  </a:cubicBezTo>
                  <a:cubicBezTo>
                    <a:pt x="249047" y="419268"/>
                    <a:pt x="248713" y="419268"/>
                    <a:pt x="248379" y="418934"/>
                  </a:cubicBezTo>
                  <a:lnTo>
                    <a:pt x="219801" y="391223"/>
                  </a:lnTo>
                  <a:lnTo>
                    <a:pt x="238296" y="376466"/>
                  </a:lnTo>
                  <a:lnTo>
                    <a:pt x="246109" y="382609"/>
                  </a:lnTo>
                  <a:cubicBezTo>
                    <a:pt x="247444" y="383678"/>
                    <a:pt x="249047" y="384212"/>
                    <a:pt x="250650" y="384212"/>
                  </a:cubicBezTo>
                  <a:cubicBezTo>
                    <a:pt x="252787" y="384212"/>
                    <a:pt x="254923" y="383277"/>
                    <a:pt x="256393" y="381407"/>
                  </a:cubicBezTo>
                  <a:cubicBezTo>
                    <a:pt x="258863" y="378269"/>
                    <a:pt x="258328" y="373662"/>
                    <a:pt x="255190" y="371191"/>
                  </a:cubicBezTo>
                  <a:lnTo>
                    <a:pt x="250049" y="367118"/>
                  </a:lnTo>
                  <a:lnTo>
                    <a:pt x="262401" y="357236"/>
                  </a:lnTo>
                  <a:lnTo>
                    <a:pt x="288911" y="372259"/>
                  </a:lnTo>
                  <a:lnTo>
                    <a:pt x="250182" y="418800"/>
                  </a:lnTo>
                  <a:close/>
                  <a:moveTo>
                    <a:pt x="261667" y="482101"/>
                  </a:moveTo>
                  <a:lnTo>
                    <a:pt x="261667" y="468012"/>
                  </a:lnTo>
                  <a:cubicBezTo>
                    <a:pt x="261667" y="467277"/>
                    <a:pt x="262269" y="466676"/>
                    <a:pt x="263003" y="466676"/>
                  </a:cubicBezTo>
                  <a:lnTo>
                    <a:pt x="331445" y="466676"/>
                  </a:lnTo>
                  <a:lnTo>
                    <a:pt x="331579" y="483436"/>
                  </a:lnTo>
                  <a:lnTo>
                    <a:pt x="263003" y="483436"/>
                  </a:lnTo>
                  <a:cubicBezTo>
                    <a:pt x="262269" y="483436"/>
                    <a:pt x="261667" y="482835"/>
                    <a:pt x="261667" y="4821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8" name="Google Shape;3978;p55"/>
            <p:cNvSpPr/>
            <p:nvPr/>
          </p:nvSpPr>
          <p:spPr>
            <a:xfrm>
              <a:off x="7805493" y="2967804"/>
              <a:ext cx="67441" cy="71847"/>
            </a:xfrm>
            <a:custGeom>
              <a:rect b="b" l="l" r="r" t="t"/>
              <a:pathLst>
                <a:path extrusionOk="0" h="71847" w="67441">
                  <a:moveTo>
                    <a:pt x="51549" y="67"/>
                  </a:moveTo>
                  <a:lnTo>
                    <a:pt x="7279" y="67"/>
                  </a:lnTo>
                  <a:cubicBezTo>
                    <a:pt x="7279" y="67"/>
                    <a:pt x="7279" y="67"/>
                    <a:pt x="7279" y="67"/>
                  </a:cubicBezTo>
                  <a:cubicBezTo>
                    <a:pt x="7279" y="67"/>
                    <a:pt x="7279" y="67"/>
                    <a:pt x="7279" y="67"/>
                  </a:cubicBezTo>
                  <a:cubicBezTo>
                    <a:pt x="3272" y="67"/>
                    <a:pt x="0" y="3339"/>
                    <a:pt x="0" y="7345"/>
                  </a:cubicBezTo>
                  <a:lnTo>
                    <a:pt x="0" y="64569"/>
                  </a:lnTo>
                  <a:cubicBezTo>
                    <a:pt x="0" y="68576"/>
                    <a:pt x="3272" y="71848"/>
                    <a:pt x="7279" y="71848"/>
                  </a:cubicBezTo>
                  <a:cubicBezTo>
                    <a:pt x="11285" y="71848"/>
                    <a:pt x="14557" y="68576"/>
                    <a:pt x="14557" y="64569"/>
                  </a:cubicBezTo>
                  <a:lnTo>
                    <a:pt x="14557" y="45472"/>
                  </a:lnTo>
                  <a:lnTo>
                    <a:pt x="51483" y="45472"/>
                  </a:lnTo>
                  <a:cubicBezTo>
                    <a:pt x="60296" y="45472"/>
                    <a:pt x="67441" y="38328"/>
                    <a:pt x="67441" y="29514"/>
                  </a:cubicBezTo>
                  <a:lnTo>
                    <a:pt x="67441" y="15959"/>
                  </a:lnTo>
                  <a:cubicBezTo>
                    <a:pt x="67441" y="7145"/>
                    <a:pt x="60296" y="0"/>
                    <a:pt x="51483" y="0"/>
                  </a:cubicBezTo>
                  <a:close/>
                  <a:moveTo>
                    <a:pt x="52884" y="29580"/>
                  </a:moveTo>
                  <a:cubicBezTo>
                    <a:pt x="52884" y="30315"/>
                    <a:pt x="52284" y="30916"/>
                    <a:pt x="51549" y="30916"/>
                  </a:cubicBezTo>
                  <a:lnTo>
                    <a:pt x="14624" y="30916"/>
                  </a:lnTo>
                  <a:lnTo>
                    <a:pt x="14624" y="14690"/>
                  </a:lnTo>
                  <a:lnTo>
                    <a:pt x="51549" y="14690"/>
                  </a:lnTo>
                  <a:cubicBezTo>
                    <a:pt x="52284" y="14690"/>
                    <a:pt x="52884" y="15291"/>
                    <a:pt x="52884" y="16026"/>
                  </a:cubicBezTo>
                  <a:lnTo>
                    <a:pt x="52884" y="295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9" name="Google Shape;3979;p55"/>
            <p:cNvSpPr/>
            <p:nvPr/>
          </p:nvSpPr>
          <p:spPr>
            <a:xfrm>
              <a:off x="7922279" y="2813425"/>
              <a:ext cx="39396" cy="14556"/>
            </a:xfrm>
            <a:custGeom>
              <a:rect b="b" l="l" r="r" t="t"/>
              <a:pathLst>
                <a:path extrusionOk="0" h="14556" w="39396">
                  <a:moveTo>
                    <a:pt x="7279" y="14557"/>
                  </a:moveTo>
                  <a:lnTo>
                    <a:pt x="32118" y="14557"/>
                  </a:lnTo>
                  <a:cubicBezTo>
                    <a:pt x="36124" y="14557"/>
                    <a:pt x="39396" y="11285"/>
                    <a:pt x="39396" y="7278"/>
                  </a:cubicBezTo>
                  <a:cubicBezTo>
                    <a:pt x="39396" y="3272"/>
                    <a:pt x="36124" y="0"/>
                    <a:pt x="32118" y="0"/>
                  </a:cubicBezTo>
                  <a:lnTo>
                    <a:pt x="7279" y="0"/>
                  </a:lnTo>
                  <a:cubicBezTo>
                    <a:pt x="3272" y="0"/>
                    <a:pt x="0" y="3272"/>
                    <a:pt x="0" y="7278"/>
                  </a:cubicBezTo>
                  <a:cubicBezTo>
                    <a:pt x="0" y="11285"/>
                    <a:pt x="3272" y="14557"/>
                    <a:pt x="7279"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80" name="Google Shape;3980;p55"/>
          <p:cNvGrpSpPr/>
          <p:nvPr/>
        </p:nvGrpSpPr>
        <p:grpSpPr>
          <a:xfrm>
            <a:off x="6841602" y="3303901"/>
            <a:ext cx="273917" cy="292649"/>
            <a:chOff x="8229836" y="2563678"/>
            <a:chExt cx="460132" cy="491599"/>
          </a:xfrm>
        </p:grpSpPr>
        <p:sp>
          <p:nvSpPr>
            <p:cNvPr id="3981" name="Google Shape;3981;p55"/>
            <p:cNvSpPr/>
            <p:nvPr/>
          </p:nvSpPr>
          <p:spPr>
            <a:xfrm>
              <a:off x="8229836" y="2563678"/>
              <a:ext cx="460132" cy="491599"/>
            </a:xfrm>
            <a:custGeom>
              <a:rect b="b" l="l" r="r" t="t"/>
              <a:pathLst>
                <a:path extrusionOk="0" h="491599" w="460132">
                  <a:moveTo>
                    <a:pt x="418733" y="406597"/>
                  </a:moveTo>
                  <a:lnTo>
                    <a:pt x="418733" y="379220"/>
                  </a:lnTo>
                  <a:cubicBezTo>
                    <a:pt x="418733" y="340960"/>
                    <a:pt x="387484" y="309777"/>
                    <a:pt x="349223" y="309910"/>
                  </a:cubicBezTo>
                  <a:cubicBezTo>
                    <a:pt x="332596" y="309910"/>
                    <a:pt x="316571" y="315853"/>
                    <a:pt x="304018" y="326670"/>
                  </a:cubicBezTo>
                  <a:cubicBezTo>
                    <a:pt x="300412" y="329742"/>
                    <a:pt x="297207" y="333214"/>
                    <a:pt x="294335" y="336953"/>
                  </a:cubicBezTo>
                  <a:lnTo>
                    <a:pt x="294335" y="319926"/>
                  </a:lnTo>
                  <a:lnTo>
                    <a:pt x="311896" y="304568"/>
                  </a:lnTo>
                  <a:cubicBezTo>
                    <a:pt x="327922" y="290680"/>
                    <a:pt x="336402" y="270047"/>
                    <a:pt x="335534" y="248946"/>
                  </a:cubicBezTo>
                  <a:cubicBezTo>
                    <a:pt x="361976" y="240533"/>
                    <a:pt x="381140" y="215693"/>
                    <a:pt x="381140" y="186514"/>
                  </a:cubicBezTo>
                  <a:lnTo>
                    <a:pt x="381140" y="140040"/>
                  </a:lnTo>
                  <a:cubicBezTo>
                    <a:pt x="381140" y="125350"/>
                    <a:pt x="371792" y="112796"/>
                    <a:pt x="358771" y="107989"/>
                  </a:cubicBezTo>
                  <a:cubicBezTo>
                    <a:pt x="354564" y="84217"/>
                    <a:pt x="343881" y="62116"/>
                    <a:pt x="327788" y="44020"/>
                  </a:cubicBezTo>
                  <a:lnTo>
                    <a:pt x="327788" y="40949"/>
                  </a:lnTo>
                  <a:cubicBezTo>
                    <a:pt x="327788" y="33937"/>
                    <a:pt x="324650" y="27394"/>
                    <a:pt x="319241" y="22920"/>
                  </a:cubicBezTo>
                  <a:lnTo>
                    <a:pt x="304819" y="11101"/>
                  </a:lnTo>
                  <a:cubicBezTo>
                    <a:pt x="300945" y="7963"/>
                    <a:pt x="295805" y="7295"/>
                    <a:pt x="291264" y="9432"/>
                  </a:cubicBezTo>
                  <a:cubicBezTo>
                    <a:pt x="289461" y="10300"/>
                    <a:pt x="287925" y="11502"/>
                    <a:pt x="286723" y="12971"/>
                  </a:cubicBezTo>
                  <a:cubicBezTo>
                    <a:pt x="250866" y="-4324"/>
                    <a:pt x="209199" y="-4324"/>
                    <a:pt x="173342" y="12971"/>
                  </a:cubicBezTo>
                  <a:cubicBezTo>
                    <a:pt x="172141" y="11502"/>
                    <a:pt x="170605" y="10233"/>
                    <a:pt x="168802" y="9365"/>
                  </a:cubicBezTo>
                  <a:cubicBezTo>
                    <a:pt x="164328" y="7228"/>
                    <a:pt x="159120" y="7896"/>
                    <a:pt x="155247" y="11034"/>
                  </a:cubicBezTo>
                  <a:lnTo>
                    <a:pt x="140824" y="22853"/>
                  </a:lnTo>
                  <a:cubicBezTo>
                    <a:pt x="135416" y="27260"/>
                    <a:pt x="132277" y="33871"/>
                    <a:pt x="132277" y="40882"/>
                  </a:cubicBezTo>
                  <a:lnTo>
                    <a:pt x="132277" y="44020"/>
                  </a:lnTo>
                  <a:cubicBezTo>
                    <a:pt x="116252" y="62116"/>
                    <a:pt x="105634" y="84084"/>
                    <a:pt x="101428" y="107855"/>
                  </a:cubicBezTo>
                  <a:cubicBezTo>
                    <a:pt x="88341" y="112596"/>
                    <a:pt x="78925" y="125216"/>
                    <a:pt x="78925" y="139973"/>
                  </a:cubicBezTo>
                  <a:lnTo>
                    <a:pt x="78925" y="186447"/>
                  </a:lnTo>
                  <a:cubicBezTo>
                    <a:pt x="78925" y="215627"/>
                    <a:pt x="98089" y="240399"/>
                    <a:pt x="124532" y="248880"/>
                  </a:cubicBezTo>
                  <a:cubicBezTo>
                    <a:pt x="123664" y="269980"/>
                    <a:pt x="132211" y="290613"/>
                    <a:pt x="148169" y="304502"/>
                  </a:cubicBezTo>
                  <a:lnTo>
                    <a:pt x="165730" y="319859"/>
                  </a:lnTo>
                  <a:lnTo>
                    <a:pt x="165730" y="339357"/>
                  </a:lnTo>
                  <a:cubicBezTo>
                    <a:pt x="162859" y="335284"/>
                    <a:pt x="159521" y="331411"/>
                    <a:pt x="155781" y="328006"/>
                  </a:cubicBezTo>
                  <a:cubicBezTo>
                    <a:pt x="142961" y="316254"/>
                    <a:pt x="126201" y="309777"/>
                    <a:pt x="108773" y="309843"/>
                  </a:cubicBezTo>
                  <a:cubicBezTo>
                    <a:pt x="98890" y="309843"/>
                    <a:pt x="89342" y="311847"/>
                    <a:pt x="80462" y="315853"/>
                  </a:cubicBezTo>
                  <a:cubicBezTo>
                    <a:pt x="76856" y="317455"/>
                    <a:pt x="75186" y="321729"/>
                    <a:pt x="76856" y="325335"/>
                  </a:cubicBezTo>
                  <a:cubicBezTo>
                    <a:pt x="78458" y="328940"/>
                    <a:pt x="82732" y="330610"/>
                    <a:pt x="86337" y="328940"/>
                  </a:cubicBezTo>
                  <a:cubicBezTo>
                    <a:pt x="93415" y="325802"/>
                    <a:pt x="100961" y="324200"/>
                    <a:pt x="108773" y="324200"/>
                  </a:cubicBezTo>
                  <a:cubicBezTo>
                    <a:pt x="122595" y="324200"/>
                    <a:pt x="135883" y="329274"/>
                    <a:pt x="146032" y="338556"/>
                  </a:cubicBezTo>
                  <a:cubicBezTo>
                    <a:pt x="155848" y="347570"/>
                    <a:pt x="161991" y="359656"/>
                    <a:pt x="163527" y="372810"/>
                  </a:cubicBezTo>
                  <a:cubicBezTo>
                    <a:pt x="161056" y="377351"/>
                    <a:pt x="156716" y="380756"/>
                    <a:pt x="151441" y="381825"/>
                  </a:cubicBezTo>
                  <a:lnTo>
                    <a:pt x="129940" y="386098"/>
                  </a:lnTo>
                  <a:cubicBezTo>
                    <a:pt x="125534" y="381491"/>
                    <a:pt x="121727" y="376149"/>
                    <a:pt x="118723" y="370273"/>
                  </a:cubicBezTo>
                  <a:cubicBezTo>
                    <a:pt x="116319" y="365599"/>
                    <a:pt x="112245" y="362127"/>
                    <a:pt x="107237" y="360457"/>
                  </a:cubicBezTo>
                  <a:cubicBezTo>
                    <a:pt x="102229" y="358855"/>
                    <a:pt x="96888" y="359255"/>
                    <a:pt x="92213" y="361659"/>
                  </a:cubicBezTo>
                  <a:cubicBezTo>
                    <a:pt x="87539" y="364063"/>
                    <a:pt x="84067" y="368136"/>
                    <a:pt x="82398" y="373144"/>
                  </a:cubicBezTo>
                  <a:cubicBezTo>
                    <a:pt x="80795" y="378152"/>
                    <a:pt x="81196" y="383494"/>
                    <a:pt x="83600" y="388168"/>
                  </a:cubicBezTo>
                  <a:cubicBezTo>
                    <a:pt x="84735" y="390372"/>
                    <a:pt x="85937" y="392508"/>
                    <a:pt x="87205" y="394645"/>
                  </a:cubicBezTo>
                  <a:lnTo>
                    <a:pt x="59962" y="400054"/>
                  </a:lnTo>
                  <a:cubicBezTo>
                    <a:pt x="57892" y="400454"/>
                    <a:pt x="55822" y="400988"/>
                    <a:pt x="53753" y="401589"/>
                  </a:cubicBezTo>
                  <a:lnTo>
                    <a:pt x="53753" y="379154"/>
                  </a:lnTo>
                  <a:cubicBezTo>
                    <a:pt x="53753" y="368003"/>
                    <a:pt x="57091" y="357185"/>
                    <a:pt x="63434" y="348038"/>
                  </a:cubicBezTo>
                  <a:cubicBezTo>
                    <a:pt x="65704" y="344766"/>
                    <a:pt x="64836" y="340292"/>
                    <a:pt x="61564" y="338022"/>
                  </a:cubicBezTo>
                  <a:cubicBezTo>
                    <a:pt x="58293" y="335751"/>
                    <a:pt x="53819" y="336619"/>
                    <a:pt x="51549" y="339891"/>
                  </a:cubicBezTo>
                  <a:cubicBezTo>
                    <a:pt x="43603" y="351443"/>
                    <a:pt x="39329" y="365065"/>
                    <a:pt x="39329" y="379154"/>
                  </a:cubicBezTo>
                  <a:lnTo>
                    <a:pt x="39329" y="407532"/>
                  </a:lnTo>
                  <a:cubicBezTo>
                    <a:pt x="15691" y="420219"/>
                    <a:pt x="0" y="445259"/>
                    <a:pt x="0" y="473170"/>
                  </a:cubicBezTo>
                  <a:lnTo>
                    <a:pt x="0" y="484254"/>
                  </a:lnTo>
                  <a:cubicBezTo>
                    <a:pt x="0" y="488261"/>
                    <a:pt x="3205" y="491466"/>
                    <a:pt x="7211" y="491466"/>
                  </a:cubicBezTo>
                  <a:cubicBezTo>
                    <a:pt x="11217" y="491466"/>
                    <a:pt x="14423" y="488261"/>
                    <a:pt x="14423" y="484254"/>
                  </a:cubicBezTo>
                  <a:lnTo>
                    <a:pt x="14423" y="473170"/>
                  </a:lnTo>
                  <a:cubicBezTo>
                    <a:pt x="14423" y="447863"/>
                    <a:pt x="30448" y="425494"/>
                    <a:pt x="53552" y="416880"/>
                  </a:cubicBezTo>
                  <a:lnTo>
                    <a:pt x="59761" y="426963"/>
                  </a:lnTo>
                  <a:cubicBezTo>
                    <a:pt x="70446" y="444191"/>
                    <a:pt x="76055" y="464022"/>
                    <a:pt x="76055" y="484321"/>
                  </a:cubicBezTo>
                  <a:cubicBezTo>
                    <a:pt x="76055" y="488328"/>
                    <a:pt x="79259" y="491533"/>
                    <a:pt x="83266" y="491533"/>
                  </a:cubicBezTo>
                  <a:cubicBezTo>
                    <a:pt x="87272" y="491533"/>
                    <a:pt x="90478" y="488328"/>
                    <a:pt x="90478" y="484321"/>
                  </a:cubicBezTo>
                  <a:cubicBezTo>
                    <a:pt x="90478" y="461351"/>
                    <a:pt x="84067" y="438916"/>
                    <a:pt x="72048" y="419418"/>
                  </a:cubicBezTo>
                  <a:lnTo>
                    <a:pt x="68242" y="413208"/>
                  </a:lnTo>
                  <a:lnTo>
                    <a:pt x="96287" y="407599"/>
                  </a:lnTo>
                  <a:cubicBezTo>
                    <a:pt x="97756" y="409135"/>
                    <a:pt x="100226" y="414343"/>
                    <a:pt x="101428" y="416213"/>
                  </a:cubicBezTo>
                  <a:cubicBezTo>
                    <a:pt x="113113" y="436979"/>
                    <a:pt x="119256" y="460550"/>
                    <a:pt x="119256" y="484321"/>
                  </a:cubicBezTo>
                  <a:cubicBezTo>
                    <a:pt x="119256" y="488328"/>
                    <a:pt x="122461" y="491533"/>
                    <a:pt x="126468" y="491533"/>
                  </a:cubicBezTo>
                  <a:cubicBezTo>
                    <a:pt x="130475" y="491533"/>
                    <a:pt x="133680" y="488328"/>
                    <a:pt x="133680" y="484321"/>
                  </a:cubicBezTo>
                  <a:cubicBezTo>
                    <a:pt x="133680" y="480849"/>
                    <a:pt x="133546" y="477444"/>
                    <a:pt x="133345" y="474038"/>
                  </a:cubicBezTo>
                  <a:lnTo>
                    <a:pt x="324851" y="474038"/>
                  </a:lnTo>
                  <a:cubicBezTo>
                    <a:pt x="324650" y="477444"/>
                    <a:pt x="324517" y="480916"/>
                    <a:pt x="324517" y="484321"/>
                  </a:cubicBezTo>
                  <a:cubicBezTo>
                    <a:pt x="324517" y="488328"/>
                    <a:pt x="327722" y="491533"/>
                    <a:pt x="331728" y="491533"/>
                  </a:cubicBezTo>
                  <a:cubicBezTo>
                    <a:pt x="335735" y="491533"/>
                    <a:pt x="338940" y="488328"/>
                    <a:pt x="338940" y="484321"/>
                  </a:cubicBezTo>
                  <a:cubicBezTo>
                    <a:pt x="338940" y="473571"/>
                    <a:pt x="340208" y="462820"/>
                    <a:pt x="342679" y="452404"/>
                  </a:cubicBezTo>
                  <a:cubicBezTo>
                    <a:pt x="343614" y="448531"/>
                    <a:pt x="341210" y="444658"/>
                    <a:pt x="337337" y="443723"/>
                  </a:cubicBezTo>
                  <a:cubicBezTo>
                    <a:pt x="333464" y="442788"/>
                    <a:pt x="329591" y="445192"/>
                    <a:pt x="328656" y="449065"/>
                  </a:cubicBezTo>
                  <a:cubicBezTo>
                    <a:pt x="327855" y="452537"/>
                    <a:pt x="327121" y="456076"/>
                    <a:pt x="326587" y="459615"/>
                  </a:cubicBezTo>
                  <a:lnTo>
                    <a:pt x="236377" y="459615"/>
                  </a:lnTo>
                  <a:lnTo>
                    <a:pt x="236377" y="417214"/>
                  </a:lnTo>
                  <a:cubicBezTo>
                    <a:pt x="236377" y="417214"/>
                    <a:pt x="236377" y="416880"/>
                    <a:pt x="236377" y="416747"/>
                  </a:cubicBezTo>
                  <a:cubicBezTo>
                    <a:pt x="240049" y="411672"/>
                    <a:pt x="242987" y="406063"/>
                    <a:pt x="245190" y="400054"/>
                  </a:cubicBezTo>
                  <a:cubicBezTo>
                    <a:pt x="260014" y="397717"/>
                    <a:pt x="273970" y="392041"/>
                    <a:pt x="286189" y="383360"/>
                  </a:cubicBezTo>
                  <a:cubicBezTo>
                    <a:pt x="290797" y="389704"/>
                    <a:pt x="297740" y="394445"/>
                    <a:pt x="305821" y="396114"/>
                  </a:cubicBezTo>
                  <a:lnTo>
                    <a:pt x="347019" y="404327"/>
                  </a:lnTo>
                  <a:lnTo>
                    <a:pt x="344281" y="409202"/>
                  </a:lnTo>
                  <a:cubicBezTo>
                    <a:pt x="342946" y="411539"/>
                    <a:pt x="341744" y="413809"/>
                    <a:pt x="340676" y="416012"/>
                  </a:cubicBezTo>
                  <a:cubicBezTo>
                    <a:pt x="338940" y="419551"/>
                    <a:pt x="340409" y="423892"/>
                    <a:pt x="343948" y="425628"/>
                  </a:cubicBezTo>
                  <a:cubicBezTo>
                    <a:pt x="344949" y="426162"/>
                    <a:pt x="346084" y="426362"/>
                    <a:pt x="347153" y="426362"/>
                  </a:cubicBezTo>
                  <a:cubicBezTo>
                    <a:pt x="349824" y="426362"/>
                    <a:pt x="352361" y="424893"/>
                    <a:pt x="353629" y="422356"/>
                  </a:cubicBezTo>
                  <a:cubicBezTo>
                    <a:pt x="354564" y="420419"/>
                    <a:pt x="355700" y="418349"/>
                    <a:pt x="356834" y="416280"/>
                  </a:cubicBezTo>
                  <a:lnTo>
                    <a:pt x="361909" y="407332"/>
                  </a:lnTo>
                  <a:lnTo>
                    <a:pt x="391890" y="413275"/>
                  </a:lnTo>
                  <a:lnTo>
                    <a:pt x="388085" y="419485"/>
                  </a:lnTo>
                  <a:cubicBezTo>
                    <a:pt x="375998" y="438982"/>
                    <a:pt x="369655" y="461485"/>
                    <a:pt x="369655" y="484388"/>
                  </a:cubicBezTo>
                  <a:cubicBezTo>
                    <a:pt x="369655" y="488394"/>
                    <a:pt x="372860" y="491599"/>
                    <a:pt x="376866" y="491599"/>
                  </a:cubicBezTo>
                  <a:cubicBezTo>
                    <a:pt x="380873" y="491599"/>
                    <a:pt x="384078" y="488394"/>
                    <a:pt x="384078" y="484388"/>
                  </a:cubicBezTo>
                  <a:cubicBezTo>
                    <a:pt x="384078" y="464089"/>
                    <a:pt x="389687" y="444257"/>
                    <a:pt x="400371" y="427030"/>
                  </a:cubicBezTo>
                  <a:lnTo>
                    <a:pt x="406581" y="416947"/>
                  </a:lnTo>
                  <a:cubicBezTo>
                    <a:pt x="429751" y="425561"/>
                    <a:pt x="445710" y="447930"/>
                    <a:pt x="445710" y="473237"/>
                  </a:cubicBezTo>
                  <a:lnTo>
                    <a:pt x="445710" y="484321"/>
                  </a:lnTo>
                  <a:cubicBezTo>
                    <a:pt x="445710" y="488328"/>
                    <a:pt x="448915" y="491533"/>
                    <a:pt x="452921" y="491533"/>
                  </a:cubicBezTo>
                  <a:cubicBezTo>
                    <a:pt x="456927" y="491533"/>
                    <a:pt x="460133" y="488328"/>
                    <a:pt x="460133" y="484321"/>
                  </a:cubicBezTo>
                  <a:lnTo>
                    <a:pt x="460133" y="473237"/>
                  </a:lnTo>
                  <a:cubicBezTo>
                    <a:pt x="460133" y="444591"/>
                    <a:pt x="443639" y="419017"/>
                    <a:pt x="418934" y="406597"/>
                  </a:cubicBezTo>
                  <a:lnTo>
                    <a:pt x="418934" y="406597"/>
                  </a:lnTo>
                  <a:close/>
                  <a:moveTo>
                    <a:pt x="327788" y="67791"/>
                  </a:moveTo>
                  <a:cubicBezTo>
                    <a:pt x="335334" y="79410"/>
                    <a:pt x="340676" y="92297"/>
                    <a:pt x="343680" y="105919"/>
                  </a:cubicBezTo>
                  <a:lnTo>
                    <a:pt x="327788" y="105919"/>
                  </a:lnTo>
                  <a:lnTo>
                    <a:pt x="327788" y="67791"/>
                  </a:lnTo>
                  <a:close/>
                  <a:moveTo>
                    <a:pt x="298408" y="24522"/>
                  </a:moveTo>
                  <a:lnTo>
                    <a:pt x="310160" y="34138"/>
                  </a:lnTo>
                  <a:cubicBezTo>
                    <a:pt x="312231" y="35807"/>
                    <a:pt x="313432" y="38344"/>
                    <a:pt x="313432" y="41015"/>
                  </a:cubicBezTo>
                  <a:lnTo>
                    <a:pt x="313432" y="105919"/>
                  </a:lnTo>
                  <a:lnTo>
                    <a:pt x="298408" y="105919"/>
                  </a:lnTo>
                  <a:lnTo>
                    <a:pt x="298408" y="24522"/>
                  </a:lnTo>
                  <a:close/>
                  <a:moveTo>
                    <a:pt x="146767" y="41015"/>
                  </a:moveTo>
                  <a:cubicBezTo>
                    <a:pt x="146767" y="38344"/>
                    <a:pt x="147969" y="35807"/>
                    <a:pt x="150039" y="34138"/>
                  </a:cubicBezTo>
                  <a:lnTo>
                    <a:pt x="161791" y="24522"/>
                  </a:lnTo>
                  <a:lnTo>
                    <a:pt x="161791" y="52500"/>
                  </a:lnTo>
                  <a:cubicBezTo>
                    <a:pt x="161791" y="56507"/>
                    <a:pt x="164996" y="59712"/>
                    <a:pt x="169002" y="59712"/>
                  </a:cubicBezTo>
                  <a:cubicBezTo>
                    <a:pt x="173009" y="59712"/>
                    <a:pt x="176214" y="56507"/>
                    <a:pt x="176214" y="52500"/>
                  </a:cubicBezTo>
                  <a:lnTo>
                    <a:pt x="176214" y="27861"/>
                  </a:lnTo>
                  <a:cubicBezTo>
                    <a:pt x="210001" y="10166"/>
                    <a:pt x="250265" y="10166"/>
                    <a:pt x="284053" y="27861"/>
                  </a:cubicBezTo>
                  <a:lnTo>
                    <a:pt x="284053" y="105985"/>
                  </a:lnTo>
                  <a:lnTo>
                    <a:pt x="176214" y="105985"/>
                  </a:lnTo>
                  <a:lnTo>
                    <a:pt x="176214" y="86087"/>
                  </a:lnTo>
                  <a:cubicBezTo>
                    <a:pt x="176214" y="82081"/>
                    <a:pt x="173009" y="78876"/>
                    <a:pt x="169002" y="78876"/>
                  </a:cubicBezTo>
                  <a:cubicBezTo>
                    <a:pt x="164996" y="78876"/>
                    <a:pt x="161791" y="82081"/>
                    <a:pt x="161791" y="86087"/>
                  </a:cubicBezTo>
                  <a:lnTo>
                    <a:pt x="161791" y="105985"/>
                  </a:lnTo>
                  <a:lnTo>
                    <a:pt x="146767" y="105985"/>
                  </a:lnTo>
                  <a:lnTo>
                    <a:pt x="146767" y="41082"/>
                  </a:lnTo>
                  <a:close/>
                  <a:moveTo>
                    <a:pt x="132344" y="67925"/>
                  </a:moveTo>
                  <a:lnTo>
                    <a:pt x="132344" y="105985"/>
                  </a:lnTo>
                  <a:lnTo>
                    <a:pt x="116585" y="105985"/>
                  </a:lnTo>
                  <a:cubicBezTo>
                    <a:pt x="119524" y="92431"/>
                    <a:pt x="124865" y="79543"/>
                    <a:pt x="132344" y="67925"/>
                  </a:cubicBezTo>
                  <a:close/>
                  <a:moveTo>
                    <a:pt x="93415" y="186580"/>
                  </a:moveTo>
                  <a:lnTo>
                    <a:pt x="93415" y="140106"/>
                  </a:lnTo>
                  <a:cubicBezTo>
                    <a:pt x="93415" y="129222"/>
                    <a:pt x="102296" y="120342"/>
                    <a:pt x="113180" y="120342"/>
                  </a:cubicBezTo>
                  <a:lnTo>
                    <a:pt x="347019" y="120342"/>
                  </a:lnTo>
                  <a:cubicBezTo>
                    <a:pt x="357903" y="120342"/>
                    <a:pt x="366784" y="129222"/>
                    <a:pt x="366784" y="140106"/>
                  </a:cubicBezTo>
                  <a:lnTo>
                    <a:pt x="366784" y="186580"/>
                  </a:lnTo>
                  <a:cubicBezTo>
                    <a:pt x="366784" y="214759"/>
                    <a:pt x="343881" y="237729"/>
                    <a:pt x="315636" y="237729"/>
                  </a:cubicBezTo>
                  <a:lnTo>
                    <a:pt x="265623" y="237729"/>
                  </a:lnTo>
                  <a:cubicBezTo>
                    <a:pt x="262818" y="237729"/>
                    <a:pt x="260214" y="236460"/>
                    <a:pt x="258411" y="234323"/>
                  </a:cubicBezTo>
                  <a:lnTo>
                    <a:pt x="247728" y="221102"/>
                  </a:lnTo>
                  <a:cubicBezTo>
                    <a:pt x="243187" y="215560"/>
                    <a:pt x="236510" y="212355"/>
                    <a:pt x="229365" y="212355"/>
                  </a:cubicBezTo>
                  <a:cubicBezTo>
                    <a:pt x="229365" y="212355"/>
                    <a:pt x="229231" y="212355"/>
                    <a:pt x="229165" y="212355"/>
                  </a:cubicBezTo>
                  <a:cubicBezTo>
                    <a:pt x="221953" y="212355"/>
                    <a:pt x="215209" y="215693"/>
                    <a:pt x="210735" y="221436"/>
                  </a:cubicBezTo>
                  <a:lnTo>
                    <a:pt x="200719" y="234256"/>
                  </a:lnTo>
                  <a:cubicBezTo>
                    <a:pt x="198984" y="236527"/>
                    <a:pt x="196313" y="237795"/>
                    <a:pt x="193441" y="237795"/>
                  </a:cubicBezTo>
                  <a:lnTo>
                    <a:pt x="144497" y="237795"/>
                  </a:lnTo>
                  <a:cubicBezTo>
                    <a:pt x="116319" y="237795"/>
                    <a:pt x="93348" y="214892"/>
                    <a:pt x="93348" y="186647"/>
                  </a:cubicBezTo>
                  <a:lnTo>
                    <a:pt x="93348" y="186647"/>
                  </a:lnTo>
                  <a:close/>
                  <a:moveTo>
                    <a:pt x="247261" y="243337"/>
                  </a:moveTo>
                  <a:lnTo>
                    <a:pt x="247261" y="250349"/>
                  </a:lnTo>
                  <a:cubicBezTo>
                    <a:pt x="247261" y="251684"/>
                    <a:pt x="246192" y="252752"/>
                    <a:pt x="244857" y="252752"/>
                  </a:cubicBezTo>
                  <a:lnTo>
                    <a:pt x="213473" y="252752"/>
                  </a:lnTo>
                  <a:cubicBezTo>
                    <a:pt x="212138" y="252752"/>
                    <a:pt x="211069" y="251684"/>
                    <a:pt x="211069" y="250349"/>
                  </a:cubicBezTo>
                  <a:lnTo>
                    <a:pt x="211069" y="244206"/>
                  </a:lnTo>
                  <a:cubicBezTo>
                    <a:pt x="211403" y="243805"/>
                    <a:pt x="211737" y="243471"/>
                    <a:pt x="212071" y="243004"/>
                  </a:cubicBezTo>
                  <a:lnTo>
                    <a:pt x="222087" y="230183"/>
                  </a:lnTo>
                  <a:cubicBezTo>
                    <a:pt x="223823" y="227980"/>
                    <a:pt x="226494" y="226644"/>
                    <a:pt x="229298" y="226644"/>
                  </a:cubicBezTo>
                  <a:cubicBezTo>
                    <a:pt x="229298" y="226644"/>
                    <a:pt x="229298" y="226644"/>
                    <a:pt x="229365" y="226644"/>
                  </a:cubicBezTo>
                  <a:cubicBezTo>
                    <a:pt x="232170" y="226644"/>
                    <a:pt x="234774" y="227913"/>
                    <a:pt x="236510" y="230050"/>
                  </a:cubicBezTo>
                  <a:lnTo>
                    <a:pt x="247194" y="243271"/>
                  </a:lnTo>
                  <a:close/>
                  <a:moveTo>
                    <a:pt x="154446" y="396114"/>
                  </a:moveTo>
                  <a:cubicBezTo>
                    <a:pt x="162525" y="394445"/>
                    <a:pt x="169403" y="389704"/>
                    <a:pt x="174010" y="383360"/>
                  </a:cubicBezTo>
                  <a:cubicBezTo>
                    <a:pt x="182490" y="389370"/>
                    <a:pt x="191839" y="393977"/>
                    <a:pt x="201788" y="397049"/>
                  </a:cubicBezTo>
                  <a:cubicBezTo>
                    <a:pt x="196045" y="403259"/>
                    <a:pt x="187832" y="407132"/>
                    <a:pt x="178751" y="407132"/>
                  </a:cubicBezTo>
                  <a:cubicBezTo>
                    <a:pt x="166531" y="407132"/>
                    <a:pt x="154913" y="403860"/>
                    <a:pt x="144830" y="397984"/>
                  </a:cubicBezTo>
                  <a:lnTo>
                    <a:pt x="154379" y="396047"/>
                  </a:lnTo>
                  <a:close/>
                  <a:moveTo>
                    <a:pt x="179753" y="369672"/>
                  </a:moveTo>
                  <a:cubicBezTo>
                    <a:pt x="180020" y="367936"/>
                    <a:pt x="180220" y="366200"/>
                    <a:pt x="180220" y="364397"/>
                  </a:cubicBezTo>
                  <a:lnTo>
                    <a:pt x="180220" y="332546"/>
                  </a:lnTo>
                  <a:lnTo>
                    <a:pt x="186831" y="338355"/>
                  </a:lnTo>
                  <a:cubicBezTo>
                    <a:pt x="188834" y="340092"/>
                    <a:pt x="190971" y="341694"/>
                    <a:pt x="193174" y="343030"/>
                  </a:cubicBezTo>
                  <a:cubicBezTo>
                    <a:pt x="196913" y="349907"/>
                    <a:pt x="202856" y="355449"/>
                    <a:pt x="210068" y="358654"/>
                  </a:cubicBezTo>
                  <a:lnTo>
                    <a:pt x="210068" y="375815"/>
                  </a:lnTo>
                  <a:cubicBezTo>
                    <a:pt x="210068" y="378686"/>
                    <a:pt x="209667" y="381491"/>
                    <a:pt x="208933" y="384162"/>
                  </a:cubicBezTo>
                  <a:cubicBezTo>
                    <a:pt x="198382" y="381357"/>
                    <a:pt x="188433" y="376416"/>
                    <a:pt x="179753" y="369739"/>
                  </a:cubicBezTo>
                  <a:lnTo>
                    <a:pt x="179753" y="369739"/>
                  </a:lnTo>
                  <a:close/>
                  <a:moveTo>
                    <a:pt x="221953" y="459615"/>
                  </a:moveTo>
                  <a:lnTo>
                    <a:pt x="131743" y="459615"/>
                  </a:lnTo>
                  <a:cubicBezTo>
                    <a:pt x="130207" y="450067"/>
                    <a:pt x="127737" y="440718"/>
                    <a:pt x="124398" y="431637"/>
                  </a:cubicBezTo>
                  <a:cubicBezTo>
                    <a:pt x="140491" y="441186"/>
                    <a:pt x="159120" y="446461"/>
                    <a:pt x="178751" y="446461"/>
                  </a:cubicBezTo>
                  <a:cubicBezTo>
                    <a:pt x="195044" y="446461"/>
                    <a:pt x="210001" y="440919"/>
                    <a:pt x="221953" y="431637"/>
                  </a:cubicBezTo>
                  <a:lnTo>
                    <a:pt x="221953" y="459615"/>
                  </a:lnTo>
                  <a:close/>
                  <a:moveTo>
                    <a:pt x="235041" y="375748"/>
                  </a:moveTo>
                  <a:cubicBezTo>
                    <a:pt x="235041" y="406798"/>
                    <a:pt x="209801" y="432038"/>
                    <a:pt x="178751" y="432038"/>
                  </a:cubicBezTo>
                  <a:cubicBezTo>
                    <a:pt x="143896" y="432038"/>
                    <a:pt x="112445" y="412741"/>
                    <a:pt x="96620" y="381691"/>
                  </a:cubicBezTo>
                  <a:cubicBezTo>
                    <a:pt x="95953" y="380422"/>
                    <a:pt x="95886" y="379020"/>
                    <a:pt x="96287" y="377685"/>
                  </a:cubicBezTo>
                  <a:cubicBezTo>
                    <a:pt x="96754" y="376349"/>
                    <a:pt x="97689" y="375281"/>
                    <a:pt x="98890" y="374613"/>
                  </a:cubicBezTo>
                  <a:cubicBezTo>
                    <a:pt x="100159" y="373945"/>
                    <a:pt x="101561" y="373879"/>
                    <a:pt x="102897" y="374279"/>
                  </a:cubicBezTo>
                  <a:cubicBezTo>
                    <a:pt x="104233" y="374747"/>
                    <a:pt x="105301" y="375682"/>
                    <a:pt x="105969" y="376883"/>
                  </a:cubicBezTo>
                  <a:cubicBezTo>
                    <a:pt x="119991" y="404394"/>
                    <a:pt x="147835" y="421421"/>
                    <a:pt x="178685" y="421421"/>
                  </a:cubicBezTo>
                  <a:cubicBezTo>
                    <a:pt x="203925" y="421421"/>
                    <a:pt x="224424" y="400922"/>
                    <a:pt x="224424" y="375682"/>
                  </a:cubicBezTo>
                  <a:lnTo>
                    <a:pt x="224424" y="361526"/>
                  </a:lnTo>
                  <a:lnTo>
                    <a:pt x="234974" y="361526"/>
                  </a:lnTo>
                  <a:lnTo>
                    <a:pt x="234974" y="375682"/>
                  </a:lnTo>
                  <a:close/>
                  <a:moveTo>
                    <a:pt x="235842" y="347169"/>
                  </a:moveTo>
                  <a:lnTo>
                    <a:pt x="224223" y="347169"/>
                  </a:lnTo>
                  <a:cubicBezTo>
                    <a:pt x="212739" y="347169"/>
                    <a:pt x="203390" y="337821"/>
                    <a:pt x="203390" y="326336"/>
                  </a:cubicBezTo>
                  <a:lnTo>
                    <a:pt x="203390" y="299160"/>
                  </a:lnTo>
                  <a:cubicBezTo>
                    <a:pt x="203390" y="296222"/>
                    <a:pt x="205794" y="293818"/>
                    <a:pt x="208732" y="293818"/>
                  </a:cubicBezTo>
                  <a:lnTo>
                    <a:pt x="251467" y="293818"/>
                  </a:lnTo>
                  <a:cubicBezTo>
                    <a:pt x="254405" y="293818"/>
                    <a:pt x="256809" y="296222"/>
                    <a:pt x="256809" y="299160"/>
                  </a:cubicBezTo>
                  <a:lnTo>
                    <a:pt x="256809" y="326336"/>
                  </a:lnTo>
                  <a:cubicBezTo>
                    <a:pt x="256809" y="337821"/>
                    <a:pt x="247460" y="347169"/>
                    <a:pt x="235975" y="347169"/>
                  </a:cubicBezTo>
                  <a:lnTo>
                    <a:pt x="235975" y="347169"/>
                  </a:lnTo>
                  <a:close/>
                  <a:moveTo>
                    <a:pt x="248796" y="384629"/>
                  </a:moveTo>
                  <a:cubicBezTo>
                    <a:pt x="249196" y="381691"/>
                    <a:pt x="249397" y="378753"/>
                    <a:pt x="249397" y="375748"/>
                  </a:cubicBezTo>
                  <a:lnTo>
                    <a:pt x="249397" y="358855"/>
                  </a:lnTo>
                  <a:cubicBezTo>
                    <a:pt x="256875" y="355716"/>
                    <a:pt x="263086" y="350107"/>
                    <a:pt x="266891" y="343030"/>
                  </a:cubicBezTo>
                  <a:cubicBezTo>
                    <a:pt x="269161" y="341627"/>
                    <a:pt x="271299" y="340092"/>
                    <a:pt x="273235" y="338355"/>
                  </a:cubicBezTo>
                  <a:lnTo>
                    <a:pt x="279846" y="332546"/>
                  </a:lnTo>
                  <a:lnTo>
                    <a:pt x="279846" y="364397"/>
                  </a:lnTo>
                  <a:cubicBezTo>
                    <a:pt x="279846" y="366200"/>
                    <a:pt x="279979" y="367936"/>
                    <a:pt x="280313" y="369672"/>
                  </a:cubicBezTo>
                  <a:cubicBezTo>
                    <a:pt x="270964" y="376883"/>
                    <a:pt x="260214" y="381958"/>
                    <a:pt x="248796" y="384696"/>
                  </a:cubicBezTo>
                  <a:lnTo>
                    <a:pt x="248796" y="384696"/>
                  </a:lnTo>
                  <a:close/>
                  <a:moveTo>
                    <a:pt x="271098" y="321061"/>
                  </a:moveTo>
                  <a:lnTo>
                    <a:pt x="271098" y="299160"/>
                  </a:lnTo>
                  <a:cubicBezTo>
                    <a:pt x="271098" y="288276"/>
                    <a:pt x="262284" y="279462"/>
                    <a:pt x="251400" y="279462"/>
                  </a:cubicBezTo>
                  <a:lnTo>
                    <a:pt x="208666" y="279462"/>
                  </a:lnTo>
                  <a:cubicBezTo>
                    <a:pt x="197782" y="279462"/>
                    <a:pt x="188968" y="288276"/>
                    <a:pt x="188968" y="299160"/>
                  </a:cubicBezTo>
                  <a:lnTo>
                    <a:pt x="188968" y="321061"/>
                  </a:lnTo>
                  <a:lnTo>
                    <a:pt x="157718" y="293751"/>
                  </a:lnTo>
                  <a:cubicBezTo>
                    <a:pt x="145698" y="283268"/>
                    <a:pt x="138888" y="268043"/>
                    <a:pt x="138954" y="252085"/>
                  </a:cubicBezTo>
                  <a:lnTo>
                    <a:pt x="196713" y="252085"/>
                  </a:lnTo>
                  <a:cubicBezTo>
                    <a:pt x="197581" y="260498"/>
                    <a:pt x="204726" y="267175"/>
                    <a:pt x="213406" y="267175"/>
                  </a:cubicBezTo>
                  <a:lnTo>
                    <a:pt x="244790" y="267175"/>
                  </a:lnTo>
                  <a:cubicBezTo>
                    <a:pt x="253470" y="267175"/>
                    <a:pt x="260615" y="260565"/>
                    <a:pt x="261483" y="252085"/>
                  </a:cubicBezTo>
                  <a:lnTo>
                    <a:pt x="321111" y="252085"/>
                  </a:lnTo>
                  <a:cubicBezTo>
                    <a:pt x="321245" y="268043"/>
                    <a:pt x="314367" y="283268"/>
                    <a:pt x="302348" y="293751"/>
                  </a:cubicBezTo>
                  <a:lnTo>
                    <a:pt x="271098" y="321061"/>
                  </a:lnTo>
                  <a:close/>
                  <a:moveTo>
                    <a:pt x="404311" y="401189"/>
                  </a:moveTo>
                  <a:cubicBezTo>
                    <a:pt x="379070" y="395713"/>
                    <a:pt x="334065" y="387166"/>
                    <a:pt x="308625" y="381958"/>
                  </a:cubicBezTo>
                  <a:cubicBezTo>
                    <a:pt x="302148" y="380623"/>
                    <a:pt x="297073" y="375748"/>
                    <a:pt x="295136" y="369672"/>
                  </a:cubicBezTo>
                  <a:cubicBezTo>
                    <a:pt x="299744" y="343297"/>
                    <a:pt x="322313" y="324266"/>
                    <a:pt x="349223" y="324266"/>
                  </a:cubicBezTo>
                  <a:cubicBezTo>
                    <a:pt x="379604" y="324133"/>
                    <a:pt x="404377" y="348839"/>
                    <a:pt x="404377" y="379154"/>
                  </a:cubicBezTo>
                  <a:lnTo>
                    <a:pt x="404377" y="40112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2" name="Google Shape;3982;p55"/>
            <p:cNvSpPr/>
            <p:nvPr/>
          </p:nvSpPr>
          <p:spPr>
            <a:xfrm>
              <a:off x="8336139" y="2697040"/>
              <a:ext cx="247192" cy="91211"/>
            </a:xfrm>
            <a:custGeom>
              <a:rect b="b" l="l" r="r" t="t"/>
              <a:pathLst>
                <a:path extrusionOk="0" h="91211" w="247192">
                  <a:moveTo>
                    <a:pt x="81730" y="91212"/>
                  </a:moveTo>
                  <a:cubicBezTo>
                    <a:pt x="83933" y="91212"/>
                    <a:pt x="86004" y="90210"/>
                    <a:pt x="87406" y="88474"/>
                  </a:cubicBezTo>
                  <a:lnTo>
                    <a:pt x="94083" y="79927"/>
                  </a:lnTo>
                  <a:cubicBezTo>
                    <a:pt x="101094" y="70980"/>
                    <a:pt x="111644" y="65838"/>
                    <a:pt x="122995" y="65838"/>
                  </a:cubicBezTo>
                  <a:cubicBezTo>
                    <a:pt x="134347" y="65838"/>
                    <a:pt x="144563" y="70779"/>
                    <a:pt x="151574" y="79460"/>
                  </a:cubicBezTo>
                  <a:lnTo>
                    <a:pt x="158919" y="88541"/>
                  </a:lnTo>
                  <a:cubicBezTo>
                    <a:pt x="160255" y="90210"/>
                    <a:pt x="162325" y="91212"/>
                    <a:pt x="164528" y="91212"/>
                  </a:cubicBezTo>
                  <a:lnTo>
                    <a:pt x="180754" y="91212"/>
                  </a:lnTo>
                  <a:cubicBezTo>
                    <a:pt x="184760" y="91212"/>
                    <a:pt x="187965" y="88007"/>
                    <a:pt x="187965" y="84000"/>
                  </a:cubicBezTo>
                  <a:cubicBezTo>
                    <a:pt x="187965" y="79994"/>
                    <a:pt x="184760" y="76789"/>
                    <a:pt x="180754" y="76789"/>
                  </a:cubicBezTo>
                  <a:lnTo>
                    <a:pt x="167933" y="76789"/>
                  </a:lnTo>
                  <a:lnTo>
                    <a:pt x="162726" y="70379"/>
                  </a:lnTo>
                  <a:cubicBezTo>
                    <a:pt x="152976" y="58360"/>
                    <a:pt x="138487" y="51415"/>
                    <a:pt x="122995" y="51415"/>
                  </a:cubicBezTo>
                  <a:cubicBezTo>
                    <a:pt x="107504" y="51415"/>
                    <a:pt x="92547" y="58560"/>
                    <a:pt x="82731" y="70980"/>
                  </a:cubicBezTo>
                  <a:lnTo>
                    <a:pt x="78191" y="76789"/>
                  </a:lnTo>
                  <a:lnTo>
                    <a:pt x="38127" y="76789"/>
                  </a:lnTo>
                  <a:cubicBezTo>
                    <a:pt x="25106" y="76789"/>
                    <a:pt x="14489" y="66172"/>
                    <a:pt x="14489" y="53151"/>
                  </a:cubicBezTo>
                  <a:lnTo>
                    <a:pt x="14489" y="14423"/>
                  </a:lnTo>
                  <a:lnTo>
                    <a:pt x="232837" y="14423"/>
                  </a:lnTo>
                  <a:lnTo>
                    <a:pt x="232837" y="53151"/>
                  </a:lnTo>
                  <a:cubicBezTo>
                    <a:pt x="232837" y="64770"/>
                    <a:pt x="224558" y="74519"/>
                    <a:pt x="213139" y="76455"/>
                  </a:cubicBezTo>
                  <a:cubicBezTo>
                    <a:pt x="209199" y="77123"/>
                    <a:pt x="206595" y="80795"/>
                    <a:pt x="207196" y="84735"/>
                  </a:cubicBezTo>
                  <a:cubicBezTo>
                    <a:pt x="207864" y="88675"/>
                    <a:pt x="211536" y="91279"/>
                    <a:pt x="215476" y="90678"/>
                  </a:cubicBezTo>
                  <a:cubicBezTo>
                    <a:pt x="233905" y="87606"/>
                    <a:pt x="247193" y="71848"/>
                    <a:pt x="247193" y="53151"/>
                  </a:cubicBezTo>
                  <a:lnTo>
                    <a:pt x="247193" y="7211"/>
                  </a:lnTo>
                  <a:cubicBezTo>
                    <a:pt x="247193" y="3205"/>
                    <a:pt x="243988" y="0"/>
                    <a:pt x="239982" y="0"/>
                  </a:cubicBezTo>
                  <a:lnTo>
                    <a:pt x="7211" y="0"/>
                  </a:lnTo>
                  <a:cubicBezTo>
                    <a:pt x="3205" y="0"/>
                    <a:pt x="0" y="3205"/>
                    <a:pt x="0" y="7211"/>
                  </a:cubicBezTo>
                  <a:lnTo>
                    <a:pt x="0" y="53151"/>
                  </a:lnTo>
                  <a:cubicBezTo>
                    <a:pt x="0" y="74118"/>
                    <a:pt x="17027" y="91145"/>
                    <a:pt x="37993" y="91145"/>
                  </a:cubicBezTo>
                  <a:lnTo>
                    <a:pt x="81596" y="911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3" name="Google Shape;3983;p55"/>
            <p:cNvSpPr/>
            <p:nvPr/>
          </p:nvSpPr>
          <p:spPr>
            <a:xfrm>
              <a:off x="8452657" y="2876926"/>
              <a:ext cx="14422" cy="14422"/>
            </a:xfrm>
            <a:custGeom>
              <a:rect b="b" l="l" r="r" t="t"/>
              <a:pathLst>
                <a:path extrusionOk="0" h="14422" w="14422">
                  <a:moveTo>
                    <a:pt x="14423" y="7211"/>
                  </a:moveTo>
                  <a:cubicBezTo>
                    <a:pt x="14423" y="11194"/>
                    <a:pt x="11195" y="14423"/>
                    <a:pt x="7212" y="14423"/>
                  </a:cubicBezTo>
                  <a:cubicBezTo>
                    <a:pt x="3229" y="14423"/>
                    <a:pt x="1" y="11194"/>
                    <a:pt x="1" y="7211"/>
                  </a:cubicBezTo>
                  <a:cubicBezTo>
                    <a:pt x="1" y="3229"/>
                    <a:pt x="3229" y="0"/>
                    <a:pt x="7212" y="0"/>
                  </a:cubicBezTo>
                  <a:cubicBezTo>
                    <a:pt x="11195" y="0"/>
                    <a:pt x="14423" y="3229"/>
                    <a:pt x="14423" y="721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84" name="Google Shape;3984;p55"/>
          <p:cNvGrpSpPr/>
          <p:nvPr/>
        </p:nvGrpSpPr>
        <p:grpSpPr>
          <a:xfrm>
            <a:off x="7712221" y="3303880"/>
            <a:ext cx="276295" cy="292691"/>
            <a:chOff x="8846885" y="2518088"/>
            <a:chExt cx="508830" cy="539125"/>
          </a:xfrm>
        </p:grpSpPr>
        <p:sp>
          <p:nvSpPr>
            <p:cNvPr id="3985" name="Google Shape;3985;p55"/>
            <p:cNvSpPr/>
            <p:nvPr/>
          </p:nvSpPr>
          <p:spPr>
            <a:xfrm>
              <a:off x="8846885" y="2616696"/>
              <a:ext cx="99707" cy="440450"/>
            </a:xfrm>
            <a:custGeom>
              <a:rect b="b" l="l" r="r" t="t"/>
              <a:pathLst>
                <a:path extrusionOk="0" h="440450" w="99707">
                  <a:moveTo>
                    <a:pt x="48610" y="285470"/>
                  </a:moveTo>
                  <a:cubicBezTo>
                    <a:pt x="38461" y="262501"/>
                    <a:pt x="42801" y="239531"/>
                    <a:pt x="60629" y="222437"/>
                  </a:cubicBezTo>
                  <a:cubicBezTo>
                    <a:pt x="77055" y="206612"/>
                    <a:pt x="85736" y="189117"/>
                    <a:pt x="85736" y="171756"/>
                  </a:cubicBezTo>
                  <a:cubicBezTo>
                    <a:pt x="85736" y="154395"/>
                    <a:pt x="82865" y="144112"/>
                    <a:pt x="80127" y="133295"/>
                  </a:cubicBezTo>
                  <a:cubicBezTo>
                    <a:pt x="77523" y="123012"/>
                    <a:pt x="75053" y="113330"/>
                    <a:pt x="75053" y="98907"/>
                  </a:cubicBezTo>
                  <a:cubicBezTo>
                    <a:pt x="75053" y="69460"/>
                    <a:pt x="83199" y="39345"/>
                    <a:pt x="98690" y="11768"/>
                  </a:cubicBezTo>
                  <a:cubicBezTo>
                    <a:pt x="100827" y="7962"/>
                    <a:pt x="99491" y="3154"/>
                    <a:pt x="95685" y="1017"/>
                  </a:cubicBezTo>
                  <a:cubicBezTo>
                    <a:pt x="91880" y="-1119"/>
                    <a:pt x="87071" y="216"/>
                    <a:pt x="84935" y="4022"/>
                  </a:cubicBezTo>
                  <a:cubicBezTo>
                    <a:pt x="68175" y="33870"/>
                    <a:pt x="59294" y="66722"/>
                    <a:pt x="59294" y="98840"/>
                  </a:cubicBezTo>
                  <a:cubicBezTo>
                    <a:pt x="59294" y="115333"/>
                    <a:pt x="62165" y="126417"/>
                    <a:pt x="64903" y="137168"/>
                  </a:cubicBezTo>
                  <a:cubicBezTo>
                    <a:pt x="67507" y="147451"/>
                    <a:pt x="70045" y="157133"/>
                    <a:pt x="70045" y="171689"/>
                  </a:cubicBezTo>
                  <a:cubicBezTo>
                    <a:pt x="70045" y="184443"/>
                    <a:pt x="62833" y="198398"/>
                    <a:pt x="49745" y="211019"/>
                  </a:cubicBezTo>
                  <a:cubicBezTo>
                    <a:pt x="27176" y="232653"/>
                    <a:pt x="21367" y="262901"/>
                    <a:pt x="34254" y="291881"/>
                  </a:cubicBezTo>
                  <a:cubicBezTo>
                    <a:pt x="44403" y="314851"/>
                    <a:pt x="40064" y="337820"/>
                    <a:pt x="22235" y="354914"/>
                  </a:cubicBezTo>
                  <a:cubicBezTo>
                    <a:pt x="-334" y="376549"/>
                    <a:pt x="-6144" y="406797"/>
                    <a:pt x="6744" y="435776"/>
                  </a:cubicBezTo>
                  <a:cubicBezTo>
                    <a:pt x="8079" y="438714"/>
                    <a:pt x="10951" y="440451"/>
                    <a:pt x="13955" y="440451"/>
                  </a:cubicBezTo>
                  <a:cubicBezTo>
                    <a:pt x="15024" y="440451"/>
                    <a:pt x="16092" y="440250"/>
                    <a:pt x="17160" y="439783"/>
                  </a:cubicBezTo>
                  <a:cubicBezTo>
                    <a:pt x="21166" y="438047"/>
                    <a:pt x="22969" y="433373"/>
                    <a:pt x="21166" y="429366"/>
                  </a:cubicBezTo>
                  <a:cubicBezTo>
                    <a:pt x="11017" y="406396"/>
                    <a:pt x="15357" y="383426"/>
                    <a:pt x="33186" y="366333"/>
                  </a:cubicBezTo>
                  <a:cubicBezTo>
                    <a:pt x="55755" y="344698"/>
                    <a:pt x="61564" y="314450"/>
                    <a:pt x="48677" y="28547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6" name="Google Shape;3986;p55"/>
            <p:cNvSpPr/>
            <p:nvPr/>
          </p:nvSpPr>
          <p:spPr>
            <a:xfrm>
              <a:off x="9300386" y="2897556"/>
              <a:ext cx="55329" cy="159657"/>
            </a:xfrm>
            <a:custGeom>
              <a:rect b="b" l="l" r="r" t="t"/>
              <a:pathLst>
                <a:path extrusionOk="0" h="159657" w="55329">
                  <a:moveTo>
                    <a:pt x="33140" y="74121"/>
                  </a:moveTo>
                  <a:cubicBezTo>
                    <a:pt x="15312" y="57028"/>
                    <a:pt x="10971" y="34058"/>
                    <a:pt x="21121" y="11088"/>
                  </a:cubicBezTo>
                  <a:cubicBezTo>
                    <a:pt x="22857" y="7081"/>
                    <a:pt x="21121" y="2407"/>
                    <a:pt x="17115" y="671"/>
                  </a:cubicBezTo>
                  <a:cubicBezTo>
                    <a:pt x="13108" y="-1065"/>
                    <a:pt x="8434" y="671"/>
                    <a:pt x="6698" y="4678"/>
                  </a:cubicBezTo>
                  <a:cubicBezTo>
                    <a:pt x="-6122" y="33657"/>
                    <a:pt x="-313" y="63838"/>
                    <a:pt x="22189" y="85540"/>
                  </a:cubicBezTo>
                  <a:cubicBezTo>
                    <a:pt x="40017" y="102634"/>
                    <a:pt x="44358" y="125603"/>
                    <a:pt x="34208" y="148573"/>
                  </a:cubicBezTo>
                  <a:cubicBezTo>
                    <a:pt x="32472" y="152580"/>
                    <a:pt x="34208" y="157254"/>
                    <a:pt x="38215" y="158990"/>
                  </a:cubicBezTo>
                  <a:cubicBezTo>
                    <a:pt x="39283" y="159457"/>
                    <a:pt x="40352" y="159658"/>
                    <a:pt x="41420" y="159658"/>
                  </a:cubicBezTo>
                  <a:cubicBezTo>
                    <a:pt x="44425" y="159658"/>
                    <a:pt x="47363" y="157922"/>
                    <a:pt x="48631" y="154984"/>
                  </a:cubicBezTo>
                  <a:cubicBezTo>
                    <a:pt x="61452" y="126004"/>
                    <a:pt x="55643" y="95823"/>
                    <a:pt x="33140" y="741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7" name="Google Shape;3987;p55"/>
            <p:cNvSpPr/>
            <p:nvPr/>
          </p:nvSpPr>
          <p:spPr>
            <a:xfrm>
              <a:off x="9180817" y="2604943"/>
              <a:ext cx="15758" cy="15775"/>
            </a:xfrm>
            <a:custGeom>
              <a:rect b="b" l="l" r="r" t="t"/>
              <a:pathLst>
                <a:path extrusionOk="0" h="15775" w="15758">
                  <a:moveTo>
                    <a:pt x="601" y="10901"/>
                  </a:moveTo>
                  <a:cubicBezTo>
                    <a:pt x="801" y="11368"/>
                    <a:pt x="1068" y="11836"/>
                    <a:pt x="1335" y="12236"/>
                  </a:cubicBezTo>
                  <a:cubicBezTo>
                    <a:pt x="1602" y="12704"/>
                    <a:pt x="1936" y="13104"/>
                    <a:pt x="2337" y="13438"/>
                  </a:cubicBezTo>
                  <a:cubicBezTo>
                    <a:pt x="2737" y="13772"/>
                    <a:pt x="3071" y="14106"/>
                    <a:pt x="3538" y="14440"/>
                  </a:cubicBezTo>
                  <a:cubicBezTo>
                    <a:pt x="3939" y="14707"/>
                    <a:pt x="4406" y="14974"/>
                    <a:pt x="4874" y="15174"/>
                  </a:cubicBezTo>
                  <a:cubicBezTo>
                    <a:pt x="5341" y="15374"/>
                    <a:pt x="5876" y="15508"/>
                    <a:pt x="6343" y="15642"/>
                  </a:cubicBezTo>
                  <a:cubicBezTo>
                    <a:pt x="6877" y="15775"/>
                    <a:pt x="7345" y="15775"/>
                    <a:pt x="7879" y="15775"/>
                  </a:cubicBezTo>
                  <a:cubicBezTo>
                    <a:pt x="8413" y="15775"/>
                    <a:pt x="8881" y="15775"/>
                    <a:pt x="9414" y="15642"/>
                  </a:cubicBezTo>
                  <a:cubicBezTo>
                    <a:pt x="9882" y="15508"/>
                    <a:pt x="10416" y="15374"/>
                    <a:pt x="10884" y="15174"/>
                  </a:cubicBezTo>
                  <a:cubicBezTo>
                    <a:pt x="11351" y="14974"/>
                    <a:pt x="11818" y="14707"/>
                    <a:pt x="12219" y="14440"/>
                  </a:cubicBezTo>
                  <a:cubicBezTo>
                    <a:pt x="12686" y="14173"/>
                    <a:pt x="13087" y="13839"/>
                    <a:pt x="13421" y="13438"/>
                  </a:cubicBezTo>
                  <a:cubicBezTo>
                    <a:pt x="13822" y="13104"/>
                    <a:pt x="14089" y="12704"/>
                    <a:pt x="14422" y="12236"/>
                  </a:cubicBezTo>
                  <a:cubicBezTo>
                    <a:pt x="14690" y="11836"/>
                    <a:pt x="14957" y="11368"/>
                    <a:pt x="15157" y="10901"/>
                  </a:cubicBezTo>
                  <a:cubicBezTo>
                    <a:pt x="15357" y="10433"/>
                    <a:pt x="15491" y="9899"/>
                    <a:pt x="15625" y="9432"/>
                  </a:cubicBezTo>
                  <a:cubicBezTo>
                    <a:pt x="15758" y="8898"/>
                    <a:pt x="15758" y="8430"/>
                    <a:pt x="15758" y="7896"/>
                  </a:cubicBezTo>
                  <a:cubicBezTo>
                    <a:pt x="15758" y="7362"/>
                    <a:pt x="15758" y="6894"/>
                    <a:pt x="15625" y="6360"/>
                  </a:cubicBezTo>
                  <a:cubicBezTo>
                    <a:pt x="15491" y="5893"/>
                    <a:pt x="15357" y="5359"/>
                    <a:pt x="15157" y="4891"/>
                  </a:cubicBezTo>
                  <a:cubicBezTo>
                    <a:pt x="14957" y="4424"/>
                    <a:pt x="14690" y="3956"/>
                    <a:pt x="14422" y="3556"/>
                  </a:cubicBezTo>
                  <a:cubicBezTo>
                    <a:pt x="14156" y="3088"/>
                    <a:pt x="13822" y="2688"/>
                    <a:pt x="13421" y="2354"/>
                  </a:cubicBezTo>
                  <a:cubicBezTo>
                    <a:pt x="13087" y="1953"/>
                    <a:pt x="12686" y="1686"/>
                    <a:pt x="12219" y="1352"/>
                  </a:cubicBezTo>
                  <a:cubicBezTo>
                    <a:pt x="11818" y="1085"/>
                    <a:pt x="11351" y="818"/>
                    <a:pt x="10884" y="618"/>
                  </a:cubicBezTo>
                  <a:cubicBezTo>
                    <a:pt x="10416" y="417"/>
                    <a:pt x="9882" y="284"/>
                    <a:pt x="9414" y="150"/>
                  </a:cubicBezTo>
                  <a:cubicBezTo>
                    <a:pt x="8413" y="-50"/>
                    <a:pt x="7345" y="-50"/>
                    <a:pt x="6343" y="150"/>
                  </a:cubicBezTo>
                  <a:cubicBezTo>
                    <a:pt x="5809" y="284"/>
                    <a:pt x="5341" y="417"/>
                    <a:pt x="4874" y="618"/>
                  </a:cubicBezTo>
                  <a:cubicBezTo>
                    <a:pt x="4406" y="818"/>
                    <a:pt x="3939" y="1085"/>
                    <a:pt x="3538" y="1352"/>
                  </a:cubicBezTo>
                  <a:cubicBezTo>
                    <a:pt x="3071" y="1619"/>
                    <a:pt x="2670" y="1953"/>
                    <a:pt x="2337" y="2354"/>
                  </a:cubicBezTo>
                  <a:cubicBezTo>
                    <a:pt x="2003" y="2688"/>
                    <a:pt x="1669" y="3088"/>
                    <a:pt x="1335" y="3556"/>
                  </a:cubicBezTo>
                  <a:cubicBezTo>
                    <a:pt x="1068" y="3956"/>
                    <a:pt x="801" y="4424"/>
                    <a:pt x="601" y="4891"/>
                  </a:cubicBezTo>
                  <a:cubicBezTo>
                    <a:pt x="400" y="5359"/>
                    <a:pt x="267" y="5893"/>
                    <a:pt x="133" y="6360"/>
                  </a:cubicBezTo>
                  <a:cubicBezTo>
                    <a:pt x="0" y="6894"/>
                    <a:pt x="0" y="7362"/>
                    <a:pt x="0" y="7896"/>
                  </a:cubicBezTo>
                  <a:cubicBezTo>
                    <a:pt x="0" y="8430"/>
                    <a:pt x="0" y="8898"/>
                    <a:pt x="133" y="9432"/>
                  </a:cubicBezTo>
                  <a:cubicBezTo>
                    <a:pt x="267" y="9966"/>
                    <a:pt x="400" y="10433"/>
                    <a:pt x="601" y="109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8" name="Google Shape;3988;p55"/>
            <p:cNvSpPr/>
            <p:nvPr/>
          </p:nvSpPr>
          <p:spPr>
            <a:xfrm>
              <a:off x="9023498" y="2682043"/>
              <a:ext cx="61433" cy="22944"/>
            </a:xfrm>
            <a:custGeom>
              <a:rect b="b" l="l" r="r" t="t"/>
              <a:pathLst>
                <a:path extrusionOk="0" h="22944" w="61433">
                  <a:moveTo>
                    <a:pt x="49012" y="21541"/>
                  </a:moveTo>
                  <a:cubicBezTo>
                    <a:pt x="52618" y="24011"/>
                    <a:pt x="57493" y="23143"/>
                    <a:pt x="60030" y="19538"/>
                  </a:cubicBezTo>
                  <a:cubicBezTo>
                    <a:pt x="62501" y="15932"/>
                    <a:pt x="61633" y="11058"/>
                    <a:pt x="58027" y="8520"/>
                  </a:cubicBezTo>
                  <a:cubicBezTo>
                    <a:pt x="31051" y="-10243"/>
                    <a:pt x="4542" y="7719"/>
                    <a:pt x="3407" y="8520"/>
                  </a:cubicBezTo>
                  <a:cubicBezTo>
                    <a:pt x="-199" y="10991"/>
                    <a:pt x="-1067" y="15932"/>
                    <a:pt x="1403" y="19538"/>
                  </a:cubicBezTo>
                  <a:cubicBezTo>
                    <a:pt x="2940" y="21741"/>
                    <a:pt x="5410" y="22943"/>
                    <a:pt x="7881" y="22943"/>
                  </a:cubicBezTo>
                  <a:cubicBezTo>
                    <a:pt x="9416" y="22943"/>
                    <a:pt x="11019" y="22476"/>
                    <a:pt x="12354" y="21541"/>
                  </a:cubicBezTo>
                  <a:cubicBezTo>
                    <a:pt x="13088" y="21007"/>
                    <a:pt x="31118" y="9121"/>
                    <a:pt x="48946" y="215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9" name="Google Shape;3989;p55"/>
            <p:cNvSpPr/>
            <p:nvPr/>
          </p:nvSpPr>
          <p:spPr>
            <a:xfrm>
              <a:off x="9117582" y="2682043"/>
              <a:ext cx="61432" cy="22944"/>
            </a:xfrm>
            <a:custGeom>
              <a:rect b="b" l="l" r="r" t="t"/>
              <a:pathLst>
                <a:path extrusionOk="0" h="22944" w="61432">
                  <a:moveTo>
                    <a:pt x="7947" y="22943"/>
                  </a:moveTo>
                  <a:cubicBezTo>
                    <a:pt x="9483" y="22943"/>
                    <a:pt x="11085" y="22476"/>
                    <a:pt x="12420" y="21541"/>
                  </a:cubicBezTo>
                  <a:cubicBezTo>
                    <a:pt x="13155" y="21007"/>
                    <a:pt x="31184" y="9121"/>
                    <a:pt x="49012" y="21541"/>
                  </a:cubicBezTo>
                  <a:cubicBezTo>
                    <a:pt x="52618" y="24011"/>
                    <a:pt x="57492" y="23143"/>
                    <a:pt x="60029" y="19538"/>
                  </a:cubicBezTo>
                  <a:cubicBezTo>
                    <a:pt x="62500" y="15932"/>
                    <a:pt x="61632" y="11058"/>
                    <a:pt x="58027" y="8520"/>
                  </a:cubicBezTo>
                  <a:cubicBezTo>
                    <a:pt x="31050" y="-10243"/>
                    <a:pt x="4541" y="7719"/>
                    <a:pt x="3406" y="8520"/>
                  </a:cubicBezTo>
                  <a:cubicBezTo>
                    <a:pt x="-199" y="10991"/>
                    <a:pt x="-1067" y="15932"/>
                    <a:pt x="1403" y="19538"/>
                  </a:cubicBezTo>
                  <a:cubicBezTo>
                    <a:pt x="2939" y="21741"/>
                    <a:pt x="5409" y="22943"/>
                    <a:pt x="7880" y="229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0" name="Google Shape;3990;p55"/>
            <p:cNvSpPr/>
            <p:nvPr/>
          </p:nvSpPr>
          <p:spPr>
            <a:xfrm>
              <a:off x="9057092" y="2799955"/>
              <a:ext cx="88450" cy="27960"/>
            </a:xfrm>
            <a:custGeom>
              <a:rect b="b" l="l" r="r" t="t"/>
              <a:pathLst>
                <a:path extrusionOk="0" h="27960" w="88450">
                  <a:moveTo>
                    <a:pt x="86532" y="2787"/>
                  </a:moveTo>
                  <a:cubicBezTo>
                    <a:pt x="83727" y="-552"/>
                    <a:pt x="78719" y="-952"/>
                    <a:pt x="75380" y="1919"/>
                  </a:cubicBezTo>
                  <a:cubicBezTo>
                    <a:pt x="70573" y="5992"/>
                    <a:pt x="58287" y="12135"/>
                    <a:pt x="44198" y="12135"/>
                  </a:cubicBezTo>
                  <a:cubicBezTo>
                    <a:pt x="30109" y="12135"/>
                    <a:pt x="17822" y="6059"/>
                    <a:pt x="13014" y="1919"/>
                  </a:cubicBezTo>
                  <a:cubicBezTo>
                    <a:pt x="9676" y="-886"/>
                    <a:pt x="4735" y="-485"/>
                    <a:pt x="1864" y="2854"/>
                  </a:cubicBezTo>
                  <a:cubicBezTo>
                    <a:pt x="-941" y="6192"/>
                    <a:pt x="-541" y="11134"/>
                    <a:pt x="2798" y="14005"/>
                  </a:cubicBezTo>
                  <a:cubicBezTo>
                    <a:pt x="11012" y="20949"/>
                    <a:pt x="26970" y="27960"/>
                    <a:pt x="44198" y="27960"/>
                  </a:cubicBezTo>
                  <a:cubicBezTo>
                    <a:pt x="61425" y="27960"/>
                    <a:pt x="77451" y="20949"/>
                    <a:pt x="85663" y="14005"/>
                  </a:cubicBezTo>
                  <a:cubicBezTo>
                    <a:pt x="89002" y="11200"/>
                    <a:pt x="89403" y="6192"/>
                    <a:pt x="86532" y="28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1" name="Google Shape;3991;p55"/>
            <p:cNvSpPr/>
            <p:nvPr/>
          </p:nvSpPr>
          <p:spPr>
            <a:xfrm>
              <a:off x="9052012" y="2712999"/>
              <a:ext cx="15758" cy="35256"/>
            </a:xfrm>
            <a:custGeom>
              <a:rect b="b" l="l" r="r" t="t"/>
              <a:pathLst>
                <a:path extrusionOk="0" h="35256" w="15758">
                  <a:moveTo>
                    <a:pt x="15758" y="27377"/>
                  </a:moveTo>
                  <a:lnTo>
                    <a:pt x="15758" y="7879"/>
                  </a:lnTo>
                  <a:cubicBezTo>
                    <a:pt x="15758" y="3539"/>
                    <a:pt x="12219" y="0"/>
                    <a:pt x="7879" y="0"/>
                  </a:cubicBezTo>
                  <a:cubicBezTo>
                    <a:pt x="3539" y="0"/>
                    <a:pt x="0" y="3539"/>
                    <a:pt x="0" y="7879"/>
                  </a:cubicBezTo>
                  <a:lnTo>
                    <a:pt x="0" y="27377"/>
                  </a:lnTo>
                  <a:cubicBezTo>
                    <a:pt x="0" y="31717"/>
                    <a:pt x="3539" y="35256"/>
                    <a:pt x="7879" y="35256"/>
                  </a:cubicBezTo>
                  <a:cubicBezTo>
                    <a:pt x="12219" y="35256"/>
                    <a:pt x="15758" y="31717"/>
                    <a:pt x="15758" y="273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2" name="Google Shape;3992;p55"/>
            <p:cNvSpPr/>
            <p:nvPr/>
          </p:nvSpPr>
          <p:spPr>
            <a:xfrm>
              <a:off x="9134810" y="2712999"/>
              <a:ext cx="15758" cy="35256"/>
            </a:xfrm>
            <a:custGeom>
              <a:rect b="b" l="l" r="r" t="t"/>
              <a:pathLst>
                <a:path extrusionOk="0" h="35256" w="15758">
                  <a:moveTo>
                    <a:pt x="7879" y="0"/>
                  </a:moveTo>
                  <a:cubicBezTo>
                    <a:pt x="3538" y="0"/>
                    <a:pt x="0" y="3539"/>
                    <a:pt x="0" y="7879"/>
                  </a:cubicBezTo>
                  <a:lnTo>
                    <a:pt x="0" y="27377"/>
                  </a:lnTo>
                  <a:cubicBezTo>
                    <a:pt x="0" y="31717"/>
                    <a:pt x="3538" y="35256"/>
                    <a:pt x="7879" y="35256"/>
                  </a:cubicBezTo>
                  <a:cubicBezTo>
                    <a:pt x="12219" y="35256"/>
                    <a:pt x="15758" y="31717"/>
                    <a:pt x="15758" y="27377"/>
                  </a:cubicBezTo>
                  <a:lnTo>
                    <a:pt x="15758" y="7879"/>
                  </a:lnTo>
                  <a:cubicBezTo>
                    <a:pt x="15758" y="3539"/>
                    <a:pt x="12219" y="0"/>
                    <a:pt x="78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3" name="Google Shape;3993;p55"/>
            <p:cNvSpPr/>
            <p:nvPr/>
          </p:nvSpPr>
          <p:spPr>
            <a:xfrm>
              <a:off x="9071910" y="2744582"/>
              <a:ext cx="58760" cy="51281"/>
            </a:xfrm>
            <a:custGeom>
              <a:rect b="b" l="l" r="r" t="t"/>
              <a:pathLst>
                <a:path extrusionOk="0" h="51281" w="58760">
                  <a:moveTo>
                    <a:pt x="0" y="30916"/>
                  </a:moveTo>
                  <a:cubicBezTo>
                    <a:pt x="0" y="40732"/>
                    <a:pt x="9215" y="51282"/>
                    <a:pt x="29380" y="51282"/>
                  </a:cubicBezTo>
                  <a:cubicBezTo>
                    <a:pt x="49546" y="51282"/>
                    <a:pt x="58761" y="40732"/>
                    <a:pt x="58761" y="30916"/>
                  </a:cubicBezTo>
                  <a:cubicBezTo>
                    <a:pt x="58761" y="16894"/>
                    <a:pt x="45672" y="0"/>
                    <a:pt x="29380" y="0"/>
                  </a:cubicBezTo>
                  <a:cubicBezTo>
                    <a:pt x="13087" y="0"/>
                    <a:pt x="0" y="16894"/>
                    <a:pt x="0" y="30916"/>
                  </a:cubicBezTo>
                  <a:close/>
                  <a:moveTo>
                    <a:pt x="29380" y="15825"/>
                  </a:moveTo>
                  <a:cubicBezTo>
                    <a:pt x="36591" y="15825"/>
                    <a:pt x="43002" y="25240"/>
                    <a:pt x="43002" y="30916"/>
                  </a:cubicBezTo>
                  <a:cubicBezTo>
                    <a:pt x="43002" y="32251"/>
                    <a:pt x="38928" y="35523"/>
                    <a:pt x="29380" y="35523"/>
                  </a:cubicBezTo>
                  <a:cubicBezTo>
                    <a:pt x="19831" y="35523"/>
                    <a:pt x="15758" y="32251"/>
                    <a:pt x="15758" y="30916"/>
                  </a:cubicBezTo>
                  <a:cubicBezTo>
                    <a:pt x="15758" y="25240"/>
                    <a:pt x="22102" y="15825"/>
                    <a:pt x="29380" y="158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4" name="Google Shape;3994;p55"/>
            <p:cNvSpPr/>
            <p:nvPr/>
          </p:nvSpPr>
          <p:spPr>
            <a:xfrm>
              <a:off x="8899160" y="2518088"/>
              <a:ext cx="428725" cy="538924"/>
            </a:xfrm>
            <a:custGeom>
              <a:rect b="b" l="l" r="r" t="t"/>
              <a:pathLst>
                <a:path extrusionOk="0" h="538924" w="428725">
                  <a:moveTo>
                    <a:pt x="372067" y="413058"/>
                  </a:moveTo>
                  <a:cubicBezTo>
                    <a:pt x="354173" y="397700"/>
                    <a:pt x="333273" y="391490"/>
                    <a:pt x="311104" y="384880"/>
                  </a:cubicBezTo>
                  <a:cubicBezTo>
                    <a:pt x="294144" y="379805"/>
                    <a:pt x="276649" y="374596"/>
                    <a:pt x="260089" y="364848"/>
                  </a:cubicBezTo>
                  <a:lnTo>
                    <a:pt x="260089" y="340409"/>
                  </a:lnTo>
                  <a:cubicBezTo>
                    <a:pt x="268369" y="335267"/>
                    <a:pt x="276048" y="329057"/>
                    <a:pt x="282993" y="321712"/>
                  </a:cubicBezTo>
                  <a:cubicBezTo>
                    <a:pt x="295412" y="308558"/>
                    <a:pt x="304627" y="292599"/>
                    <a:pt x="310169" y="275038"/>
                  </a:cubicBezTo>
                  <a:cubicBezTo>
                    <a:pt x="319517" y="274571"/>
                    <a:pt x="328732" y="270497"/>
                    <a:pt x="335676" y="263620"/>
                  </a:cubicBezTo>
                  <a:cubicBezTo>
                    <a:pt x="342220" y="257210"/>
                    <a:pt x="349966" y="245124"/>
                    <a:pt x="349966" y="223823"/>
                  </a:cubicBezTo>
                  <a:cubicBezTo>
                    <a:pt x="349966" y="211804"/>
                    <a:pt x="346627" y="201254"/>
                    <a:pt x="340217" y="193308"/>
                  </a:cubicBezTo>
                  <a:cubicBezTo>
                    <a:pt x="333940" y="185495"/>
                    <a:pt x="325260" y="181022"/>
                    <a:pt x="316245" y="181022"/>
                  </a:cubicBezTo>
                  <a:lnTo>
                    <a:pt x="316245" y="150039"/>
                  </a:lnTo>
                  <a:cubicBezTo>
                    <a:pt x="316245" y="149171"/>
                    <a:pt x="316245" y="148236"/>
                    <a:pt x="316245" y="147368"/>
                  </a:cubicBezTo>
                  <a:cubicBezTo>
                    <a:pt x="320853" y="142894"/>
                    <a:pt x="323991" y="137085"/>
                    <a:pt x="325126" y="130608"/>
                  </a:cubicBezTo>
                  <a:cubicBezTo>
                    <a:pt x="337880" y="128471"/>
                    <a:pt x="348297" y="118389"/>
                    <a:pt x="350500" y="105034"/>
                  </a:cubicBezTo>
                  <a:lnTo>
                    <a:pt x="350500" y="105034"/>
                  </a:lnTo>
                  <a:cubicBezTo>
                    <a:pt x="350767" y="103231"/>
                    <a:pt x="350901" y="101361"/>
                    <a:pt x="350901" y="99559"/>
                  </a:cubicBezTo>
                  <a:cubicBezTo>
                    <a:pt x="370532" y="129606"/>
                    <a:pt x="381483" y="164262"/>
                    <a:pt x="381483" y="197448"/>
                  </a:cubicBezTo>
                  <a:cubicBezTo>
                    <a:pt x="381483" y="211937"/>
                    <a:pt x="379012" y="221620"/>
                    <a:pt x="376408" y="231836"/>
                  </a:cubicBezTo>
                  <a:cubicBezTo>
                    <a:pt x="373670" y="242586"/>
                    <a:pt x="370799" y="253737"/>
                    <a:pt x="370799" y="270297"/>
                  </a:cubicBezTo>
                  <a:cubicBezTo>
                    <a:pt x="370799" y="287658"/>
                    <a:pt x="379479" y="305219"/>
                    <a:pt x="395906" y="320978"/>
                  </a:cubicBezTo>
                  <a:cubicBezTo>
                    <a:pt x="405788" y="330460"/>
                    <a:pt x="411731" y="342145"/>
                    <a:pt x="412999" y="354631"/>
                  </a:cubicBezTo>
                  <a:cubicBezTo>
                    <a:pt x="413400" y="358705"/>
                    <a:pt x="416873" y="361709"/>
                    <a:pt x="420812" y="361709"/>
                  </a:cubicBezTo>
                  <a:cubicBezTo>
                    <a:pt x="421079" y="361709"/>
                    <a:pt x="421346" y="361709"/>
                    <a:pt x="421613" y="361709"/>
                  </a:cubicBezTo>
                  <a:cubicBezTo>
                    <a:pt x="425954" y="361242"/>
                    <a:pt x="429092" y="357369"/>
                    <a:pt x="428691" y="353029"/>
                  </a:cubicBezTo>
                  <a:cubicBezTo>
                    <a:pt x="427021" y="336736"/>
                    <a:pt x="419476" y="321779"/>
                    <a:pt x="406857" y="309626"/>
                  </a:cubicBezTo>
                  <a:cubicBezTo>
                    <a:pt x="393769" y="297073"/>
                    <a:pt x="386557" y="283117"/>
                    <a:pt x="386557" y="270297"/>
                  </a:cubicBezTo>
                  <a:cubicBezTo>
                    <a:pt x="386557" y="255741"/>
                    <a:pt x="389028" y="246058"/>
                    <a:pt x="391699" y="235775"/>
                  </a:cubicBezTo>
                  <a:cubicBezTo>
                    <a:pt x="394436" y="225025"/>
                    <a:pt x="397308" y="213874"/>
                    <a:pt x="397308" y="197448"/>
                  </a:cubicBezTo>
                  <a:cubicBezTo>
                    <a:pt x="397308" y="149104"/>
                    <a:pt x="377209" y="99826"/>
                    <a:pt x="342220" y="62232"/>
                  </a:cubicBezTo>
                  <a:cubicBezTo>
                    <a:pt x="337145" y="56824"/>
                    <a:pt x="331870" y="51749"/>
                    <a:pt x="326462" y="47008"/>
                  </a:cubicBezTo>
                  <a:cubicBezTo>
                    <a:pt x="324792" y="45272"/>
                    <a:pt x="322989" y="43736"/>
                    <a:pt x="320920" y="42334"/>
                  </a:cubicBezTo>
                  <a:cubicBezTo>
                    <a:pt x="286865" y="14890"/>
                    <a:pt x="245600" y="0"/>
                    <a:pt x="202197" y="0"/>
                  </a:cubicBezTo>
                  <a:cubicBezTo>
                    <a:pt x="172951" y="0"/>
                    <a:pt x="144839" y="6611"/>
                    <a:pt x="118664" y="19698"/>
                  </a:cubicBezTo>
                  <a:cubicBezTo>
                    <a:pt x="94292" y="31917"/>
                    <a:pt x="72724" y="49011"/>
                    <a:pt x="54695" y="70646"/>
                  </a:cubicBezTo>
                  <a:cubicBezTo>
                    <a:pt x="51891" y="73984"/>
                    <a:pt x="52358" y="78992"/>
                    <a:pt x="55697" y="81797"/>
                  </a:cubicBezTo>
                  <a:cubicBezTo>
                    <a:pt x="59036" y="84601"/>
                    <a:pt x="64044" y="84134"/>
                    <a:pt x="66848" y="80795"/>
                  </a:cubicBezTo>
                  <a:cubicBezTo>
                    <a:pt x="101904" y="38862"/>
                    <a:pt x="149980" y="15758"/>
                    <a:pt x="202264" y="15758"/>
                  </a:cubicBezTo>
                  <a:cubicBezTo>
                    <a:pt x="235183" y="15758"/>
                    <a:pt x="264964" y="25040"/>
                    <a:pt x="290404" y="40398"/>
                  </a:cubicBezTo>
                  <a:cubicBezTo>
                    <a:pt x="287533" y="41800"/>
                    <a:pt x="284862" y="43670"/>
                    <a:pt x="282525" y="45873"/>
                  </a:cubicBezTo>
                  <a:cubicBezTo>
                    <a:pt x="270973" y="40131"/>
                    <a:pt x="256618" y="42134"/>
                    <a:pt x="247002" y="51616"/>
                  </a:cubicBezTo>
                  <a:cubicBezTo>
                    <a:pt x="243997" y="54620"/>
                    <a:pt x="241660" y="58093"/>
                    <a:pt x="240191" y="61832"/>
                  </a:cubicBezTo>
                  <a:cubicBezTo>
                    <a:pt x="228706" y="58426"/>
                    <a:pt x="216820" y="56557"/>
                    <a:pt x="204601" y="56356"/>
                  </a:cubicBezTo>
                  <a:cubicBezTo>
                    <a:pt x="201396" y="56356"/>
                    <a:pt x="198525" y="58159"/>
                    <a:pt x="197256" y="61031"/>
                  </a:cubicBezTo>
                  <a:cubicBezTo>
                    <a:pt x="188442" y="80795"/>
                    <a:pt x="160798" y="128605"/>
                    <a:pt x="94091" y="145164"/>
                  </a:cubicBezTo>
                  <a:cubicBezTo>
                    <a:pt x="90553" y="146033"/>
                    <a:pt x="88082" y="149171"/>
                    <a:pt x="88082" y="152843"/>
                  </a:cubicBezTo>
                  <a:lnTo>
                    <a:pt x="88082" y="180821"/>
                  </a:lnTo>
                  <a:cubicBezTo>
                    <a:pt x="79134" y="180821"/>
                    <a:pt x="70388" y="185362"/>
                    <a:pt x="64110" y="193107"/>
                  </a:cubicBezTo>
                  <a:cubicBezTo>
                    <a:pt x="57701" y="201053"/>
                    <a:pt x="54362" y="211604"/>
                    <a:pt x="54362" y="223623"/>
                  </a:cubicBezTo>
                  <a:cubicBezTo>
                    <a:pt x="54362" y="244923"/>
                    <a:pt x="62108" y="257009"/>
                    <a:pt x="68651" y="263419"/>
                  </a:cubicBezTo>
                  <a:cubicBezTo>
                    <a:pt x="75595" y="270230"/>
                    <a:pt x="84810" y="274370"/>
                    <a:pt x="94158" y="274838"/>
                  </a:cubicBezTo>
                  <a:cubicBezTo>
                    <a:pt x="99701" y="292399"/>
                    <a:pt x="108916" y="308291"/>
                    <a:pt x="121335" y="321512"/>
                  </a:cubicBezTo>
                  <a:cubicBezTo>
                    <a:pt x="128279" y="328857"/>
                    <a:pt x="135958" y="335067"/>
                    <a:pt x="144238" y="340208"/>
                  </a:cubicBezTo>
                  <a:lnTo>
                    <a:pt x="144238" y="364647"/>
                  </a:lnTo>
                  <a:cubicBezTo>
                    <a:pt x="127678" y="374396"/>
                    <a:pt x="110184" y="379604"/>
                    <a:pt x="93223" y="384679"/>
                  </a:cubicBezTo>
                  <a:cubicBezTo>
                    <a:pt x="71055" y="391290"/>
                    <a:pt x="50155" y="397500"/>
                    <a:pt x="32260" y="412857"/>
                  </a:cubicBezTo>
                  <a:cubicBezTo>
                    <a:pt x="9290" y="432555"/>
                    <a:pt x="2079" y="487576"/>
                    <a:pt x="9" y="530244"/>
                  </a:cubicBezTo>
                  <a:cubicBezTo>
                    <a:pt x="-192" y="534585"/>
                    <a:pt x="3147" y="538324"/>
                    <a:pt x="7487" y="538524"/>
                  </a:cubicBezTo>
                  <a:cubicBezTo>
                    <a:pt x="7621" y="538524"/>
                    <a:pt x="7754" y="538524"/>
                    <a:pt x="7888" y="538524"/>
                  </a:cubicBezTo>
                  <a:cubicBezTo>
                    <a:pt x="12095" y="538524"/>
                    <a:pt x="15566" y="535252"/>
                    <a:pt x="15767" y="530979"/>
                  </a:cubicBezTo>
                  <a:cubicBezTo>
                    <a:pt x="18371" y="475824"/>
                    <a:pt x="28120" y="437096"/>
                    <a:pt x="42543" y="424810"/>
                  </a:cubicBezTo>
                  <a:cubicBezTo>
                    <a:pt x="57834" y="411655"/>
                    <a:pt x="77199" y="405846"/>
                    <a:pt x="97697" y="399770"/>
                  </a:cubicBezTo>
                  <a:cubicBezTo>
                    <a:pt x="100101" y="399035"/>
                    <a:pt x="102572" y="398301"/>
                    <a:pt x="104976" y="397566"/>
                  </a:cubicBezTo>
                  <a:cubicBezTo>
                    <a:pt x="105176" y="417865"/>
                    <a:pt x="105377" y="445776"/>
                    <a:pt x="105176" y="456527"/>
                  </a:cubicBezTo>
                  <a:cubicBezTo>
                    <a:pt x="82207" y="467344"/>
                    <a:pt x="66648" y="488244"/>
                    <a:pt x="66648" y="512216"/>
                  </a:cubicBezTo>
                  <a:lnTo>
                    <a:pt x="66648" y="530979"/>
                  </a:lnTo>
                  <a:cubicBezTo>
                    <a:pt x="66648" y="535319"/>
                    <a:pt x="70187" y="538858"/>
                    <a:pt x="74527" y="538858"/>
                  </a:cubicBezTo>
                  <a:cubicBezTo>
                    <a:pt x="78868" y="538858"/>
                    <a:pt x="82406" y="535319"/>
                    <a:pt x="82406" y="530979"/>
                  </a:cubicBezTo>
                  <a:lnTo>
                    <a:pt x="82406" y="512216"/>
                  </a:lnTo>
                  <a:cubicBezTo>
                    <a:pt x="82406" y="493586"/>
                    <a:pt x="95561" y="477427"/>
                    <a:pt x="114658" y="469548"/>
                  </a:cubicBezTo>
                  <a:cubicBezTo>
                    <a:pt x="114991" y="469481"/>
                    <a:pt x="115326" y="469347"/>
                    <a:pt x="115659" y="469214"/>
                  </a:cubicBezTo>
                  <a:cubicBezTo>
                    <a:pt x="116060" y="469080"/>
                    <a:pt x="116394" y="468880"/>
                    <a:pt x="116728" y="468746"/>
                  </a:cubicBezTo>
                  <a:cubicBezTo>
                    <a:pt x="124139" y="466009"/>
                    <a:pt x="132286" y="464473"/>
                    <a:pt x="140966" y="464473"/>
                  </a:cubicBezTo>
                  <a:cubicBezTo>
                    <a:pt x="164805" y="464473"/>
                    <a:pt x="186038" y="476091"/>
                    <a:pt x="195119" y="494120"/>
                  </a:cubicBezTo>
                  <a:cubicBezTo>
                    <a:pt x="196455" y="496791"/>
                    <a:pt x="199192" y="498460"/>
                    <a:pt x="202197" y="498460"/>
                  </a:cubicBezTo>
                  <a:cubicBezTo>
                    <a:pt x="205202" y="498460"/>
                    <a:pt x="207873" y="496791"/>
                    <a:pt x="209275" y="494120"/>
                  </a:cubicBezTo>
                  <a:cubicBezTo>
                    <a:pt x="218356" y="476091"/>
                    <a:pt x="239657" y="464473"/>
                    <a:pt x="263428" y="464473"/>
                  </a:cubicBezTo>
                  <a:cubicBezTo>
                    <a:pt x="295680" y="464473"/>
                    <a:pt x="321921" y="485907"/>
                    <a:pt x="321921" y="512216"/>
                  </a:cubicBezTo>
                  <a:lnTo>
                    <a:pt x="321921" y="530979"/>
                  </a:lnTo>
                  <a:cubicBezTo>
                    <a:pt x="321921" y="535319"/>
                    <a:pt x="325460" y="538858"/>
                    <a:pt x="329800" y="538858"/>
                  </a:cubicBezTo>
                  <a:cubicBezTo>
                    <a:pt x="334141" y="538858"/>
                    <a:pt x="337679" y="535319"/>
                    <a:pt x="337679" y="530979"/>
                  </a:cubicBezTo>
                  <a:lnTo>
                    <a:pt x="337679" y="512216"/>
                  </a:lnTo>
                  <a:cubicBezTo>
                    <a:pt x="337679" y="488244"/>
                    <a:pt x="322055" y="467344"/>
                    <a:pt x="299085" y="456527"/>
                  </a:cubicBezTo>
                  <a:lnTo>
                    <a:pt x="299085" y="397500"/>
                  </a:lnTo>
                  <a:cubicBezTo>
                    <a:pt x="301622" y="398301"/>
                    <a:pt x="304160" y="399035"/>
                    <a:pt x="306697" y="399770"/>
                  </a:cubicBezTo>
                  <a:cubicBezTo>
                    <a:pt x="327196" y="405913"/>
                    <a:pt x="346561" y="411655"/>
                    <a:pt x="361851" y="424810"/>
                  </a:cubicBezTo>
                  <a:cubicBezTo>
                    <a:pt x="376274" y="437163"/>
                    <a:pt x="386024" y="476025"/>
                    <a:pt x="388627" y="531379"/>
                  </a:cubicBezTo>
                  <a:cubicBezTo>
                    <a:pt x="388828" y="535586"/>
                    <a:pt x="392300" y="538925"/>
                    <a:pt x="396507" y="538925"/>
                  </a:cubicBezTo>
                  <a:cubicBezTo>
                    <a:pt x="396640" y="538925"/>
                    <a:pt x="396774" y="538925"/>
                    <a:pt x="396907" y="538925"/>
                  </a:cubicBezTo>
                  <a:cubicBezTo>
                    <a:pt x="401247" y="538725"/>
                    <a:pt x="404653" y="535052"/>
                    <a:pt x="404452" y="530645"/>
                  </a:cubicBezTo>
                  <a:cubicBezTo>
                    <a:pt x="402449" y="487843"/>
                    <a:pt x="395171" y="432622"/>
                    <a:pt x="372201" y="412857"/>
                  </a:cubicBezTo>
                  <a:close/>
                  <a:moveTo>
                    <a:pt x="334208" y="223823"/>
                  </a:moveTo>
                  <a:cubicBezTo>
                    <a:pt x="334208" y="246659"/>
                    <a:pt x="323390" y="255807"/>
                    <a:pt x="314243" y="258411"/>
                  </a:cubicBezTo>
                  <a:cubicBezTo>
                    <a:pt x="315578" y="250666"/>
                    <a:pt x="316312" y="242653"/>
                    <a:pt x="316312" y="234574"/>
                  </a:cubicBezTo>
                  <a:lnTo>
                    <a:pt x="316312" y="196780"/>
                  </a:lnTo>
                  <a:cubicBezTo>
                    <a:pt x="325126" y="196780"/>
                    <a:pt x="334208" y="206929"/>
                    <a:pt x="334208" y="223823"/>
                  </a:cubicBezTo>
                  <a:close/>
                  <a:moveTo>
                    <a:pt x="255415" y="95819"/>
                  </a:moveTo>
                  <a:cubicBezTo>
                    <a:pt x="257486" y="94617"/>
                    <a:pt x="258888" y="92614"/>
                    <a:pt x="259288" y="90277"/>
                  </a:cubicBezTo>
                  <a:cubicBezTo>
                    <a:pt x="259689" y="87940"/>
                    <a:pt x="258954" y="85536"/>
                    <a:pt x="257419" y="83800"/>
                  </a:cubicBezTo>
                  <a:cubicBezTo>
                    <a:pt x="252077" y="77791"/>
                    <a:pt x="252411" y="68709"/>
                    <a:pt x="258086" y="63034"/>
                  </a:cubicBezTo>
                  <a:cubicBezTo>
                    <a:pt x="263762" y="57358"/>
                    <a:pt x="272910" y="57158"/>
                    <a:pt x="278853" y="62500"/>
                  </a:cubicBezTo>
                  <a:cubicBezTo>
                    <a:pt x="280589" y="64102"/>
                    <a:pt x="282993" y="64770"/>
                    <a:pt x="285329" y="64436"/>
                  </a:cubicBezTo>
                  <a:cubicBezTo>
                    <a:pt x="287666" y="64102"/>
                    <a:pt x="289737" y="62700"/>
                    <a:pt x="290938" y="60630"/>
                  </a:cubicBezTo>
                  <a:cubicBezTo>
                    <a:pt x="294878" y="53886"/>
                    <a:pt x="303359" y="51348"/>
                    <a:pt x="310436" y="54620"/>
                  </a:cubicBezTo>
                  <a:cubicBezTo>
                    <a:pt x="312440" y="56223"/>
                    <a:pt x="314442" y="57892"/>
                    <a:pt x="316379" y="59628"/>
                  </a:cubicBezTo>
                  <a:cubicBezTo>
                    <a:pt x="319317" y="63835"/>
                    <a:pt x="320052" y="69444"/>
                    <a:pt x="317781" y="74452"/>
                  </a:cubicBezTo>
                  <a:cubicBezTo>
                    <a:pt x="316846" y="76589"/>
                    <a:pt x="316846" y="79126"/>
                    <a:pt x="317915" y="81196"/>
                  </a:cubicBezTo>
                  <a:cubicBezTo>
                    <a:pt x="318983" y="83266"/>
                    <a:pt x="320920" y="84868"/>
                    <a:pt x="323257" y="85336"/>
                  </a:cubicBezTo>
                  <a:cubicBezTo>
                    <a:pt x="331069" y="87072"/>
                    <a:pt x="336210" y="94617"/>
                    <a:pt x="334942" y="102497"/>
                  </a:cubicBezTo>
                  <a:lnTo>
                    <a:pt x="334942" y="102497"/>
                  </a:lnTo>
                  <a:cubicBezTo>
                    <a:pt x="333673" y="110376"/>
                    <a:pt x="326395" y="115985"/>
                    <a:pt x="318449" y="115117"/>
                  </a:cubicBezTo>
                  <a:cubicBezTo>
                    <a:pt x="316112" y="114850"/>
                    <a:pt x="313775" y="115718"/>
                    <a:pt x="312039" y="117387"/>
                  </a:cubicBezTo>
                  <a:cubicBezTo>
                    <a:pt x="310369" y="119056"/>
                    <a:pt x="309501" y="121393"/>
                    <a:pt x="309769" y="123730"/>
                  </a:cubicBezTo>
                  <a:cubicBezTo>
                    <a:pt x="310236" y="128805"/>
                    <a:pt x="308166" y="133546"/>
                    <a:pt x="304560" y="136684"/>
                  </a:cubicBezTo>
                  <a:cubicBezTo>
                    <a:pt x="303826" y="137085"/>
                    <a:pt x="303158" y="137552"/>
                    <a:pt x="302557" y="138153"/>
                  </a:cubicBezTo>
                  <a:cubicBezTo>
                    <a:pt x="300888" y="139155"/>
                    <a:pt x="299018" y="139823"/>
                    <a:pt x="297015" y="140157"/>
                  </a:cubicBezTo>
                  <a:cubicBezTo>
                    <a:pt x="289069" y="141358"/>
                    <a:pt x="281591" y="136217"/>
                    <a:pt x="279921" y="128404"/>
                  </a:cubicBezTo>
                  <a:cubicBezTo>
                    <a:pt x="279453" y="126067"/>
                    <a:pt x="277918" y="124131"/>
                    <a:pt x="275781" y="122996"/>
                  </a:cubicBezTo>
                  <a:cubicBezTo>
                    <a:pt x="274646" y="122395"/>
                    <a:pt x="273444" y="122128"/>
                    <a:pt x="272175" y="122128"/>
                  </a:cubicBezTo>
                  <a:cubicBezTo>
                    <a:pt x="271107" y="122128"/>
                    <a:pt x="270038" y="122328"/>
                    <a:pt x="269037" y="122796"/>
                  </a:cubicBezTo>
                  <a:cubicBezTo>
                    <a:pt x="261691" y="126001"/>
                    <a:pt x="253145" y="122862"/>
                    <a:pt x="249472" y="115718"/>
                  </a:cubicBezTo>
                  <a:cubicBezTo>
                    <a:pt x="245866" y="108573"/>
                    <a:pt x="248471" y="99826"/>
                    <a:pt x="255415" y="95819"/>
                  </a:cubicBezTo>
                  <a:close/>
                  <a:moveTo>
                    <a:pt x="70120" y="223823"/>
                  </a:moveTo>
                  <a:cubicBezTo>
                    <a:pt x="70120" y="206929"/>
                    <a:pt x="79201" y="196847"/>
                    <a:pt x="88016" y="196780"/>
                  </a:cubicBezTo>
                  <a:lnTo>
                    <a:pt x="88016" y="234574"/>
                  </a:lnTo>
                  <a:cubicBezTo>
                    <a:pt x="88016" y="242720"/>
                    <a:pt x="88750" y="250666"/>
                    <a:pt x="90085" y="258411"/>
                  </a:cubicBezTo>
                  <a:cubicBezTo>
                    <a:pt x="80937" y="255807"/>
                    <a:pt x="70120" y="246659"/>
                    <a:pt x="70120" y="223823"/>
                  </a:cubicBezTo>
                  <a:close/>
                  <a:moveTo>
                    <a:pt x="103841" y="234574"/>
                  </a:moveTo>
                  <a:lnTo>
                    <a:pt x="103841" y="191305"/>
                  </a:lnTo>
                  <a:cubicBezTo>
                    <a:pt x="103841" y="191305"/>
                    <a:pt x="103841" y="191104"/>
                    <a:pt x="103841" y="191038"/>
                  </a:cubicBezTo>
                  <a:lnTo>
                    <a:pt x="103841" y="159053"/>
                  </a:lnTo>
                  <a:cubicBezTo>
                    <a:pt x="133287" y="150707"/>
                    <a:pt x="158661" y="135816"/>
                    <a:pt x="179294" y="114716"/>
                  </a:cubicBezTo>
                  <a:cubicBezTo>
                    <a:pt x="194786" y="98891"/>
                    <a:pt x="204267" y="82865"/>
                    <a:pt x="209342" y="72515"/>
                  </a:cubicBezTo>
                  <a:cubicBezTo>
                    <a:pt x="219024" y="73116"/>
                    <a:pt x="228506" y="74853"/>
                    <a:pt x="237587" y="77724"/>
                  </a:cubicBezTo>
                  <a:cubicBezTo>
                    <a:pt x="237720" y="77724"/>
                    <a:pt x="237921" y="77791"/>
                    <a:pt x="238054" y="77857"/>
                  </a:cubicBezTo>
                  <a:cubicBezTo>
                    <a:pt x="238455" y="81062"/>
                    <a:pt x="239456" y="84268"/>
                    <a:pt x="240858" y="87272"/>
                  </a:cubicBezTo>
                  <a:cubicBezTo>
                    <a:pt x="231844" y="96487"/>
                    <a:pt x="229240" y="110776"/>
                    <a:pt x="235383" y="122862"/>
                  </a:cubicBezTo>
                  <a:cubicBezTo>
                    <a:pt x="241460" y="134948"/>
                    <a:pt x="254480" y="141358"/>
                    <a:pt x="267301" y="139556"/>
                  </a:cubicBezTo>
                  <a:cubicBezTo>
                    <a:pt x="272576" y="149638"/>
                    <a:pt x="283126" y="156182"/>
                    <a:pt x="294678" y="156182"/>
                  </a:cubicBezTo>
                  <a:cubicBezTo>
                    <a:pt x="296213" y="156182"/>
                    <a:pt x="297816" y="156048"/>
                    <a:pt x="299418" y="155848"/>
                  </a:cubicBezTo>
                  <a:cubicBezTo>
                    <a:pt x="299819" y="155848"/>
                    <a:pt x="300153" y="155715"/>
                    <a:pt x="300554" y="155648"/>
                  </a:cubicBezTo>
                  <a:lnTo>
                    <a:pt x="300554" y="234640"/>
                  </a:lnTo>
                  <a:cubicBezTo>
                    <a:pt x="300554" y="294269"/>
                    <a:pt x="257352" y="341010"/>
                    <a:pt x="202197" y="341010"/>
                  </a:cubicBezTo>
                  <a:cubicBezTo>
                    <a:pt x="147043" y="341010"/>
                    <a:pt x="103841" y="294269"/>
                    <a:pt x="103841" y="234640"/>
                  </a:cubicBezTo>
                  <a:close/>
                  <a:moveTo>
                    <a:pt x="283327" y="392892"/>
                  </a:moveTo>
                  <a:lnTo>
                    <a:pt x="283327" y="451252"/>
                  </a:lnTo>
                  <a:cubicBezTo>
                    <a:pt x="276983" y="449716"/>
                    <a:pt x="270305" y="448915"/>
                    <a:pt x="263428" y="448915"/>
                  </a:cubicBezTo>
                  <a:cubicBezTo>
                    <a:pt x="238655" y="448915"/>
                    <a:pt x="215885" y="459398"/>
                    <a:pt x="202197" y="476358"/>
                  </a:cubicBezTo>
                  <a:cubicBezTo>
                    <a:pt x="188509" y="459398"/>
                    <a:pt x="165739" y="448915"/>
                    <a:pt x="140966" y="448915"/>
                  </a:cubicBezTo>
                  <a:cubicBezTo>
                    <a:pt x="134088" y="448915"/>
                    <a:pt x="127411" y="449716"/>
                    <a:pt x="121068" y="451252"/>
                  </a:cubicBezTo>
                  <a:cubicBezTo>
                    <a:pt x="121068" y="445509"/>
                    <a:pt x="121068" y="437497"/>
                    <a:pt x="121068" y="427481"/>
                  </a:cubicBezTo>
                  <a:cubicBezTo>
                    <a:pt x="121001" y="410387"/>
                    <a:pt x="120801" y="393159"/>
                    <a:pt x="120801" y="393026"/>
                  </a:cubicBezTo>
                  <a:cubicBezTo>
                    <a:pt x="120801" y="392959"/>
                    <a:pt x="120801" y="392892"/>
                    <a:pt x="120801" y="392825"/>
                  </a:cubicBezTo>
                  <a:cubicBezTo>
                    <a:pt x="132686" y="388686"/>
                    <a:pt x="144572" y="383544"/>
                    <a:pt x="156391" y="376065"/>
                  </a:cubicBezTo>
                  <a:cubicBezTo>
                    <a:pt x="158661" y="374596"/>
                    <a:pt x="160063" y="372126"/>
                    <a:pt x="160063" y="369388"/>
                  </a:cubicBezTo>
                  <a:lnTo>
                    <a:pt x="160063" y="348555"/>
                  </a:lnTo>
                  <a:cubicBezTo>
                    <a:pt x="173284" y="354030"/>
                    <a:pt x="187507" y="356835"/>
                    <a:pt x="202264" y="356835"/>
                  </a:cubicBezTo>
                  <a:cubicBezTo>
                    <a:pt x="217021" y="356835"/>
                    <a:pt x="231243" y="353964"/>
                    <a:pt x="244464" y="348555"/>
                  </a:cubicBezTo>
                  <a:lnTo>
                    <a:pt x="244464" y="369388"/>
                  </a:lnTo>
                  <a:cubicBezTo>
                    <a:pt x="244464" y="372059"/>
                    <a:pt x="245866" y="374596"/>
                    <a:pt x="248137" y="376065"/>
                  </a:cubicBezTo>
                  <a:cubicBezTo>
                    <a:pt x="259822" y="383477"/>
                    <a:pt x="271641" y="388619"/>
                    <a:pt x="283393" y="392759"/>
                  </a:cubicBezTo>
                  <a:cubicBezTo>
                    <a:pt x="283393" y="392825"/>
                    <a:pt x="283393" y="392959"/>
                    <a:pt x="283393" y="3930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95" name="Google Shape;3995;p55"/>
          <p:cNvGrpSpPr/>
          <p:nvPr/>
        </p:nvGrpSpPr>
        <p:grpSpPr>
          <a:xfrm>
            <a:off x="8173956" y="1991549"/>
            <a:ext cx="219181" cy="295007"/>
            <a:chOff x="2816016" y="3178006"/>
            <a:chExt cx="397499" cy="534918"/>
          </a:xfrm>
        </p:grpSpPr>
        <p:sp>
          <p:nvSpPr>
            <p:cNvPr id="3996" name="Google Shape;3996;p55"/>
            <p:cNvSpPr/>
            <p:nvPr/>
          </p:nvSpPr>
          <p:spPr>
            <a:xfrm>
              <a:off x="2816016" y="3178006"/>
              <a:ext cx="397499" cy="534918"/>
            </a:xfrm>
            <a:custGeom>
              <a:rect b="b" l="l" r="r" t="t"/>
              <a:pathLst>
                <a:path extrusionOk="0" h="534918" w="397499">
                  <a:moveTo>
                    <a:pt x="330126" y="444040"/>
                  </a:moveTo>
                  <a:lnTo>
                    <a:pt x="258278" y="425344"/>
                  </a:lnTo>
                  <a:cubicBezTo>
                    <a:pt x="252268" y="423808"/>
                    <a:pt x="248128" y="418400"/>
                    <a:pt x="248128" y="412190"/>
                  </a:cubicBezTo>
                  <a:lnTo>
                    <a:pt x="248128" y="372794"/>
                  </a:lnTo>
                  <a:cubicBezTo>
                    <a:pt x="250732" y="370857"/>
                    <a:pt x="253270" y="368787"/>
                    <a:pt x="255674" y="366517"/>
                  </a:cubicBezTo>
                  <a:lnTo>
                    <a:pt x="295070" y="329658"/>
                  </a:lnTo>
                  <a:cubicBezTo>
                    <a:pt x="302482" y="322714"/>
                    <a:pt x="308625" y="314634"/>
                    <a:pt x="313299" y="305687"/>
                  </a:cubicBezTo>
                  <a:cubicBezTo>
                    <a:pt x="317372" y="297874"/>
                    <a:pt x="320310" y="289528"/>
                    <a:pt x="321979" y="280914"/>
                  </a:cubicBezTo>
                  <a:cubicBezTo>
                    <a:pt x="349289" y="272233"/>
                    <a:pt x="368053" y="246726"/>
                    <a:pt x="368053" y="217880"/>
                  </a:cubicBezTo>
                  <a:cubicBezTo>
                    <a:pt x="368053" y="203391"/>
                    <a:pt x="358037" y="191171"/>
                    <a:pt x="344548" y="187766"/>
                  </a:cubicBezTo>
                  <a:lnTo>
                    <a:pt x="344548" y="172742"/>
                  </a:lnTo>
                  <a:cubicBezTo>
                    <a:pt x="352294" y="168869"/>
                    <a:pt x="357636" y="160856"/>
                    <a:pt x="357636" y="151642"/>
                  </a:cubicBezTo>
                  <a:cubicBezTo>
                    <a:pt x="357636" y="147769"/>
                    <a:pt x="356701" y="144163"/>
                    <a:pt x="355032" y="140891"/>
                  </a:cubicBezTo>
                  <a:cubicBezTo>
                    <a:pt x="362444" y="136885"/>
                    <a:pt x="367452" y="129072"/>
                    <a:pt x="367452" y="120125"/>
                  </a:cubicBezTo>
                  <a:cubicBezTo>
                    <a:pt x="367452" y="109508"/>
                    <a:pt x="360440" y="100493"/>
                    <a:pt x="350692" y="97555"/>
                  </a:cubicBezTo>
                  <a:cubicBezTo>
                    <a:pt x="341143" y="41533"/>
                    <a:pt x="292399" y="0"/>
                    <a:pt x="234907" y="0"/>
                  </a:cubicBezTo>
                  <a:lnTo>
                    <a:pt x="162926" y="0"/>
                  </a:lnTo>
                  <a:cubicBezTo>
                    <a:pt x="136150" y="0"/>
                    <a:pt x="109975" y="9281"/>
                    <a:pt x="89209" y="26041"/>
                  </a:cubicBezTo>
                  <a:cubicBezTo>
                    <a:pt x="85870" y="28779"/>
                    <a:pt x="85336" y="33720"/>
                    <a:pt x="88074" y="37059"/>
                  </a:cubicBezTo>
                  <a:cubicBezTo>
                    <a:pt x="90811" y="40398"/>
                    <a:pt x="95752" y="40932"/>
                    <a:pt x="99091" y="38194"/>
                  </a:cubicBezTo>
                  <a:cubicBezTo>
                    <a:pt x="117320" y="23437"/>
                    <a:pt x="139422" y="15625"/>
                    <a:pt x="162993" y="15625"/>
                  </a:cubicBezTo>
                  <a:lnTo>
                    <a:pt x="234974" y="15625"/>
                  </a:lnTo>
                  <a:cubicBezTo>
                    <a:pt x="283518" y="15625"/>
                    <a:pt x="324851" y="49813"/>
                    <a:pt x="334599" y="96420"/>
                  </a:cubicBezTo>
                  <a:lnTo>
                    <a:pt x="280981" y="96420"/>
                  </a:lnTo>
                  <a:cubicBezTo>
                    <a:pt x="276640" y="96420"/>
                    <a:pt x="273168" y="99959"/>
                    <a:pt x="273168" y="104233"/>
                  </a:cubicBezTo>
                  <a:cubicBezTo>
                    <a:pt x="273168" y="108506"/>
                    <a:pt x="276707" y="112045"/>
                    <a:pt x="280981" y="112045"/>
                  </a:cubicBezTo>
                  <a:lnTo>
                    <a:pt x="343681" y="112045"/>
                  </a:lnTo>
                  <a:cubicBezTo>
                    <a:pt x="343681" y="112045"/>
                    <a:pt x="343681" y="112045"/>
                    <a:pt x="343747" y="112045"/>
                  </a:cubicBezTo>
                  <a:cubicBezTo>
                    <a:pt x="343747" y="112045"/>
                    <a:pt x="343814" y="112045"/>
                    <a:pt x="343881" y="112045"/>
                  </a:cubicBezTo>
                  <a:cubicBezTo>
                    <a:pt x="348221" y="112045"/>
                    <a:pt x="351827" y="115584"/>
                    <a:pt x="351827" y="119991"/>
                  </a:cubicBezTo>
                  <a:cubicBezTo>
                    <a:pt x="351827" y="124398"/>
                    <a:pt x="348288" y="127937"/>
                    <a:pt x="343881" y="127937"/>
                  </a:cubicBezTo>
                  <a:lnTo>
                    <a:pt x="333998" y="127937"/>
                  </a:lnTo>
                  <a:cubicBezTo>
                    <a:pt x="333998" y="127937"/>
                    <a:pt x="333865" y="127937"/>
                    <a:pt x="333798" y="127937"/>
                  </a:cubicBezTo>
                  <a:cubicBezTo>
                    <a:pt x="333665" y="127937"/>
                    <a:pt x="333598" y="127937"/>
                    <a:pt x="333464" y="127937"/>
                  </a:cubicBezTo>
                  <a:lnTo>
                    <a:pt x="306288" y="127937"/>
                  </a:lnTo>
                  <a:cubicBezTo>
                    <a:pt x="301947" y="127937"/>
                    <a:pt x="298475" y="131476"/>
                    <a:pt x="298475" y="135750"/>
                  </a:cubicBezTo>
                  <a:cubicBezTo>
                    <a:pt x="298475" y="140023"/>
                    <a:pt x="302014" y="143562"/>
                    <a:pt x="306288" y="143562"/>
                  </a:cubicBezTo>
                  <a:lnTo>
                    <a:pt x="333464" y="143562"/>
                  </a:lnTo>
                  <a:cubicBezTo>
                    <a:pt x="333464" y="143562"/>
                    <a:pt x="333598" y="143562"/>
                    <a:pt x="333665" y="143562"/>
                  </a:cubicBezTo>
                  <a:cubicBezTo>
                    <a:pt x="333798" y="143562"/>
                    <a:pt x="333865" y="143562"/>
                    <a:pt x="333998" y="143562"/>
                  </a:cubicBezTo>
                  <a:cubicBezTo>
                    <a:pt x="338339" y="143562"/>
                    <a:pt x="341944" y="147101"/>
                    <a:pt x="341944" y="151508"/>
                  </a:cubicBezTo>
                  <a:cubicBezTo>
                    <a:pt x="341944" y="155915"/>
                    <a:pt x="338405" y="159387"/>
                    <a:pt x="333998" y="159387"/>
                  </a:cubicBezTo>
                  <a:lnTo>
                    <a:pt x="241518" y="159387"/>
                  </a:lnTo>
                  <a:cubicBezTo>
                    <a:pt x="237178" y="159387"/>
                    <a:pt x="233705" y="162926"/>
                    <a:pt x="233705" y="167200"/>
                  </a:cubicBezTo>
                  <a:cubicBezTo>
                    <a:pt x="233705" y="171473"/>
                    <a:pt x="237244" y="175012"/>
                    <a:pt x="241518" y="175012"/>
                  </a:cubicBezTo>
                  <a:lnTo>
                    <a:pt x="270497" y="175012"/>
                  </a:lnTo>
                  <a:cubicBezTo>
                    <a:pt x="271165" y="179686"/>
                    <a:pt x="271432" y="184427"/>
                    <a:pt x="271432" y="189101"/>
                  </a:cubicBezTo>
                  <a:lnTo>
                    <a:pt x="271432" y="258078"/>
                  </a:lnTo>
                  <a:cubicBezTo>
                    <a:pt x="271432" y="261149"/>
                    <a:pt x="273235" y="263954"/>
                    <a:pt x="276039" y="265222"/>
                  </a:cubicBezTo>
                  <a:cubicBezTo>
                    <a:pt x="278844" y="266491"/>
                    <a:pt x="282116" y="266024"/>
                    <a:pt x="284453" y="263954"/>
                  </a:cubicBezTo>
                  <a:lnTo>
                    <a:pt x="297474" y="252402"/>
                  </a:lnTo>
                  <a:cubicBezTo>
                    <a:pt x="301346" y="248996"/>
                    <a:pt x="304885" y="245190"/>
                    <a:pt x="307957" y="241117"/>
                  </a:cubicBezTo>
                  <a:lnTo>
                    <a:pt x="307957" y="263353"/>
                  </a:lnTo>
                  <a:cubicBezTo>
                    <a:pt x="307957" y="275439"/>
                    <a:pt x="305019" y="287458"/>
                    <a:pt x="299410" y="298141"/>
                  </a:cubicBezTo>
                  <a:cubicBezTo>
                    <a:pt x="295537" y="305553"/>
                    <a:pt x="290462" y="312231"/>
                    <a:pt x="284319" y="317973"/>
                  </a:cubicBezTo>
                  <a:lnTo>
                    <a:pt x="244923" y="354832"/>
                  </a:lnTo>
                  <a:cubicBezTo>
                    <a:pt x="232437" y="366517"/>
                    <a:pt x="216077" y="372994"/>
                    <a:pt x="198983" y="372994"/>
                  </a:cubicBezTo>
                  <a:cubicBezTo>
                    <a:pt x="181890" y="372994"/>
                    <a:pt x="165530" y="366517"/>
                    <a:pt x="153044" y="354832"/>
                  </a:cubicBezTo>
                  <a:lnTo>
                    <a:pt x="136083" y="338940"/>
                  </a:lnTo>
                  <a:cubicBezTo>
                    <a:pt x="132945" y="336002"/>
                    <a:pt x="127937" y="336135"/>
                    <a:pt x="124999" y="339274"/>
                  </a:cubicBezTo>
                  <a:cubicBezTo>
                    <a:pt x="122061" y="342412"/>
                    <a:pt x="122194" y="347420"/>
                    <a:pt x="125333" y="350358"/>
                  </a:cubicBezTo>
                  <a:lnTo>
                    <a:pt x="142293" y="366250"/>
                  </a:lnTo>
                  <a:cubicBezTo>
                    <a:pt x="144697" y="368520"/>
                    <a:pt x="147234" y="370590"/>
                    <a:pt x="149839" y="372527"/>
                  </a:cubicBezTo>
                  <a:lnTo>
                    <a:pt x="149839" y="411923"/>
                  </a:lnTo>
                  <a:cubicBezTo>
                    <a:pt x="149839" y="418132"/>
                    <a:pt x="145632" y="423541"/>
                    <a:pt x="139689" y="425077"/>
                  </a:cubicBezTo>
                  <a:lnTo>
                    <a:pt x="67841" y="443773"/>
                  </a:lnTo>
                  <a:cubicBezTo>
                    <a:pt x="28512" y="451786"/>
                    <a:pt x="0" y="486708"/>
                    <a:pt x="0" y="526906"/>
                  </a:cubicBezTo>
                  <a:cubicBezTo>
                    <a:pt x="0" y="531246"/>
                    <a:pt x="3539" y="534718"/>
                    <a:pt x="7812" y="534718"/>
                  </a:cubicBezTo>
                  <a:cubicBezTo>
                    <a:pt x="12086" y="534718"/>
                    <a:pt x="15625" y="531179"/>
                    <a:pt x="15625" y="526906"/>
                  </a:cubicBezTo>
                  <a:cubicBezTo>
                    <a:pt x="15625" y="494120"/>
                    <a:pt x="38995" y="465608"/>
                    <a:pt x="71113" y="459131"/>
                  </a:cubicBezTo>
                  <a:cubicBezTo>
                    <a:pt x="71247" y="459131"/>
                    <a:pt x="71380" y="459131"/>
                    <a:pt x="71514" y="459064"/>
                  </a:cubicBezTo>
                  <a:lnTo>
                    <a:pt x="87673" y="454858"/>
                  </a:lnTo>
                  <a:lnTo>
                    <a:pt x="87673" y="526972"/>
                  </a:lnTo>
                  <a:cubicBezTo>
                    <a:pt x="87673" y="531313"/>
                    <a:pt x="91212" y="534785"/>
                    <a:pt x="95485" y="534785"/>
                  </a:cubicBezTo>
                  <a:cubicBezTo>
                    <a:pt x="99759" y="534785"/>
                    <a:pt x="103298" y="531246"/>
                    <a:pt x="103298" y="526972"/>
                  </a:cubicBezTo>
                  <a:lnTo>
                    <a:pt x="103298" y="451252"/>
                  </a:lnTo>
                  <a:lnTo>
                    <a:pt x="124532" y="470683"/>
                  </a:lnTo>
                  <a:cubicBezTo>
                    <a:pt x="145164" y="489513"/>
                    <a:pt x="171740" y="499529"/>
                    <a:pt x="198783" y="499529"/>
                  </a:cubicBezTo>
                  <a:cubicBezTo>
                    <a:pt x="210869" y="499529"/>
                    <a:pt x="223089" y="497526"/>
                    <a:pt x="234907" y="493452"/>
                  </a:cubicBezTo>
                  <a:cubicBezTo>
                    <a:pt x="238980" y="492050"/>
                    <a:pt x="241184" y="487576"/>
                    <a:pt x="239715" y="483503"/>
                  </a:cubicBezTo>
                  <a:cubicBezTo>
                    <a:pt x="238313" y="479430"/>
                    <a:pt x="233839" y="477227"/>
                    <a:pt x="229766" y="478696"/>
                  </a:cubicBezTo>
                  <a:cubicBezTo>
                    <a:pt x="196980" y="490047"/>
                    <a:pt x="160722" y="482568"/>
                    <a:pt x="135148" y="459198"/>
                  </a:cubicBezTo>
                  <a:lnTo>
                    <a:pt x="120993" y="446311"/>
                  </a:lnTo>
                  <a:lnTo>
                    <a:pt x="143495" y="440435"/>
                  </a:lnTo>
                  <a:cubicBezTo>
                    <a:pt x="145365" y="439967"/>
                    <a:pt x="147168" y="439233"/>
                    <a:pt x="148904" y="438431"/>
                  </a:cubicBezTo>
                  <a:cubicBezTo>
                    <a:pt x="162859" y="451920"/>
                    <a:pt x="180354" y="459331"/>
                    <a:pt x="198650" y="459331"/>
                  </a:cubicBezTo>
                  <a:lnTo>
                    <a:pt x="198783" y="459331"/>
                  </a:lnTo>
                  <a:cubicBezTo>
                    <a:pt x="217146" y="459331"/>
                    <a:pt x="234707" y="451920"/>
                    <a:pt x="248729" y="438431"/>
                  </a:cubicBezTo>
                  <a:cubicBezTo>
                    <a:pt x="250399" y="439233"/>
                    <a:pt x="252201" y="439967"/>
                    <a:pt x="254071" y="440435"/>
                  </a:cubicBezTo>
                  <a:lnTo>
                    <a:pt x="276574" y="446311"/>
                  </a:lnTo>
                  <a:lnTo>
                    <a:pt x="262418" y="459198"/>
                  </a:lnTo>
                  <a:cubicBezTo>
                    <a:pt x="261349" y="460133"/>
                    <a:pt x="260214" y="461134"/>
                    <a:pt x="259079" y="462136"/>
                  </a:cubicBezTo>
                  <a:cubicBezTo>
                    <a:pt x="255740" y="464940"/>
                    <a:pt x="255340" y="469882"/>
                    <a:pt x="258078" y="473153"/>
                  </a:cubicBezTo>
                  <a:cubicBezTo>
                    <a:pt x="259613" y="475023"/>
                    <a:pt x="261884" y="475958"/>
                    <a:pt x="264087" y="475958"/>
                  </a:cubicBezTo>
                  <a:cubicBezTo>
                    <a:pt x="265890" y="475958"/>
                    <a:pt x="267626" y="475357"/>
                    <a:pt x="269095" y="474155"/>
                  </a:cubicBezTo>
                  <a:cubicBezTo>
                    <a:pt x="270431" y="473020"/>
                    <a:pt x="271699" y="471885"/>
                    <a:pt x="272968" y="470816"/>
                  </a:cubicBezTo>
                  <a:lnTo>
                    <a:pt x="294202" y="451385"/>
                  </a:lnTo>
                  <a:lnTo>
                    <a:pt x="294202" y="527106"/>
                  </a:lnTo>
                  <a:cubicBezTo>
                    <a:pt x="294202" y="531446"/>
                    <a:pt x="297741" y="534918"/>
                    <a:pt x="302014" y="534918"/>
                  </a:cubicBezTo>
                  <a:cubicBezTo>
                    <a:pt x="306288" y="534918"/>
                    <a:pt x="309827" y="531380"/>
                    <a:pt x="309827" y="527106"/>
                  </a:cubicBezTo>
                  <a:lnTo>
                    <a:pt x="309827" y="454991"/>
                  </a:lnTo>
                  <a:lnTo>
                    <a:pt x="325986" y="459198"/>
                  </a:lnTo>
                  <a:cubicBezTo>
                    <a:pt x="325986" y="459198"/>
                    <a:pt x="326253" y="459265"/>
                    <a:pt x="326386" y="459265"/>
                  </a:cubicBezTo>
                  <a:cubicBezTo>
                    <a:pt x="358571" y="465742"/>
                    <a:pt x="381875" y="494254"/>
                    <a:pt x="381875" y="527039"/>
                  </a:cubicBezTo>
                  <a:cubicBezTo>
                    <a:pt x="381875" y="531380"/>
                    <a:pt x="385414" y="534852"/>
                    <a:pt x="389687" y="534852"/>
                  </a:cubicBezTo>
                  <a:cubicBezTo>
                    <a:pt x="393961" y="534852"/>
                    <a:pt x="397500" y="531313"/>
                    <a:pt x="397500" y="527039"/>
                  </a:cubicBezTo>
                  <a:cubicBezTo>
                    <a:pt x="397500" y="486842"/>
                    <a:pt x="368987" y="451920"/>
                    <a:pt x="329658" y="443907"/>
                  </a:cubicBezTo>
                  <a:close/>
                  <a:moveTo>
                    <a:pt x="352428" y="217880"/>
                  </a:moveTo>
                  <a:cubicBezTo>
                    <a:pt x="352428" y="237578"/>
                    <a:pt x="340943" y="255206"/>
                    <a:pt x="323715" y="263419"/>
                  </a:cubicBezTo>
                  <a:lnTo>
                    <a:pt x="323715" y="202523"/>
                  </a:lnTo>
                  <a:lnTo>
                    <a:pt x="337137" y="202523"/>
                  </a:lnTo>
                  <a:cubicBezTo>
                    <a:pt x="345617" y="202523"/>
                    <a:pt x="352494" y="209400"/>
                    <a:pt x="352494" y="217880"/>
                  </a:cubicBezTo>
                  <a:close/>
                  <a:moveTo>
                    <a:pt x="287190" y="240917"/>
                  </a:moveTo>
                  <a:lnTo>
                    <a:pt x="287190" y="240917"/>
                  </a:lnTo>
                  <a:cubicBezTo>
                    <a:pt x="287190" y="240917"/>
                    <a:pt x="287190" y="189301"/>
                    <a:pt x="287190" y="189301"/>
                  </a:cubicBezTo>
                  <a:cubicBezTo>
                    <a:pt x="287190" y="184561"/>
                    <a:pt x="286924" y="179887"/>
                    <a:pt x="286322" y="175212"/>
                  </a:cubicBezTo>
                  <a:lnTo>
                    <a:pt x="328924" y="175212"/>
                  </a:lnTo>
                  <a:lnTo>
                    <a:pt x="328924" y="186831"/>
                  </a:lnTo>
                  <a:lnTo>
                    <a:pt x="315836" y="186831"/>
                  </a:lnTo>
                  <a:cubicBezTo>
                    <a:pt x="311496" y="186831"/>
                    <a:pt x="308024" y="190370"/>
                    <a:pt x="308024" y="194643"/>
                  </a:cubicBezTo>
                  <a:cubicBezTo>
                    <a:pt x="308024" y="194643"/>
                    <a:pt x="308024" y="194643"/>
                    <a:pt x="308024" y="194643"/>
                  </a:cubicBezTo>
                  <a:cubicBezTo>
                    <a:pt x="308024" y="203457"/>
                    <a:pt x="306221" y="211937"/>
                    <a:pt x="302548" y="219950"/>
                  </a:cubicBezTo>
                  <a:cubicBezTo>
                    <a:pt x="298943" y="227963"/>
                    <a:pt x="293734" y="234974"/>
                    <a:pt x="287124" y="240850"/>
                  </a:cubicBezTo>
                  <a:close/>
                  <a:moveTo>
                    <a:pt x="199050" y="443773"/>
                  </a:moveTo>
                  <a:lnTo>
                    <a:pt x="198917" y="443773"/>
                  </a:lnTo>
                  <a:cubicBezTo>
                    <a:pt x="185095" y="443773"/>
                    <a:pt x="171740" y="438231"/>
                    <a:pt x="160923" y="428082"/>
                  </a:cubicBezTo>
                  <a:cubicBezTo>
                    <a:pt x="163928" y="423474"/>
                    <a:pt x="165664" y="417999"/>
                    <a:pt x="165664" y="412190"/>
                  </a:cubicBezTo>
                  <a:lnTo>
                    <a:pt x="165664" y="381875"/>
                  </a:lnTo>
                  <a:cubicBezTo>
                    <a:pt x="176080" y="386482"/>
                    <a:pt x="187432" y="388886"/>
                    <a:pt x="199050" y="388886"/>
                  </a:cubicBezTo>
                  <a:cubicBezTo>
                    <a:pt x="210669" y="388886"/>
                    <a:pt x="222020" y="386482"/>
                    <a:pt x="232437" y="381875"/>
                  </a:cubicBezTo>
                  <a:lnTo>
                    <a:pt x="232437" y="412190"/>
                  </a:lnTo>
                  <a:cubicBezTo>
                    <a:pt x="232437" y="417999"/>
                    <a:pt x="234173" y="423474"/>
                    <a:pt x="237178" y="428082"/>
                  </a:cubicBezTo>
                  <a:cubicBezTo>
                    <a:pt x="226294" y="438231"/>
                    <a:pt x="212939" y="443773"/>
                    <a:pt x="199050" y="4437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7" name="Google Shape;3997;p55"/>
            <p:cNvSpPr/>
            <p:nvPr/>
          </p:nvSpPr>
          <p:spPr>
            <a:xfrm>
              <a:off x="2840860" y="3229835"/>
              <a:ext cx="187961" cy="275825"/>
            </a:xfrm>
            <a:custGeom>
              <a:rect b="b" l="l" r="r" t="t"/>
              <a:pathLst>
                <a:path extrusionOk="0" h="275825" w="187961">
                  <a:moveTo>
                    <a:pt x="3601" y="154432"/>
                  </a:moveTo>
                  <a:lnTo>
                    <a:pt x="6673" y="156502"/>
                  </a:lnTo>
                  <a:cubicBezTo>
                    <a:pt x="5671" y="159507"/>
                    <a:pt x="5137" y="162712"/>
                    <a:pt x="5137" y="166051"/>
                  </a:cubicBezTo>
                  <a:cubicBezTo>
                    <a:pt x="5137" y="178137"/>
                    <a:pt x="8409" y="189622"/>
                    <a:pt x="14218" y="199504"/>
                  </a:cubicBezTo>
                  <a:lnTo>
                    <a:pt x="9477" y="206649"/>
                  </a:lnTo>
                  <a:cubicBezTo>
                    <a:pt x="7074" y="210255"/>
                    <a:pt x="8008" y="215129"/>
                    <a:pt x="11614" y="217533"/>
                  </a:cubicBezTo>
                  <a:cubicBezTo>
                    <a:pt x="12950" y="218401"/>
                    <a:pt x="14485" y="218868"/>
                    <a:pt x="15954" y="218868"/>
                  </a:cubicBezTo>
                  <a:cubicBezTo>
                    <a:pt x="18492" y="218868"/>
                    <a:pt x="20962" y="217667"/>
                    <a:pt x="22498" y="215396"/>
                  </a:cubicBezTo>
                  <a:lnTo>
                    <a:pt x="24301" y="212659"/>
                  </a:lnTo>
                  <a:cubicBezTo>
                    <a:pt x="31646" y="220070"/>
                    <a:pt x="40794" y="225813"/>
                    <a:pt x="51210" y="229151"/>
                  </a:cubicBezTo>
                  <a:cubicBezTo>
                    <a:pt x="52880" y="237765"/>
                    <a:pt x="55818" y="246179"/>
                    <a:pt x="59891" y="253924"/>
                  </a:cubicBezTo>
                  <a:cubicBezTo>
                    <a:pt x="63563" y="260935"/>
                    <a:pt x="68171" y="267479"/>
                    <a:pt x="73579" y="273288"/>
                  </a:cubicBezTo>
                  <a:cubicBezTo>
                    <a:pt x="75115" y="274958"/>
                    <a:pt x="77252" y="275826"/>
                    <a:pt x="79322" y="275826"/>
                  </a:cubicBezTo>
                  <a:cubicBezTo>
                    <a:pt x="81258" y="275826"/>
                    <a:pt x="83128" y="275158"/>
                    <a:pt x="84664" y="273756"/>
                  </a:cubicBezTo>
                  <a:cubicBezTo>
                    <a:pt x="87869" y="270818"/>
                    <a:pt x="88002" y="265877"/>
                    <a:pt x="85064" y="262671"/>
                  </a:cubicBezTo>
                  <a:cubicBezTo>
                    <a:pt x="80590" y="257864"/>
                    <a:pt x="76785" y="252455"/>
                    <a:pt x="73780" y="246646"/>
                  </a:cubicBezTo>
                  <a:cubicBezTo>
                    <a:pt x="68171" y="235962"/>
                    <a:pt x="65233" y="223943"/>
                    <a:pt x="65233" y="211857"/>
                  </a:cubicBezTo>
                  <a:lnTo>
                    <a:pt x="65233" y="149692"/>
                  </a:lnTo>
                  <a:cubicBezTo>
                    <a:pt x="76851" y="146420"/>
                    <a:pt x="85465" y="135936"/>
                    <a:pt x="86066" y="123450"/>
                  </a:cubicBezTo>
                  <a:lnTo>
                    <a:pt x="180149" y="123450"/>
                  </a:lnTo>
                  <a:cubicBezTo>
                    <a:pt x="184489" y="123450"/>
                    <a:pt x="187962" y="119911"/>
                    <a:pt x="187962" y="115637"/>
                  </a:cubicBezTo>
                  <a:cubicBezTo>
                    <a:pt x="187962" y="111364"/>
                    <a:pt x="184423" y="107825"/>
                    <a:pt x="180149" y="107825"/>
                  </a:cubicBezTo>
                  <a:lnTo>
                    <a:pt x="39191" y="107825"/>
                  </a:lnTo>
                  <a:cubicBezTo>
                    <a:pt x="34851" y="107825"/>
                    <a:pt x="31245" y="104286"/>
                    <a:pt x="31245" y="99946"/>
                  </a:cubicBezTo>
                  <a:cubicBezTo>
                    <a:pt x="31245" y="95605"/>
                    <a:pt x="34784" y="92000"/>
                    <a:pt x="39191" y="92000"/>
                  </a:cubicBezTo>
                  <a:cubicBezTo>
                    <a:pt x="39325" y="92000"/>
                    <a:pt x="39392" y="92000"/>
                    <a:pt x="39525" y="92000"/>
                  </a:cubicBezTo>
                  <a:cubicBezTo>
                    <a:pt x="39592" y="92000"/>
                    <a:pt x="39659" y="92000"/>
                    <a:pt x="39725" y="92000"/>
                  </a:cubicBezTo>
                  <a:lnTo>
                    <a:pt x="66902" y="92000"/>
                  </a:lnTo>
                  <a:cubicBezTo>
                    <a:pt x="71242" y="92000"/>
                    <a:pt x="74715" y="88461"/>
                    <a:pt x="74715" y="84187"/>
                  </a:cubicBezTo>
                  <a:cubicBezTo>
                    <a:pt x="74715" y="79914"/>
                    <a:pt x="71175" y="76375"/>
                    <a:pt x="66902" y="76375"/>
                  </a:cubicBezTo>
                  <a:lnTo>
                    <a:pt x="39725" y="76375"/>
                  </a:lnTo>
                  <a:cubicBezTo>
                    <a:pt x="39725" y="76375"/>
                    <a:pt x="39525" y="76375"/>
                    <a:pt x="39392" y="76375"/>
                  </a:cubicBezTo>
                  <a:cubicBezTo>
                    <a:pt x="39325" y="76375"/>
                    <a:pt x="39258" y="76375"/>
                    <a:pt x="39191" y="76375"/>
                  </a:cubicBezTo>
                  <a:lnTo>
                    <a:pt x="29309" y="76375"/>
                  </a:lnTo>
                  <a:cubicBezTo>
                    <a:pt x="24969" y="76375"/>
                    <a:pt x="21363" y="72836"/>
                    <a:pt x="21363" y="68429"/>
                  </a:cubicBezTo>
                  <a:cubicBezTo>
                    <a:pt x="21363" y="64022"/>
                    <a:pt x="24902" y="60483"/>
                    <a:pt x="29376" y="60483"/>
                  </a:cubicBezTo>
                  <a:cubicBezTo>
                    <a:pt x="29376" y="60483"/>
                    <a:pt x="29376" y="60483"/>
                    <a:pt x="29442" y="60483"/>
                  </a:cubicBezTo>
                  <a:cubicBezTo>
                    <a:pt x="29442" y="60483"/>
                    <a:pt x="29442" y="60483"/>
                    <a:pt x="29442" y="60483"/>
                  </a:cubicBezTo>
                  <a:lnTo>
                    <a:pt x="92142" y="60483"/>
                  </a:lnTo>
                  <a:cubicBezTo>
                    <a:pt x="96482" y="60483"/>
                    <a:pt x="99955" y="56944"/>
                    <a:pt x="99955" y="52670"/>
                  </a:cubicBezTo>
                  <a:cubicBezTo>
                    <a:pt x="99955" y="48397"/>
                    <a:pt x="96416" y="44858"/>
                    <a:pt x="92142" y="44858"/>
                  </a:cubicBezTo>
                  <a:lnTo>
                    <a:pt x="38524" y="44858"/>
                  </a:lnTo>
                  <a:cubicBezTo>
                    <a:pt x="40927" y="33240"/>
                    <a:pt x="45334" y="22222"/>
                    <a:pt x="51745" y="12006"/>
                  </a:cubicBezTo>
                  <a:cubicBezTo>
                    <a:pt x="54015" y="8333"/>
                    <a:pt x="52947" y="3525"/>
                    <a:pt x="49274" y="1188"/>
                  </a:cubicBezTo>
                  <a:cubicBezTo>
                    <a:pt x="45602" y="-1082"/>
                    <a:pt x="40794" y="-13"/>
                    <a:pt x="38457" y="3659"/>
                  </a:cubicBezTo>
                  <a:cubicBezTo>
                    <a:pt x="30377" y="16680"/>
                    <a:pt x="24969" y="30836"/>
                    <a:pt x="22431" y="45793"/>
                  </a:cubicBezTo>
                  <a:cubicBezTo>
                    <a:pt x="12749" y="48731"/>
                    <a:pt x="5671" y="57745"/>
                    <a:pt x="5671" y="68362"/>
                  </a:cubicBezTo>
                  <a:cubicBezTo>
                    <a:pt x="5671" y="77376"/>
                    <a:pt x="10746" y="85189"/>
                    <a:pt x="18091" y="89128"/>
                  </a:cubicBezTo>
                  <a:cubicBezTo>
                    <a:pt x="16422" y="92334"/>
                    <a:pt x="15487" y="96006"/>
                    <a:pt x="15487" y="99879"/>
                  </a:cubicBezTo>
                  <a:cubicBezTo>
                    <a:pt x="15487" y="109094"/>
                    <a:pt x="20829" y="117106"/>
                    <a:pt x="28574" y="120979"/>
                  </a:cubicBezTo>
                  <a:lnTo>
                    <a:pt x="28574" y="136003"/>
                  </a:lnTo>
                  <a:cubicBezTo>
                    <a:pt x="23433" y="137272"/>
                    <a:pt x="18825" y="139876"/>
                    <a:pt x="15020" y="143348"/>
                  </a:cubicBezTo>
                  <a:lnTo>
                    <a:pt x="12215" y="141479"/>
                  </a:lnTo>
                  <a:cubicBezTo>
                    <a:pt x="8609" y="139075"/>
                    <a:pt x="3735" y="140010"/>
                    <a:pt x="1331" y="143615"/>
                  </a:cubicBezTo>
                  <a:cubicBezTo>
                    <a:pt x="-1073" y="147221"/>
                    <a:pt x="-138" y="152095"/>
                    <a:pt x="3468" y="154499"/>
                  </a:cubicBezTo>
                  <a:close/>
                  <a:moveTo>
                    <a:pt x="57420" y="135002"/>
                  </a:moveTo>
                  <a:cubicBezTo>
                    <a:pt x="57420" y="135002"/>
                    <a:pt x="57420" y="135002"/>
                    <a:pt x="57420" y="135002"/>
                  </a:cubicBezTo>
                  <a:lnTo>
                    <a:pt x="44333" y="135002"/>
                  </a:lnTo>
                  <a:lnTo>
                    <a:pt x="44333" y="123383"/>
                  </a:lnTo>
                  <a:lnTo>
                    <a:pt x="70374" y="123383"/>
                  </a:lnTo>
                  <a:cubicBezTo>
                    <a:pt x="69640" y="129927"/>
                    <a:pt x="64164" y="135002"/>
                    <a:pt x="57420" y="135002"/>
                  </a:cubicBezTo>
                  <a:close/>
                  <a:moveTo>
                    <a:pt x="36120" y="150693"/>
                  </a:moveTo>
                  <a:lnTo>
                    <a:pt x="49541" y="150693"/>
                  </a:lnTo>
                  <a:lnTo>
                    <a:pt x="49541" y="211590"/>
                  </a:lnTo>
                  <a:cubicBezTo>
                    <a:pt x="43264" y="208585"/>
                    <a:pt x="37722" y="204379"/>
                    <a:pt x="33248" y="199237"/>
                  </a:cubicBezTo>
                  <a:lnTo>
                    <a:pt x="37055" y="193561"/>
                  </a:lnTo>
                  <a:cubicBezTo>
                    <a:pt x="39458" y="189956"/>
                    <a:pt x="38524" y="185081"/>
                    <a:pt x="34918" y="182677"/>
                  </a:cubicBezTo>
                  <a:cubicBezTo>
                    <a:pt x="31446" y="180340"/>
                    <a:pt x="26771" y="181208"/>
                    <a:pt x="24301" y="184480"/>
                  </a:cubicBezTo>
                  <a:cubicBezTo>
                    <a:pt x="22031" y="178738"/>
                    <a:pt x="20829" y="172461"/>
                    <a:pt x="20829" y="166051"/>
                  </a:cubicBezTo>
                  <a:cubicBezTo>
                    <a:pt x="20829" y="166051"/>
                    <a:pt x="20829" y="166051"/>
                    <a:pt x="20829" y="165984"/>
                  </a:cubicBezTo>
                  <a:lnTo>
                    <a:pt x="25903" y="169390"/>
                  </a:lnTo>
                  <a:cubicBezTo>
                    <a:pt x="27239" y="170258"/>
                    <a:pt x="28775" y="170725"/>
                    <a:pt x="30244" y="170725"/>
                  </a:cubicBezTo>
                  <a:cubicBezTo>
                    <a:pt x="32781" y="170725"/>
                    <a:pt x="35252" y="169523"/>
                    <a:pt x="36787" y="167253"/>
                  </a:cubicBezTo>
                  <a:cubicBezTo>
                    <a:pt x="39191" y="163647"/>
                    <a:pt x="38256" y="158773"/>
                    <a:pt x="34651" y="156369"/>
                  </a:cubicBezTo>
                  <a:lnTo>
                    <a:pt x="28975" y="152563"/>
                  </a:lnTo>
                  <a:cubicBezTo>
                    <a:pt x="31112" y="151428"/>
                    <a:pt x="33582" y="150760"/>
                    <a:pt x="36253" y="1507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8" name="Google Shape;3998;p55"/>
            <p:cNvSpPr/>
            <p:nvPr/>
          </p:nvSpPr>
          <p:spPr>
            <a:xfrm>
              <a:off x="2993729" y="3437006"/>
              <a:ext cx="42182" cy="18841"/>
            </a:xfrm>
            <a:custGeom>
              <a:rect b="b" l="l" r="r" t="t"/>
              <a:pathLst>
                <a:path extrusionOk="0" h="18841" w="42182">
                  <a:moveTo>
                    <a:pt x="30819" y="880"/>
                  </a:moveTo>
                  <a:cubicBezTo>
                    <a:pt x="24743" y="3951"/>
                    <a:pt x="17465" y="3951"/>
                    <a:pt x="11388" y="880"/>
                  </a:cubicBezTo>
                  <a:cubicBezTo>
                    <a:pt x="7515" y="-1057"/>
                    <a:pt x="2841" y="479"/>
                    <a:pt x="838" y="4285"/>
                  </a:cubicBezTo>
                  <a:cubicBezTo>
                    <a:pt x="-1098" y="8158"/>
                    <a:pt x="437" y="12832"/>
                    <a:pt x="4244" y="14835"/>
                  </a:cubicBezTo>
                  <a:cubicBezTo>
                    <a:pt x="9519" y="17506"/>
                    <a:pt x="15328" y="18842"/>
                    <a:pt x="21070" y="18842"/>
                  </a:cubicBezTo>
                  <a:cubicBezTo>
                    <a:pt x="26813" y="18842"/>
                    <a:pt x="32622" y="17506"/>
                    <a:pt x="37897" y="14835"/>
                  </a:cubicBezTo>
                  <a:cubicBezTo>
                    <a:pt x="41770" y="12899"/>
                    <a:pt x="43306" y="8158"/>
                    <a:pt x="41303" y="4285"/>
                  </a:cubicBezTo>
                  <a:cubicBezTo>
                    <a:pt x="39366" y="412"/>
                    <a:pt x="34625" y="-1123"/>
                    <a:pt x="30752" y="8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9" name="Google Shape;3999;p55"/>
            <p:cNvSpPr/>
            <p:nvPr/>
          </p:nvSpPr>
          <p:spPr>
            <a:xfrm>
              <a:off x="2982979" y="3481811"/>
              <a:ext cx="64083" cy="21512"/>
            </a:xfrm>
            <a:custGeom>
              <a:rect b="b" l="l" r="r" t="t"/>
              <a:pathLst>
                <a:path extrusionOk="0" h="21512" w="64083">
                  <a:moveTo>
                    <a:pt x="11388" y="880"/>
                  </a:moveTo>
                  <a:cubicBezTo>
                    <a:pt x="7515" y="-1057"/>
                    <a:pt x="2841" y="479"/>
                    <a:pt x="838" y="4285"/>
                  </a:cubicBezTo>
                  <a:cubicBezTo>
                    <a:pt x="-1098" y="8158"/>
                    <a:pt x="437" y="12832"/>
                    <a:pt x="4244" y="14835"/>
                  </a:cubicBezTo>
                  <a:cubicBezTo>
                    <a:pt x="12924" y="19242"/>
                    <a:pt x="22473" y="21513"/>
                    <a:pt x="32021" y="21513"/>
                  </a:cubicBezTo>
                  <a:cubicBezTo>
                    <a:pt x="41570" y="21513"/>
                    <a:pt x="51118" y="19309"/>
                    <a:pt x="59799" y="14835"/>
                  </a:cubicBezTo>
                  <a:cubicBezTo>
                    <a:pt x="63671" y="12899"/>
                    <a:pt x="65207" y="8158"/>
                    <a:pt x="63204" y="4285"/>
                  </a:cubicBezTo>
                  <a:cubicBezTo>
                    <a:pt x="61268" y="412"/>
                    <a:pt x="56527" y="-1123"/>
                    <a:pt x="52654" y="880"/>
                  </a:cubicBezTo>
                  <a:cubicBezTo>
                    <a:pt x="39700" y="7490"/>
                    <a:pt x="24275" y="7490"/>
                    <a:pt x="11321" y="8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0" name="Google Shape;4000;p55"/>
            <p:cNvSpPr/>
            <p:nvPr/>
          </p:nvSpPr>
          <p:spPr>
            <a:xfrm>
              <a:off x="3053995" y="3379326"/>
              <a:ext cx="15624" cy="34521"/>
            </a:xfrm>
            <a:custGeom>
              <a:rect b="b" l="l" r="r" t="t"/>
              <a:pathLst>
                <a:path extrusionOk="0" h="34521" w="15624">
                  <a:moveTo>
                    <a:pt x="15625" y="26709"/>
                  </a:moveTo>
                  <a:lnTo>
                    <a:pt x="15625" y="7812"/>
                  </a:lnTo>
                  <a:cubicBezTo>
                    <a:pt x="15625" y="3472"/>
                    <a:pt x="12086" y="0"/>
                    <a:pt x="7813" y="0"/>
                  </a:cubicBezTo>
                  <a:cubicBezTo>
                    <a:pt x="3539" y="0"/>
                    <a:pt x="0" y="3539"/>
                    <a:pt x="0" y="7812"/>
                  </a:cubicBezTo>
                  <a:lnTo>
                    <a:pt x="0" y="26709"/>
                  </a:lnTo>
                  <a:cubicBezTo>
                    <a:pt x="0" y="31050"/>
                    <a:pt x="3539" y="34522"/>
                    <a:pt x="7813" y="34522"/>
                  </a:cubicBezTo>
                  <a:cubicBezTo>
                    <a:pt x="12086" y="34522"/>
                    <a:pt x="15625" y="30983"/>
                    <a:pt x="15625" y="267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1" name="Google Shape;4001;p55"/>
            <p:cNvSpPr/>
            <p:nvPr/>
          </p:nvSpPr>
          <p:spPr>
            <a:xfrm>
              <a:off x="2960513" y="3379326"/>
              <a:ext cx="15624" cy="34521"/>
            </a:xfrm>
            <a:custGeom>
              <a:rect b="b" l="l" r="r" t="t"/>
              <a:pathLst>
                <a:path extrusionOk="0" h="34521" w="15624">
                  <a:moveTo>
                    <a:pt x="0" y="7812"/>
                  </a:moveTo>
                  <a:lnTo>
                    <a:pt x="0" y="26709"/>
                  </a:lnTo>
                  <a:cubicBezTo>
                    <a:pt x="0" y="31050"/>
                    <a:pt x="3539" y="34522"/>
                    <a:pt x="7813" y="34522"/>
                  </a:cubicBezTo>
                  <a:cubicBezTo>
                    <a:pt x="12086" y="34522"/>
                    <a:pt x="15625" y="30983"/>
                    <a:pt x="15625" y="26709"/>
                  </a:cubicBezTo>
                  <a:lnTo>
                    <a:pt x="15625" y="7812"/>
                  </a:lnTo>
                  <a:cubicBezTo>
                    <a:pt x="15625" y="3472"/>
                    <a:pt x="12086" y="0"/>
                    <a:pt x="7813" y="0"/>
                  </a:cubicBezTo>
                  <a:cubicBezTo>
                    <a:pt x="3539" y="0"/>
                    <a:pt x="0" y="3539"/>
                    <a:pt x="0" y="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02" name="Google Shape;4002;p55"/>
          <p:cNvGrpSpPr/>
          <p:nvPr/>
        </p:nvGrpSpPr>
        <p:grpSpPr>
          <a:xfrm>
            <a:off x="5562255" y="3737702"/>
            <a:ext cx="198251" cy="285543"/>
            <a:chOff x="9513060" y="2479961"/>
            <a:chExt cx="395868" cy="570174"/>
          </a:xfrm>
        </p:grpSpPr>
        <p:sp>
          <p:nvSpPr>
            <p:cNvPr id="4003" name="Google Shape;4003;p55"/>
            <p:cNvSpPr/>
            <p:nvPr/>
          </p:nvSpPr>
          <p:spPr>
            <a:xfrm>
              <a:off x="9751992" y="2703717"/>
              <a:ext cx="16826" cy="16693"/>
            </a:xfrm>
            <a:custGeom>
              <a:rect b="b" l="l" r="r" t="t"/>
              <a:pathLst>
                <a:path extrusionOk="0" h="16693" w="16826">
                  <a:moveTo>
                    <a:pt x="8347" y="16693"/>
                  </a:moveTo>
                  <a:lnTo>
                    <a:pt x="8480" y="16693"/>
                  </a:lnTo>
                  <a:cubicBezTo>
                    <a:pt x="13088" y="16693"/>
                    <a:pt x="16827" y="12954"/>
                    <a:pt x="16827" y="8347"/>
                  </a:cubicBezTo>
                  <a:cubicBezTo>
                    <a:pt x="16827" y="3739"/>
                    <a:pt x="13088" y="0"/>
                    <a:pt x="8480" y="0"/>
                  </a:cubicBezTo>
                  <a:lnTo>
                    <a:pt x="8347" y="0"/>
                  </a:lnTo>
                  <a:cubicBezTo>
                    <a:pt x="3740" y="0"/>
                    <a:pt x="0" y="3739"/>
                    <a:pt x="0" y="8347"/>
                  </a:cubicBezTo>
                  <a:cubicBezTo>
                    <a:pt x="0" y="12954"/>
                    <a:pt x="3740" y="16693"/>
                    <a:pt x="8347" y="166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4" name="Google Shape;4004;p55"/>
            <p:cNvSpPr/>
            <p:nvPr/>
          </p:nvSpPr>
          <p:spPr>
            <a:xfrm>
              <a:off x="9653236" y="2703717"/>
              <a:ext cx="16826" cy="16693"/>
            </a:xfrm>
            <a:custGeom>
              <a:rect b="b" l="l" r="r" t="t"/>
              <a:pathLst>
                <a:path extrusionOk="0" h="16693" w="16826">
                  <a:moveTo>
                    <a:pt x="8347" y="0"/>
                  </a:moveTo>
                  <a:cubicBezTo>
                    <a:pt x="3739" y="0"/>
                    <a:pt x="0" y="3739"/>
                    <a:pt x="0" y="8347"/>
                  </a:cubicBezTo>
                  <a:cubicBezTo>
                    <a:pt x="0" y="12954"/>
                    <a:pt x="3739" y="16693"/>
                    <a:pt x="8347" y="16693"/>
                  </a:cubicBezTo>
                  <a:lnTo>
                    <a:pt x="8479" y="16693"/>
                  </a:lnTo>
                  <a:cubicBezTo>
                    <a:pt x="13087" y="16693"/>
                    <a:pt x="16826" y="12954"/>
                    <a:pt x="16826" y="8347"/>
                  </a:cubicBezTo>
                  <a:cubicBezTo>
                    <a:pt x="16826" y="3739"/>
                    <a:pt x="13087" y="0"/>
                    <a:pt x="8479" y="0"/>
                  </a:cubicBezTo>
                  <a:lnTo>
                    <a:pt x="834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5" name="Google Shape;4005;p55"/>
            <p:cNvSpPr/>
            <p:nvPr/>
          </p:nvSpPr>
          <p:spPr>
            <a:xfrm>
              <a:off x="9513060" y="2479961"/>
              <a:ext cx="395868" cy="570174"/>
            </a:xfrm>
            <a:custGeom>
              <a:rect b="b" l="l" r="r" t="t"/>
              <a:pathLst>
                <a:path extrusionOk="0" h="570174" w="395868">
                  <a:moveTo>
                    <a:pt x="394380" y="397767"/>
                  </a:moveTo>
                  <a:cubicBezTo>
                    <a:pt x="389105" y="380472"/>
                    <a:pt x="384097" y="361976"/>
                    <a:pt x="379490" y="342946"/>
                  </a:cubicBezTo>
                  <a:cubicBezTo>
                    <a:pt x="378955" y="340676"/>
                    <a:pt x="377553" y="338806"/>
                    <a:pt x="375551" y="337604"/>
                  </a:cubicBezTo>
                  <a:cubicBezTo>
                    <a:pt x="373547" y="336469"/>
                    <a:pt x="371210" y="336202"/>
                    <a:pt x="369006" y="336870"/>
                  </a:cubicBezTo>
                  <a:lnTo>
                    <a:pt x="368806" y="336870"/>
                  </a:lnTo>
                  <a:cubicBezTo>
                    <a:pt x="364399" y="338205"/>
                    <a:pt x="361862" y="342879"/>
                    <a:pt x="363197" y="347286"/>
                  </a:cubicBezTo>
                  <a:cubicBezTo>
                    <a:pt x="363331" y="347754"/>
                    <a:pt x="363531" y="348154"/>
                    <a:pt x="363732" y="348555"/>
                  </a:cubicBezTo>
                  <a:cubicBezTo>
                    <a:pt x="368272" y="367318"/>
                    <a:pt x="373213" y="385480"/>
                    <a:pt x="378488" y="402574"/>
                  </a:cubicBezTo>
                  <a:cubicBezTo>
                    <a:pt x="380091" y="407849"/>
                    <a:pt x="378488" y="413592"/>
                    <a:pt x="374415" y="417198"/>
                  </a:cubicBezTo>
                  <a:lnTo>
                    <a:pt x="309311" y="474889"/>
                  </a:lnTo>
                  <a:cubicBezTo>
                    <a:pt x="308109" y="475958"/>
                    <a:pt x="306908" y="475624"/>
                    <a:pt x="306307" y="475357"/>
                  </a:cubicBezTo>
                  <a:cubicBezTo>
                    <a:pt x="305705" y="475090"/>
                    <a:pt x="304638" y="474355"/>
                    <a:pt x="304638" y="472820"/>
                  </a:cubicBezTo>
                  <a:lnTo>
                    <a:pt x="304638" y="268695"/>
                  </a:lnTo>
                  <a:cubicBezTo>
                    <a:pt x="304771" y="266558"/>
                    <a:pt x="304837" y="264421"/>
                    <a:pt x="304837" y="262284"/>
                  </a:cubicBezTo>
                  <a:cubicBezTo>
                    <a:pt x="304837" y="261683"/>
                    <a:pt x="304771" y="261082"/>
                    <a:pt x="304638" y="260481"/>
                  </a:cubicBezTo>
                  <a:lnTo>
                    <a:pt x="304638" y="244256"/>
                  </a:lnTo>
                  <a:cubicBezTo>
                    <a:pt x="304904" y="243054"/>
                    <a:pt x="304904" y="241852"/>
                    <a:pt x="304638" y="240783"/>
                  </a:cubicBezTo>
                  <a:lnTo>
                    <a:pt x="304638" y="179285"/>
                  </a:lnTo>
                  <a:cubicBezTo>
                    <a:pt x="304638" y="174678"/>
                    <a:pt x="300898" y="170939"/>
                    <a:pt x="296291" y="170939"/>
                  </a:cubicBezTo>
                  <a:lnTo>
                    <a:pt x="179638" y="170939"/>
                  </a:lnTo>
                  <a:cubicBezTo>
                    <a:pt x="175031" y="170939"/>
                    <a:pt x="171291" y="174678"/>
                    <a:pt x="171291" y="179285"/>
                  </a:cubicBezTo>
                  <a:cubicBezTo>
                    <a:pt x="171291" y="183893"/>
                    <a:pt x="175031" y="187632"/>
                    <a:pt x="179638" y="187632"/>
                  </a:cubicBezTo>
                  <a:lnTo>
                    <a:pt x="287944" y="187632"/>
                  </a:lnTo>
                  <a:lnTo>
                    <a:pt x="287944" y="242186"/>
                  </a:lnTo>
                  <a:cubicBezTo>
                    <a:pt x="283404" y="258745"/>
                    <a:pt x="272653" y="284052"/>
                    <a:pt x="249149" y="286389"/>
                  </a:cubicBezTo>
                  <a:lnTo>
                    <a:pt x="239334" y="275372"/>
                  </a:lnTo>
                  <a:cubicBezTo>
                    <a:pt x="233858" y="269229"/>
                    <a:pt x="225912" y="265690"/>
                    <a:pt x="217699" y="265690"/>
                  </a:cubicBezTo>
                  <a:lnTo>
                    <a:pt x="197801" y="265690"/>
                  </a:lnTo>
                  <a:cubicBezTo>
                    <a:pt x="195396" y="264955"/>
                    <a:pt x="193794" y="262551"/>
                    <a:pt x="194195" y="259947"/>
                  </a:cubicBezTo>
                  <a:lnTo>
                    <a:pt x="199337" y="225759"/>
                  </a:lnTo>
                  <a:cubicBezTo>
                    <a:pt x="200004" y="221219"/>
                    <a:pt x="196866" y="216945"/>
                    <a:pt x="192325" y="216278"/>
                  </a:cubicBezTo>
                  <a:cubicBezTo>
                    <a:pt x="187785" y="215610"/>
                    <a:pt x="183511" y="218748"/>
                    <a:pt x="182843" y="223289"/>
                  </a:cubicBezTo>
                  <a:lnTo>
                    <a:pt x="177702" y="257477"/>
                  </a:lnTo>
                  <a:cubicBezTo>
                    <a:pt x="177301" y="260281"/>
                    <a:pt x="177435" y="263086"/>
                    <a:pt x="178036" y="265690"/>
                  </a:cubicBezTo>
                  <a:cubicBezTo>
                    <a:pt x="169756" y="265690"/>
                    <a:pt x="161877" y="269229"/>
                    <a:pt x="156401" y="275372"/>
                  </a:cubicBezTo>
                  <a:lnTo>
                    <a:pt x="146586" y="286389"/>
                  </a:lnTo>
                  <a:cubicBezTo>
                    <a:pt x="124083" y="284186"/>
                    <a:pt x="113132" y="261483"/>
                    <a:pt x="107790" y="242119"/>
                  </a:cubicBezTo>
                  <a:lnTo>
                    <a:pt x="107790" y="187632"/>
                  </a:lnTo>
                  <a:lnTo>
                    <a:pt x="142580" y="187632"/>
                  </a:lnTo>
                  <a:cubicBezTo>
                    <a:pt x="147186" y="187632"/>
                    <a:pt x="150926" y="183893"/>
                    <a:pt x="150926" y="179285"/>
                  </a:cubicBezTo>
                  <a:cubicBezTo>
                    <a:pt x="150926" y="174678"/>
                    <a:pt x="147186" y="170939"/>
                    <a:pt x="142580" y="170939"/>
                  </a:cubicBezTo>
                  <a:lnTo>
                    <a:pt x="99444" y="170939"/>
                  </a:lnTo>
                  <a:cubicBezTo>
                    <a:pt x="94837" y="170939"/>
                    <a:pt x="91097" y="174678"/>
                    <a:pt x="91097" y="179285"/>
                  </a:cubicBezTo>
                  <a:lnTo>
                    <a:pt x="91097" y="472886"/>
                  </a:lnTo>
                  <a:cubicBezTo>
                    <a:pt x="91097" y="474489"/>
                    <a:pt x="90029" y="475157"/>
                    <a:pt x="89428" y="475424"/>
                  </a:cubicBezTo>
                  <a:cubicBezTo>
                    <a:pt x="88827" y="475691"/>
                    <a:pt x="87625" y="476025"/>
                    <a:pt x="86423" y="474956"/>
                  </a:cubicBezTo>
                  <a:lnTo>
                    <a:pt x="21320" y="417264"/>
                  </a:lnTo>
                  <a:cubicBezTo>
                    <a:pt x="17247" y="413659"/>
                    <a:pt x="15644" y="407916"/>
                    <a:pt x="17247" y="402641"/>
                  </a:cubicBezTo>
                  <a:cubicBezTo>
                    <a:pt x="50098" y="295470"/>
                    <a:pt x="61116" y="182491"/>
                    <a:pt x="64655" y="132277"/>
                  </a:cubicBezTo>
                  <a:lnTo>
                    <a:pt x="331213" y="132277"/>
                  </a:lnTo>
                  <a:cubicBezTo>
                    <a:pt x="333817" y="169403"/>
                    <a:pt x="340161" y="236310"/>
                    <a:pt x="355385" y="310494"/>
                  </a:cubicBezTo>
                  <a:cubicBezTo>
                    <a:pt x="356186" y="314434"/>
                    <a:pt x="359659" y="317172"/>
                    <a:pt x="363531" y="317172"/>
                  </a:cubicBezTo>
                  <a:cubicBezTo>
                    <a:pt x="364065" y="317172"/>
                    <a:pt x="364667" y="317172"/>
                    <a:pt x="365200" y="316971"/>
                  </a:cubicBezTo>
                  <a:cubicBezTo>
                    <a:pt x="369741" y="316037"/>
                    <a:pt x="372612" y="311630"/>
                    <a:pt x="371677" y="307089"/>
                  </a:cubicBezTo>
                  <a:cubicBezTo>
                    <a:pt x="356253" y="231969"/>
                    <a:pt x="350043" y="164395"/>
                    <a:pt x="347639" y="128271"/>
                  </a:cubicBezTo>
                  <a:cubicBezTo>
                    <a:pt x="356854" y="123063"/>
                    <a:pt x="363064" y="113180"/>
                    <a:pt x="363064" y="101896"/>
                  </a:cubicBezTo>
                  <a:cubicBezTo>
                    <a:pt x="363064" y="87005"/>
                    <a:pt x="352246" y="74585"/>
                    <a:pt x="338024" y="72048"/>
                  </a:cubicBezTo>
                  <a:cubicBezTo>
                    <a:pt x="322399" y="50280"/>
                    <a:pt x="301699" y="32185"/>
                    <a:pt x="278061" y="19765"/>
                  </a:cubicBezTo>
                  <a:cubicBezTo>
                    <a:pt x="253556" y="6878"/>
                    <a:pt x="225845" y="0"/>
                    <a:pt x="197934" y="0"/>
                  </a:cubicBezTo>
                  <a:cubicBezTo>
                    <a:pt x="170023" y="0"/>
                    <a:pt x="142312" y="6811"/>
                    <a:pt x="117806" y="19765"/>
                  </a:cubicBezTo>
                  <a:cubicBezTo>
                    <a:pt x="94169" y="32185"/>
                    <a:pt x="73469" y="50280"/>
                    <a:pt x="57844" y="72048"/>
                  </a:cubicBezTo>
                  <a:cubicBezTo>
                    <a:pt x="43622" y="74519"/>
                    <a:pt x="32804" y="86938"/>
                    <a:pt x="32804" y="101896"/>
                  </a:cubicBezTo>
                  <a:cubicBezTo>
                    <a:pt x="32804" y="113180"/>
                    <a:pt x="39015" y="123063"/>
                    <a:pt x="48229" y="128271"/>
                  </a:cubicBezTo>
                  <a:cubicBezTo>
                    <a:pt x="45024" y="176347"/>
                    <a:pt x="34273" y="290062"/>
                    <a:pt x="1355" y="397633"/>
                  </a:cubicBezTo>
                  <a:cubicBezTo>
                    <a:pt x="-2185" y="409118"/>
                    <a:pt x="1355" y="421671"/>
                    <a:pt x="10302" y="429617"/>
                  </a:cubicBezTo>
                  <a:lnTo>
                    <a:pt x="28397" y="445643"/>
                  </a:lnTo>
                  <a:cubicBezTo>
                    <a:pt x="18782" y="468346"/>
                    <a:pt x="13908" y="492451"/>
                    <a:pt x="13908" y="517357"/>
                  </a:cubicBezTo>
                  <a:lnTo>
                    <a:pt x="13908" y="561828"/>
                  </a:lnTo>
                  <a:cubicBezTo>
                    <a:pt x="13908" y="566435"/>
                    <a:pt x="17647" y="570175"/>
                    <a:pt x="22254" y="570175"/>
                  </a:cubicBezTo>
                  <a:cubicBezTo>
                    <a:pt x="26861" y="570175"/>
                    <a:pt x="30601" y="566435"/>
                    <a:pt x="30601" y="561828"/>
                  </a:cubicBezTo>
                  <a:lnTo>
                    <a:pt x="30601" y="517357"/>
                  </a:lnTo>
                  <a:cubicBezTo>
                    <a:pt x="30601" y="496591"/>
                    <a:pt x="34340" y="476492"/>
                    <a:pt x="41686" y="457328"/>
                  </a:cubicBezTo>
                  <a:lnTo>
                    <a:pt x="75406" y="487176"/>
                  </a:lnTo>
                  <a:cubicBezTo>
                    <a:pt x="79078" y="490448"/>
                    <a:pt x="83618" y="492117"/>
                    <a:pt x="88293" y="492117"/>
                  </a:cubicBezTo>
                  <a:cubicBezTo>
                    <a:pt x="91030" y="492117"/>
                    <a:pt x="93768" y="491516"/>
                    <a:pt x="96372" y="490381"/>
                  </a:cubicBezTo>
                  <a:cubicBezTo>
                    <a:pt x="103451" y="487176"/>
                    <a:pt x="107857" y="480365"/>
                    <a:pt x="107857" y="472619"/>
                  </a:cubicBezTo>
                  <a:lnTo>
                    <a:pt x="107857" y="376266"/>
                  </a:lnTo>
                  <a:cubicBezTo>
                    <a:pt x="108993" y="375531"/>
                    <a:pt x="110194" y="374797"/>
                    <a:pt x="111329" y="374062"/>
                  </a:cubicBezTo>
                  <a:cubicBezTo>
                    <a:pt x="128958" y="388018"/>
                    <a:pt x="149724" y="397500"/>
                    <a:pt x="171692" y="401706"/>
                  </a:cubicBezTo>
                  <a:lnTo>
                    <a:pt x="171692" y="477227"/>
                  </a:lnTo>
                  <a:cubicBezTo>
                    <a:pt x="171692" y="491716"/>
                    <a:pt x="183445" y="503468"/>
                    <a:pt x="197934" y="503468"/>
                  </a:cubicBezTo>
                  <a:cubicBezTo>
                    <a:pt x="212424" y="503468"/>
                    <a:pt x="224176" y="491716"/>
                    <a:pt x="224176" y="477227"/>
                  </a:cubicBezTo>
                  <a:lnTo>
                    <a:pt x="224176" y="401706"/>
                  </a:lnTo>
                  <a:cubicBezTo>
                    <a:pt x="246144" y="397500"/>
                    <a:pt x="266978" y="388085"/>
                    <a:pt x="284606" y="374129"/>
                  </a:cubicBezTo>
                  <a:cubicBezTo>
                    <a:pt x="285740" y="374797"/>
                    <a:pt x="286876" y="375531"/>
                    <a:pt x="288010" y="376266"/>
                  </a:cubicBezTo>
                  <a:lnTo>
                    <a:pt x="288010" y="472552"/>
                  </a:lnTo>
                  <a:cubicBezTo>
                    <a:pt x="288010" y="480365"/>
                    <a:pt x="292418" y="487176"/>
                    <a:pt x="299496" y="490314"/>
                  </a:cubicBezTo>
                  <a:cubicBezTo>
                    <a:pt x="302100" y="491516"/>
                    <a:pt x="304837" y="492050"/>
                    <a:pt x="307575" y="492050"/>
                  </a:cubicBezTo>
                  <a:cubicBezTo>
                    <a:pt x="312182" y="492050"/>
                    <a:pt x="316790" y="490381"/>
                    <a:pt x="320463" y="487109"/>
                  </a:cubicBezTo>
                  <a:lnTo>
                    <a:pt x="354183" y="457261"/>
                  </a:lnTo>
                  <a:cubicBezTo>
                    <a:pt x="361528" y="476359"/>
                    <a:pt x="365267" y="496524"/>
                    <a:pt x="365267" y="517290"/>
                  </a:cubicBezTo>
                  <a:lnTo>
                    <a:pt x="365267" y="561761"/>
                  </a:lnTo>
                  <a:cubicBezTo>
                    <a:pt x="365267" y="566369"/>
                    <a:pt x="369006" y="570108"/>
                    <a:pt x="373614" y="570108"/>
                  </a:cubicBezTo>
                  <a:cubicBezTo>
                    <a:pt x="378221" y="570108"/>
                    <a:pt x="381961" y="566369"/>
                    <a:pt x="381961" y="561761"/>
                  </a:cubicBezTo>
                  <a:lnTo>
                    <a:pt x="381961" y="517290"/>
                  </a:lnTo>
                  <a:cubicBezTo>
                    <a:pt x="381961" y="492384"/>
                    <a:pt x="377086" y="468279"/>
                    <a:pt x="367470" y="445576"/>
                  </a:cubicBezTo>
                  <a:lnTo>
                    <a:pt x="385567" y="429551"/>
                  </a:lnTo>
                  <a:cubicBezTo>
                    <a:pt x="394514" y="421605"/>
                    <a:pt x="398053" y="409051"/>
                    <a:pt x="394514" y="397566"/>
                  </a:cubicBezTo>
                  <a:close/>
                  <a:moveTo>
                    <a:pt x="62852" y="88407"/>
                  </a:moveTo>
                  <a:lnTo>
                    <a:pt x="240869" y="88407"/>
                  </a:lnTo>
                  <a:cubicBezTo>
                    <a:pt x="245476" y="88407"/>
                    <a:pt x="249216" y="84668"/>
                    <a:pt x="249216" y="80061"/>
                  </a:cubicBezTo>
                  <a:cubicBezTo>
                    <a:pt x="249216" y="75453"/>
                    <a:pt x="245476" y="71714"/>
                    <a:pt x="240869" y="71714"/>
                  </a:cubicBezTo>
                  <a:lnTo>
                    <a:pt x="79145" y="71714"/>
                  </a:lnTo>
                  <a:cubicBezTo>
                    <a:pt x="108591" y="37126"/>
                    <a:pt x="151994" y="16827"/>
                    <a:pt x="197734" y="16827"/>
                  </a:cubicBezTo>
                  <a:cubicBezTo>
                    <a:pt x="243473" y="16827"/>
                    <a:pt x="286876" y="37126"/>
                    <a:pt x="316323" y="71714"/>
                  </a:cubicBezTo>
                  <a:lnTo>
                    <a:pt x="278061" y="71714"/>
                  </a:lnTo>
                  <a:cubicBezTo>
                    <a:pt x="273454" y="71714"/>
                    <a:pt x="269715" y="75453"/>
                    <a:pt x="269715" y="80061"/>
                  </a:cubicBezTo>
                  <a:cubicBezTo>
                    <a:pt x="269715" y="84668"/>
                    <a:pt x="273454" y="88407"/>
                    <a:pt x="278061" y="88407"/>
                  </a:cubicBezTo>
                  <a:lnTo>
                    <a:pt x="332615" y="88407"/>
                  </a:lnTo>
                  <a:cubicBezTo>
                    <a:pt x="340094" y="88407"/>
                    <a:pt x="346170" y="94484"/>
                    <a:pt x="346170" y="101962"/>
                  </a:cubicBezTo>
                  <a:cubicBezTo>
                    <a:pt x="346170" y="109441"/>
                    <a:pt x="340094" y="115517"/>
                    <a:pt x="332615" y="115517"/>
                  </a:cubicBezTo>
                  <a:lnTo>
                    <a:pt x="62852" y="115517"/>
                  </a:lnTo>
                  <a:cubicBezTo>
                    <a:pt x="55374" y="115517"/>
                    <a:pt x="49297" y="109441"/>
                    <a:pt x="49297" y="101962"/>
                  </a:cubicBezTo>
                  <a:cubicBezTo>
                    <a:pt x="49297" y="94484"/>
                    <a:pt x="55374" y="88407"/>
                    <a:pt x="62852" y="88407"/>
                  </a:cubicBezTo>
                  <a:close/>
                  <a:moveTo>
                    <a:pt x="287811" y="356968"/>
                  </a:moveTo>
                  <a:cubicBezTo>
                    <a:pt x="280465" y="352828"/>
                    <a:pt x="272854" y="349223"/>
                    <a:pt x="264974" y="346151"/>
                  </a:cubicBezTo>
                  <a:cubicBezTo>
                    <a:pt x="273855" y="338873"/>
                    <a:pt x="281601" y="330192"/>
                    <a:pt x="287811" y="320377"/>
                  </a:cubicBezTo>
                  <a:lnTo>
                    <a:pt x="287811" y="356968"/>
                  </a:lnTo>
                  <a:close/>
                  <a:moveTo>
                    <a:pt x="149991" y="303149"/>
                  </a:moveTo>
                  <a:cubicBezTo>
                    <a:pt x="152395" y="303149"/>
                    <a:pt x="154665" y="302148"/>
                    <a:pt x="156201" y="300345"/>
                  </a:cubicBezTo>
                  <a:lnTo>
                    <a:pt x="168687" y="286389"/>
                  </a:lnTo>
                  <a:cubicBezTo>
                    <a:pt x="171025" y="283785"/>
                    <a:pt x="174364" y="282249"/>
                    <a:pt x="177835" y="282249"/>
                  </a:cubicBezTo>
                  <a:lnTo>
                    <a:pt x="196599" y="282249"/>
                  </a:lnTo>
                  <a:cubicBezTo>
                    <a:pt x="196599" y="282249"/>
                    <a:pt x="196665" y="282249"/>
                    <a:pt x="196732" y="282249"/>
                  </a:cubicBezTo>
                  <a:cubicBezTo>
                    <a:pt x="196732" y="282249"/>
                    <a:pt x="196799" y="282249"/>
                    <a:pt x="196866" y="282249"/>
                  </a:cubicBezTo>
                  <a:lnTo>
                    <a:pt x="217565" y="282249"/>
                  </a:lnTo>
                  <a:cubicBezTo>
                    <a:pt x="221038" y="282249"/>
                    <a:pt x="224443" y="283718"/>
                    <a:pt x="226713" y="286389"/>
                  </a:cubicBezTo>
                  <a:lnTo>
                    <a:pt x="239200" y="300345"/>
                  </a:lnTo>
                  <a:cubicBezTo>
                    <a:pt x="240802" y="302148"/>
                    <a:pt x="243072" y="303149"/>
                    <a:pt x="245409" y="303149"/>
                  </a:cubicBezTo>
                  <a:cubicBezTo>
                    <a:pt x="260968" y="303149"/>
                    <a:pt x="274723" y="296539"/>
                    <a:pt x="285340" y="284052"/>
                  </a:cubicBezTo>
                  <a:cubicBezTo>
                    <a:pt x="275658" y="323582"/>
                    <a:pt x="240401" y="353229"/>
                    <a:pt x="198535" y="353563"/>
                  </a:cubicBezTo>
                  <a:cubicBezTo>
                    <a:pt x="174297" y="353697"/>
                    <a:pt x="151527" y="344482"/>
                    <a:pt x="134367" y="327388"/>
                  </a:cubicBezTo>
                  <a:cubicBezTo>
                    <a:pt x="122280" y="315369"/>
                    <a:pt x="114000" y="300545"/>
                    <a:pt x="110194" y="284386"/>
                  </a:cubicBezTo>
                  <a:cubicBezTo>
                    <a:pt x="120745" y="296672"/>
                    <a:pt x="134233" y="303149"/>
                    <a:pt x="149924" y="303149"/>
                  </a:cubicBezTo>
                  <a:close/>
                  <a:moveTo>
                    <a:pt x="107591" y="356968"/>
                  </a:moveTo>
                  <a:lnTo>
                    <a:pt x="107591" y="320577"/>
                  </a:lnTo>
                  <a:cubicBezTo>
                    <a:pt x="111863" y="327254"/>
                    <a:pt x="116871" y="333531"/>
                    <a:pt x="122614" y="339274"/>
                  </a:cubicBezTo>
                  <a:cubicBezTo>
                    <a:pt x="125085" y="341744"/>
                    <a:pt x="127622" y="344014"/>
                    <a:pt x="130293" y="346218"/>
                  </a:cubicBezTo>
                  <a:cubicBezTo>
                    <a:pt x="122481" y="349290"/>
                    <a:pt x="114869" y="352895"/>
                    <a:pt x="107591" y="357035"/>
                  </a:cubicBezTo>
                  <a:close/>
                  <a:moveTo>
                    <a:pt x="207215" y="477427"/>
                  </a:moveTo>
                  <a:cubicBezTo>
                    <a:pt x="207215" y="482702"/>
                    <a:pt x="202942" y="486975"/>
                    <a:pt x="197667" y="486975"/>
                  </a:cubicBezTo>
                  <a:cubicBezTo>
                    <a:pt x="192392" y="486975"/>
                    <a:pt x="188118" y="482702"/>
                    <a:pt x="188118" y="477427"/>
                  </a:cubicBezTo>
                  <a:lnTo>
                    <a:pt x="188118" y="404110"/>
                  </a:lnTo>
                  <a:cubicBezTo>
                    <a:pt x="191323" y="404310"/>
                    <a:pt x="194528" y="404444"/>
                    <a:pt x="197734" y="404444"/>
                  </a:cubicBezTo>
                  <a:cubicBezTo>
                    <a:pt x="200939" y="404444"/>
                    <a:pt x="204077" y="404310"/>
                    <a:pt x="207215" y="404110"/>
                  </a:cubicBezTo>
                  <a:lnTo>
                    <a:pt x="207215" y="477427"/>
                  </a:lnTo>
                  <a:close/>
                  <a:moveTo>
                    <a:pt x="197734" y="387684"/>
                  </a:moveTo>
                  <a:cubicBezTo>
                    <a:pt x="172561" y="387684"/>
                    <a:pt x="147921" y="379872"/>
                    <a:pt x="127355" y="365582"/>
                  </a:cubicBezTo>
                  <a:cubicBezTo>
                    <a:pt x="133899" y="362511"/>
                    <a:pt x="140710" y="359906"/>
                    <a:pt x="147588" y="357770"/>
                  </a:cubicBezTo>
                  <a:cubicBezTo>
                    <a:pt x="162878" y="365916"/>
                    <a:pt x="180039" y="370256"/>
                    <a:pt x="197801" y="370256"/>
                  </a:cubicBezTo>
                  <a:cubicBezTo>
                    <a:pt x="198067" y="370256"/>
                    <a:pt x="198335" y="370256"/>
                    <a:pt x="198602" y="370256"/>
                  </a:cubicBezTo>
                  <a:cubicBezTo>
                    <a:pt x="216296" y="370123"/>
                    <a:pt x="232990" y="365582"/>
                    <a:pt x="247680" y="357636"/>
                  </a:cubicBezTo>
                  <a:cubicBezTo>
                    <a:pt x="248014" y="357836"/>
                    <a:pt x="248415" y="357970"/>
                    <a:pt x="248815" y="358104"/>
                  </a:cubicBezTo>
                  <a:cubicBezTo>
                    <a:pt x="255359" y="360173"/>
                    <a:pt x="261702" y="362711"/>
                    <a:pt x="267979" y="365582"/>
                  </a:cubicBezTo>
                  <a:cubicBezTo>
                    <a:pt x="247480" y="379872"/>
                    <a:pt x="222841" y="387617"/>
                    <a:pt x="197667" y="3876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6" name="Google Shape;4006;p55"/>
            <p:cNvSpPr/>
            <p:nvPr/>
          </p:nvSpPr>
          <p:spPr>
            <a:xfrm>
              <a:off x="9684098" y="2784237"/>
              <a:ext cx="51410" cy="22711"/>
            </a:xfrm>
            <a:custGeom>
              <a:rect b="b" l="l" r="r" t="t"/>
              <a:pathLst>
                <a:path extrusionOk="0" h="22711" w="51410">
                  <a:moveTo>
                    <a:pt x="2925" y="14699"/>
                  </a:moveTo>
                  <a:cubicBezTo>
                    <a:pt x="9001" y="19907"/>
                    <a:pt x="17080" y="22712"/>
                    <a:pt x="25694" y="22712"/>
                  </a:cubicBezTo>
                  <a:cubicBezTo>
                    <a:pt x="34308" y="22712"/>
                    <a:pt x="42321" y="19840"/>
                    <a:pt x="48464" y="14699"/>
                  </a:cubicBezTo>
                  <a:cubicBezTo>
                    <a:pt x="52003" y="11694"/>
                    <a:pt x="52404" y="6419"/>
                    <a:pt x="49398" y="2947"/>
                  </a:cubicBezTo>
                  <a:cubicBezTo>
                    <a:pt x="46394" y="-592"/>
                    <a:pt x="41119" y="-993"/>
                    <a:pt x="37646" y="2012"/>
                  </a:cubicBezTo>
                  <a:cubicBezTo>
                    <a:pt x="34575" y="4616"/>
                    <a:pt x="30235" y="6085"/>
                    <a:pt x="25694" y="6085"/>
                  </a:cubicBezTo>
                  <a:cubicBezTo>
                    <a:pt x="21154" y="6085"/>
                    <a:pt x="16813" y="4616"/>
                    <a:pt x="13742" y="2012"/>
                  </a:cubicBezTo>
                  <a:cubicBezTo>
                    <a:pt x="10203" y="-993"/>
                    <a:pt x="4928" y="-525"/>
                    <a:pt x="1990" y="2947"/>
                  </a:cubicBezTo>
                  <a:cubicBezTo>
                    <a:pt x="-1015" y="6486"/>
                    <a:pt x="-548" y="11761"/>
                    <a:pt x="2925" y="1469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7" name="Google Shape;4007;p55"/>
            <p:cNvSpPr/>
            <p:nvPr/>
          </p:nvSpPr>
          <p:spPr>
            <a:xfrm>
              <a:off x="9554444" y="2879029"/>
              <a:ext cx="29181" cy="21601"/>
            </a:xfrm>
            <a:custGeom>
              <a:rect b="b" l="l" r="r" t="t"/>
              <a:pathLst>
                <a:path extrusionOk="0" h="21601" w="29181">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8" name="Google Shape;4008;p55"/>
            <p:cNvSpPr/>
            <p:nvPr/>
          </p:nvSpPr>
          <p:spPr>
            <a:xfrm>
              <a:off x="9554444" y="2837630"/>
              <a:ext cx="29181" cy="21601"/>
            </a:xfrm>
            <a:custGeom>
              <a:rect b="b" l="l" r="r" t="t"/>
              <a:pathLst>
                <a:path extrusionOk="0" h="21601" w="29181">
                  <a:moveTo>
                    <a:pt x="23872" y="5443"/>
                  </a:moveTo>
                  <a:lnTo>
                    <a:pt x="11385" y="568"/>
                  </a:lnTo>
                  <a:cubicBezTo>
                    <a:pt x="7112" y="-1101"/>
                    <a:pt x="2237" y="1036"/>
                    <a:pt x="568" y="5309"/>
                  </a:cubicBezTo>
                  <a:cubicBezTo>
                    <a:pt x="-1101" y="9582"/>
                    <a:pt x="1036" y="14457"/>
                    <a:pt x="5310" y="16126"/>
                  </a:cubicBezTo>
                  <a:lnTo>
                    <a:pt x="17796" y="21001"/>
                  </a:lnTo>
                  <a:cubicBezTo>
                    <a:pt x="18797" y="21401"/>
                    <a:pt x="19799" y="21602"/>
                    <a:pt x="20800" y="21602"/>
                  </a:cubicBezTo>
                  <a:cubicBezTo>
                    <a:pt x="24139" y="21602"/>
                    <a:pt x="27277" y="19598"/>
                    <a:pt x="28613" y="16260"/>
                  </a:cubicBezTo>
                  <a:cubicBezTo>
                    <a:pt x="30283" y="11986"/>
                    <a:pt x="28145" y="7112"/>
                    <a:pt x="23872" y="54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9" name="Google Shape;4009;p55"/>
            <p:cNvSpPr/>
            <p:nvPr/>
          </p:nvSpPr>
          <p:spPr>
            <a:xfrm>
              <a:off x="9560054" y="2796297"/>
              <a:ext cx="29180" cy="21601"/>
            </a:xfrm>
            <a:custGeom>
              <a:rect b="b" l="l" r="r" t="t"/>
              <a:pathLst>
                <a:path extrusionOk="0" h="21601" w="29180">
                  <a:moveTo>
                    <a:pt x="28613" y="16260"/>
                  </a:moveTo>
                  <a:cubicBezTo>
                    <a:pt x="30282" y="11986"/>
                    <a:pt x="28145" y="7112"/>
                    <a:pt x="23872" y="5443"/>
                  </a:cubicBezTo>
                  <a:lnTo>
                    <a:pt x="11385" y="568"/>
                  </a:lnTo>
                  <a:cubicBezTo>
                    <a:pt x="7112" y="-1101"/>
                    <a:pt x="2238" y="1036"/>
                    <a:pt x="568" y="5309"/>
                  </a:cubicBezTo>
                  <a:cubicBezTo>
                    <a:pt x="-1101" y="9583"/>
                    <a:pt x="1035" y="14457"/>
                    <a:pt x="5309" y="16126"/>
                  </a:cubicBezTo>
                  <a:lnTo>
                    <a:pt x="17795" y="21001"/>
                  </a:lnTo>
                  <a:cubicBezTo>
                    <a:pt x="18797" y="21401"/>
                    <a:pt x="19798" y="21602"/>
                    <a:pt x="20800" y="21602"/>
                  </a:cubicBezTo>
                  <a:cubicBezTo>
                    <a:pt x="24138" y="21602"/>
                    <a:pt x="27277" y="19598"/>
                    <a:pt x="28613" y="162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0" name="Google Shape;4010;p55"/>
            <p:cNvSpPr/>
            <p:nvPr/>
          </p:nvSpPr>
          <p:spPr>
            <a:xfrm>
              <a:off x="9565595" y="2754898"/>
              <a:ext cx="29180" cy="21601"/>
            </a:xfrm>
            <a:custGeom>
              <a:rect b="b" l="l" r="r" t="t"/>
              <a:pathLst>
                <a:path extrusionOk="0" h="21601" w="29180">
                  <a:moveTo>
                    <a:pt x="28613" y="16260"/>
                  </a:moveTo>
                  <a:cubicBezTo>
                    <a:pt x="30282" y="11986"/>
                    <a:pt x="28145" y="7112"/>
                    <a:pt x="23872" y="5443"/>
                  </a:cubicBezTo>
                  <a:lnTo>
                    <a:pt x="11385" y="568"/>
                  </a:lnTo>
                  <a:cubicBezTo>
                    <a:pt x="7112" y="-1101"/>
                    <a:pt x="2238" y="1036"/>
                    <a:pt x="568" y="5309"/>
                  </a:cubicBezTo>
                  <a:cubicBezTo>
                    <a:pt x="-1101" y="9582"/>
                    <a:pt x="1035" y="14457"/>
                    <a:pt x="5309" y="16126"/>
                  </a:cubicBezTo>
                  <a:lnTo>
                    <a:pt x="17795" y="21001"/>
                  </a:lnTo>
                  <a:cubicBezTo>
                    <a:pt x="18797" y="21401"/>
                    <a:pt x="19799" y="21602"/>
                    <a:pt x="20801" y="21602"/>
                  </a:cubicBezTo>
                  <a:cubicBezTo>
                    <a:pt x="24139" y="21602"/>
                    <a:pt x="27277" y="19598"/>
                    <a:pt x="28613" y="1626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1" name="Google Shape;4011;p55"/>
            <p:cNvSpPr/>
            <p:nvPr/>
          </p:nvSpPr>
          <p:spPr>
            <a:xfrm>
              <a:off x="9838029" y="2879029"/>
              <a:ext cx="29181" cy="21601"/>
            </a:xfrm>
            <a:custGeom>
              <a:rect b="b" l="l" r="r" t="t"/>
              <a:pathLst>
                <a:path extrusionOk="0" h="21601" w="29181">
                  <a:moveTo>
                    <a:pt x="17796" y="568"/>
                  </a:move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ubicBezTo>
                    <a:pt x="26944" y="1036"/>
                    <a:pt x="22136" y="-1101"/>
                    <a:pt x="17796" y="5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2" name="Google Shape;4012;p55"/>
            <p:cNvSpPr/>
            <p:nvPr/>
          </p:nvSpPr>
          <p:spPr>
            <a:xfrm>
              <a:off x="9838029" y="2837697"/>
              <a:ext cx="29181" cy="21601"/>
            </a:xfrm>
            <a:custGeom>
              <a:rect b="b" l="l" r="r" t="t"/>
              <a:pathLst>
                <a:path extrusionOk="0" h="21601" w="29181">
                  <a:moveTo>
                    <a:pt x="28613" y="5309"/>
                  </a:moveTo>
                  <a:cubicBezTo>
                    <a:pt x="26944" y="1036"/>
                    <a:pt x="22136" y="-1101"/>
                    <a:pt x="17796" y="568"/>
                  </a:cubicBezTo>
                  <a:lnTo>
                    <a:pt x="5310" y="5443"/>
                  </a:lnTo>
                  <a:cubicBezTo>
                    <a:pt x="1036" y="7112"/>
                    <a:pt x="-1101" y="11920"/>
                    <a:pt x="568" y="16260"/>
                  </a:cubicBezTo>
                  <a:cubicBezTo>
                    <a:pt x="1837" y="19598"/>
                    <a:pt x="5042" y="21602"/>
                    <a:pt x="8381" y="21602"/>
                  </a:cubicBezTo>
                  <a:cubicBezTo>
                    <a:pt x="9383" y="21602"/>
                    <a:pt x="10384" y="21401"/>
                    <a:pt x="11386" y="21001"/>
                  </a:cubicBezTo>
                  <a:lnTo>
                    <a:pt x="23873" y="16126"/>
                  </a:lnTo>
                  <a:cubicBezTo>
                    <a:pt x="28145" y="14457"/>
                    <a:pt x="30283" y="9649"/>
                    <a:pt x="28613" y="530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3" name="Google Shape;4013;p55"/>
            <p:cNvSpPr/>
            <p:nvPr/>
          </p:nvSpPr>
          <p:spPr>
            <a:xfrm>
              <a:off x="9832353" y="2796289"/>
              <a:ext cx="29181" cy="21609"/>
            </a:xfrm>
            <a:custGeom>
              <a:rect b="b" l="l" r="r" t="t"/>
              <a:pathLst>
                <a:path extrusionOk="0" h="21609" w="29181">
                  <a:moveTo>
                    <a:pt x="8381" y="21610"/>
                  </a:moveTo>
                  <a:cubicBezTo>
                    <a:pt x="9383" y="21610"/>
                    <a:pt x="10384" y="21410"/>
                    <a:pt x="11385" y="21009"/>
                  </a:cubicBezTo>
                  <a:lnTo>
                    <a:pt x="23872" y="16135"/>
                  </a:lnTo>
                  <a:cubicBezTo>
                    <a:pt x="28145" y="14465"/>
                    <a:pt x="30283" y="9658"/>
                    <a:pt x="28613" y="5317"/>
                  </a:cubicBezTo>
                  <a:cubicBezTo>
                    <a:pt x="26944" y="977"/>
                    <a:pt x="22070" y="-1093"/>
                    <a:pt x="17796" y="576"/>
                  </a:cubicBezTo>
                  <a:lnTo>
                    <a:pt x="5310" y="5451"/>
                  </a:lnTo>
                  <a:cubicBezTo>
                    <a:pt x="1036" y="7120"/>
                    <a:pt x="-1101" y="11928"/>
                    <a:pt x="568" y="16268"/>
                  </a:cubicBezTo>
                  <a:cubicBezTo>
                    <a:pt x="1837" y="19607"/>
                    <a:pt x="5042" y="21610"/>
                    <a:pt x="8381" y="216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4" name="Google Shape;4014;p55"/>
            <p:cNvSpPr/>
            <p:nvPr/>
          </p:nvSpPr>
          <p:spPr>
            <a:xfrm>
              <a:off x="9826811" y="2754965"/>
              <a:ext cx="29180" cy="21601"/>
            </a:xfrm>
            <a:custGeom>
              <a:rect b="b" l="l" r="r" t="t"/>
              <a:pathLst>
                <a:path extrusionOk="0" h="21601" w="29180">
                  <a:moveTo>
                    <a:pt x="11385" y="21001"/>
                  </a:moveTo>
                  <a:lnTo>
                    <a:pt x="23872" y="16126"/>
                  </a:lnTo>
                  <a:cubicBezTo>
                    <a:pt x="28145" y="14457"/>
                    <a:pt x="30282" y="9649"/>
                    <a:pt x="28613" y="5309"/>
                  </a:cubicBezTo>
                  <a:cubicBezTo>
                    <a:pt x="26943" y="1036"/>
                    <a:pt x="22069" y="-1101"/>
                    <a:pt x="17795" y="568"/>
                  </a:cubicBezTo>
                  <a:lnTo>
                    <a:pt x="5309" y="5443"/>
                  </a:lnTo>
                  <a:cubicBezTo>
                    <a:pt x="1035" y="7112"/>
                    <a:pt x="-1101" y="11920"/>
                    <a:pt x="568" y="16260"/>
                  </a:cubicBezTo>
                  <a:cubicBezTo>
                    <a:pt x="1836" y="19598"/>
                    <a:pt x="5042" y="21602"/>
                    <a:pt x="8381" y="21602"/>
                  </a:cubicBezTo>
                  <a:cubicBezTo>
                    <a:pt x="9382" y="21602"/>
                    <a:pt x="10384" y="21401"/>
                    <a:pt x="11385" y="2100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5" name="Google Shape;4015;p55"/>
          <p:cNvGrpSpPr/>
          <p:nvPr/>
        </p:nvGrpSpPr>
        <p:grpSpPr>
          <a:xfrm>
            <a:off x="8169413" y="3736638"/>
            <a:ext cx="228267" cy="287671"/>
            <a:chOff x="604393" y="3489301"/>
            <a:chExt cx="396504" cy="499862"/>
          </a:xfrm>
        </p:grpSpPr>
        <p:sp>
          <p:nvSpPr>
            <p:cNvPr id="4016" name="Google Shape;4016;p55"/>
            <p:cNvSpPr/>
            <p:nvPr/>
          </p:nvSpPr>
          <p:spPr>
            <a:xfrm>
              <a:off x="604393" y="3489301"/>
              <a:ext cx="396504" cy="499862"/>
            </a:xfrm>
            <a:custGeom>
              <a:rect b="b" l="l" r="r" t="t"/>
              <a:pathLst>
                <a:path extrusionOk="0" h="499862" w="396504">
                  <a:moveTo>
                    <a:pt x="396066" y="491115"/>
                  </a:moveTo>
                  <a:lnTo>
                    <a:pt x="390991" y="462069"/>
                  </a:lnTo>
                  <a:cubicBezTo>
                    <a:pt x="389189" y="451719"/>
                    <a:pt x="385316" y="441970"/>
                    <a:pt x="379506" y="433223"/>
                  </a:cubicBezTo>
                  <a:cubicBezTo>
                    <a:pt x="371227" y="420803"/>
                    <a:pt x="359742" y="411255"/>
                    <a:pt x="346120" y="405512"/>
                  </a:cubicBezTo>
                  <a:cubicBezTo>
                    <a:pt x="344050" y="393560"/>
                    <a:pt x="333967" y="384212"/>
                    <a:pt x="321547" y="383344"/>
                  </a:cubicBezTo>
                  <a:lnTo>
                    <a:pt x="314136" y="382810"/>
                  </a:lnTo>
                  <a:cubicBezTo>
                    <a:pt x="317140" y="371258"/>
                    <a:pt x="317942" y="359105"/>
                    <a:pt x="316339" y="346819"/>
                  </a:cubicBezTo>
                  <a:cubicBezTo>
                    <a:pt x="313668" y="326854"/>
                    <a:pt x="310062" y="309626"/>
                    <a:pt x="305255" y="294202"/>
                  </a:cubicBezTo>
                  <a:cubicBezTo>
                    <a:pt x="312466" y="282517"/>
                    <a:pt x="316673" y="271432"/>
                    <a:pt x="319077" y="258745"/>
                  </a:cubicBezTo>
                  <a:cubicBezTo>
                    <a:pt x="340845" y="254806"/>
                    <a:pt x="357137" y="235842"/>
                    <a:pt x="357137" y="213139"/>
                  </a:cubicBezTo>
                  <a:cubicBezTo>
                    <a:pt x="357137" y="197648"/>
                    <a:pt x="347188" y="184427"/>
                    <a:pt x="333299" y="179553"/>
                  </a:cubicBezTo>
                  <a:cubicBezTo>
                    <a:pt x="334234" y="177282"/>
                    <a:pt x="334702" y="174812"/>
                    <a:pt x="334702" y="172207"/>
                  </a:cubicBezTo>
                  <a:lnTo>
                    <a:pt x="334702" y="127336"/>
                  </a:lnTo>
                  <a:cubicBezTo>
                    <a:pt x="334702" y="113113"/>
                    <a:pt x="323551" y="101428"/>
                    <a:pt x="309528" y="100560"/>
                  </a:cubicBezTo>
                  <a:cubicBezTo>
                    <a:pt x="307325" y="95352"/>
                    <a:pt x="304854" y="90277"/>
                    <a:pt x="302050" y="85403"/>
                  </a:cubicBezTo>
                  <a:cubicBezTo>
                    <a:pt x="314269" y="77256"/>
                    <a:pt x="324552" y="66773"/>
                    <a:pt x="331897" y="54687"/>
                  </a:cubicBezTo>
                  <a:cubicBezTo>
                    <a:pt x="336037" y="48077"/>
                    <a:pt x="341112" y="36191"/>
                    <a:pt x="342915" y="27577"/>
                  </a:cubicBezTo>
                  <a:cubicBezTo>
                    <a:pt x="345252" y="18296"/>
                    <a:pt x="341379" y="8681"/>
                    <a:pt x="333366" y="3539"/>
                  </a:cubicBezTo>
                  <a:cubicBezTo>
                    <a:pt x="324218" y="-2537"/>
                    <a:pt x="309128" y="-401"/>
                    <a:pt x="302584" y="10483"/>
                  </a:cubicBezTo>
                  <a:cubicBezTo>
                    <a:pt x="299846" y="15224"/>
                    <a:pt x="295439" y="20032"/>
                    <a:pt x="292501" y="22302"/>
                  </a:cubicBezTo>
                  <a:cubicBezTo>
                    <a:pt x="282285" y="30515"/>
                    <a:pt x="267728" y="31984"/>
                    <a:pt x="254574" y="36057"/>
                  </a:cubicBezTo>
                  <a:cubicBezTo>
                    <a:pt x="251102" y="33987"/>
                    <a:pt x="247563" y="32051"/>
                    <a:pt x="244024" y="30315"/>
                  </a:cubicBezTo>
                  <a:lnTo>
                    <a:pt x="244024" y="26843"/>
                  </a:lnTo>
                  <a:cubicBezTo>
                    <a:pt x="244024" y="12019"/>
                    <a:pt x="232005" y="0"/>
                    <a:pt x="217181" y="0"/>
                  </a:cubicBezTo>
                  <a:lnTo>
                    <a:pt x="179121" y="0"/>
                  </a:lnTo>
                  <a:cubicBezTo>
                    <a:pt x="164297" y="0"/>
                    <a:pt x="152278" y="12019"/>
                    <a:pt x="152278" y="26843"/>
                  </a:cubicBezTo>
                  <a:lnTo>
                    <a:pt x="152278" y="30448"/>
                  </a:lnTo>
                  <a:cubicBezTo>
                    <a:pt x="148739" y="32185"/>
                    <a:pt x="145267" y="34054"/>
                    <a:pt x="141861" y="36191"/>
                  </a:cubicBezTo>
                  <a:cubicBezTo>
                    <a:pt x="129775" y="32318"/>
                    <a:pt x="115019" y="31049"/>
                    <a:pt x="103734" y="22369"/>
                  </a:cubicBezTo>
                  <a:cubicBezTo>
                    <a:pt x="100796" y="20099"/>
                    <a:pt x="96389" y="15291"/>
                    <a:pt x="93651" y="10550"/>
                  </a:cubicBezTo>
                  <a:cubicBezTo>
                    <a:pt x="88042" y="1068"/>
                    <a:pt x="73553" y="-3405"/>
                    <a:pt x="62869" y="3606"/>
                  </a:cubicBezTo>
                  <a:cubicBezTo>
                    <a:pt x="54856" y="8747"/>
                    <a:pt x="51050" y="18429"/>
                    <a:pt x="53320" y="27577"/>
                  </a:cubicBezTo>
                  <a:cubicBezTo>
                    <a:pt x="54255" y="31450"/>
                    <a:pt x="55657" y="36792"/>
                    <a:pt x="58328" y="43069"/>
                  </a:cubicBezTo>
                  <a:cubicBezTo>
                    <a:pt x="59931" y="46808"/>
                    <a:pt x="64204" y="48544"/>
                    <a:pt x="67944" y="46941"/>
                  </a:cubicBezTo>
                  <a:cubicBezTo>
                    <a:pt x="71683" y="45339"/>
                    <a:pt x="73419" y="41065"/>
                    <a:pt x="71816" y="37326"/>
                  </a:cubicBezTo>
                  <a:cubicBezTo>
                    <a:pt x="70214" y="33453"/>
                    <a:pt x="68545" y="28445"/>
                    <a:pt x="67543" y="24038"/>
                  </a:cubicBezTo>
                  <a:cubicBezTo>
                    <a:pt x="66742" y="20900"/>
                    <a:pt x="68077" y="17628"/>
                    <a:pt x="70748" y="15892"/>
                  </a:cubicBezTo>
                  <a:cubicBezTo>
                    <a:pt x="73352" y="14289"/>
                    <a:pt x="78093" y="14022"/>
                    <a:pt x="81031" y="18029"/>
                  </a:cubicBezTo>
                  <a:cubicBezTo>
                    <a:pt x="85171" y="25040"/>
                    <a:pt x="90914" y="30916"/>
                    <a:pt x="94586" y="33854"/>
                  </a:cubicBezTo>
                  <a:cubicBezTo>
                    <a:pt x="104535" y="41867"/>
                    <a:pt x="115753" y="44471"/>
                    <a:pt x="126504" y="47209"/>
                  </a:cubicBezTo>
                  <a:cubicBezTo>
                    <a:pt x="117489" y="54754"/>
                    <a:pt x="109343" y="63635"/>
                    <a:pt x="102465" y="73384"/>
                  </a:cubicBezTo>
                  <a:cubicBezTo>
                    <a:pt x="97591" y="70178"/>
                    <a:pt x="93050" y="66506"/>
                    <a:pt x="88977" y="62500"/>
                  </a:cubicBezTo>
                  <a:cubicBezTo>
                    <a:pt x="86106" y="59628"/>
                    <a:pt x="81499" y="59695"/>
                    <a:pt x="78627" y="62500"/>
                  </a:cubicBezTo>
                  <a:cubicBezTo>
                    <a:pt x="75756" y="65371"/>
                    <a:pt x="75823" y="69978"/>
                    <a:pt x="78627" y="72849"/>
                  </a:cubicBezTo>
                  <a:cubicBezTo>
                    <a:pt x="83435" y="77590"/>
                    <a:pt x="88777" y="81930"/>
                    <a:pt x="94586" y="85736"/>
                  </a:cubicBezTo>
                  <a:cubicBezTo>
                    <a:pt x="91915" y="90544"/>
                    <a:pt x="89511" y="95485"/>
                    <a:pt x="87375" y="100560"/>
                  </a:cubicBezTo>
                  <a:cubicBezTo>
                    <a:pt x="72952" y="101028"/>
                    <a:pt x="61400" y="112846"/>
                    <a:pt x="61400" y="127336"/>
                  </a:cubicBezTo>
                  <a:lnTo>
                    <a:pt x="61400" y="172207"/>
                  </a:lnTo>
                  <a:cubicBezTo>
                    <a:pt x="61400" y="174812"/>
                    <a:pt x="61934" y="177282"/>
                    <a:pt x="62802" y="179553"/>
                  </a:cubicBezTo>
                  <a:cubicBezTo>
                    <a:pt x="48913" y="184427"/>
                    <a:pt x="38964" y="197648"/>
                    <a:pt x="38964" y="213139"/>
                  </a:cubicBezTo>
                  <a:cubicBezTo>
                    <a:pt x="38964" y="235642"/>
                    <a:pt x="55324" y="254806"/>
                    <a:pt x="77025" y="258745"/>
                  </a:cubicBezTo>
                  <a:cubicBezTo>
                    <a:pt x="79429" y="271432"/>
                    <a:pt x="83569" y="282517"/>
                    <a:pt x="90847" y="294202"/>
                  </a:cubicBezTo>
                  <a:cubicBezTo>
                    <a:pt x="87375" y="305420"/>
                    <a:pt x="84437" y="317973"/>
                    <a:pt x="82100" y="331461"/>
                  </a:cubicBezTo>
                  <a:cubicBezTo>
                    <a:pt x="81432" y="335468"/>
                    <a:pt x="84103" y="339207"/>
                    <a:pt x="88042" y="339941"/>
                  </a:cubicBezTo>
                  <a:cubicBezTo>
                    <a:pt x="92049" y="340609"/>
                    <a:pt x="95788" y="337938"/>
                    <a:pt x="96523" y="333999"/>
                  </a:cubicBezTo>
                  <a:cubicBezTo>
                    <a:pt x="98192" y="324383"/>
                    <a:pt x="100128" y="315302"/>
                    <a:pt x="102465" y="306889"/>
                  </a:cubicBezTo>
                  <a:lnTo>
                    <a:pt x="117022" y="321045"/>
                  </a:lnTo>
                  <a:cubicBezTo>
                    <a:pt x="122030" y="326053"/>
                    <a:pt x="130577" y="329525"/>
                    <a:pt x="138523" y="329057"/>
                  </a:cubicBezTo>
                  <a:cubicBezTo>
                    <a:pt x="150675" y="329057"/>
                    <a:pt x="161493" y="321312"/>
                    <a:pt x="165432" y="309827"/>
                  </a:cubicBezTo>
                  <a:cubicBezTo>
                    <a:pt x="167369" y="304218"/>
                    <a:pt x="172577" y="300478"/>
                    <a:pt x="178453" y="300478"/>
                  </a:cubicBezTo>
                  <a:lnTo>
                    <a:pt x="217515" y="300478"/>
                  </a:lnTo>
                  <a:cubicBezTo>
                    <a:pt x="223391" y="300478"/>
                    <a:pt x="228666" y="304218"/>
                    <a:pt x="230536" y="309827"/>
                  </a:cubicBezTo>
                  <a:cubicBezTo>
                    <a:pt x="234475" y="321312"/>
                    <a:pt x="245293" y="329057"/>
                    <a:pt x="257445" y="329057"/>
                  </a:cubicBezTo>
                  <a:cubicBezTo>
                    <a:pt x="264256" y="329458"/>
                    <a:pt x="273204" y="326520"/>
                    <a:pt x="278746" y="321111"/>
                  </a:cubicBezTo>
                  <a:lnTo>
                    <a:pt x="293570" y="306822"/>
                  </a:lnTo>
                  <a:cubicBezTo>
                    <a:pt x="296975" y="319375"/>
                    <a:pt x="299646" y="333197"/>
                    <a:pt x="301716" y="348822"/>
                  </a:cubicBezTo>
                  <a:cubicBezTo>
                    <a:pt x="306457" y="384479"/>
                    <a:pt x="286625" y="419201"/>
                    <a:pt x="253439" y="433357"/>
                  </a:cubicBezTo>
                  <a:lnTo>
                    <a:pt x="202758" y="454924"/>
                  </a:lnTo>
                  <a:cubicBezTo>
                    <a:pt x="199754" y="456193"/>
                    <a:pt x="196215" y="456193"/>
                    <a:pt x="193210" y="454924"/>
                  </a:cubicBezTo>
                  <a:lnTo>
                    <a:pt x="142529" y="433357"/>
                  </a:lnTo>
                  <a:cubicBezTo>
                    <a:pt x="115686" y="422005"/>
                    <a:pt x="97190" y="396832"/>
                    <a:pt x="93985" y="367852"/>
                  </a:cubicBezTo>
                  <a:cubicBezTo>
                    <a:pt x="93585" y="363846"/>
                    <a:pt x="89979" y="360908"/>
                    <a:pt x="85972" y="361375"/>
                  </a:cubicBezTo>
                  <a:cubicBezTo>
                    <a:pt x="81966" y="361776"/>
                    <a:pt x="79028" y="365382"/>
                    <a:pt x="79495" y="369388"/>
                  </a:cubicBezTo>
                  <a:cubicBezTo>
                    <a:pt x="79963" y="373995"/>
                    <a:pt x="80831" y="378536"/>
                    <a:pt x="81966" y="382943"/>
                  </a:cubicBezTo>
                  <a:lnTo>
                    <a:pt x="74554" y="383477"/>
                  </a:lnTo>
                  <a:cubicBezTo>
                    <a:pt x="62068" y="384345"/>
                    <a:pt x="51985" y="393760"/>
                    <a:pt x="49982" y="405713"/>
                  </a:cubicBezTo>
                  <a:cubicBezTo>
                    <a:pt x="36560" y="411455"/>
                    <a:pt x="24808" y="421137"/>
                    <a:pt x="16662" y="433290"/>
                  </a:cubicBezTo>
                  <a:cubicBezTo>
                    <a:pt x="10786" y="442104"/>
                    <a:pt x="6913" y="451853"/>
                    <a:pt x="5110" y="462269"/>
                  </a:cubicBezTo>
                  <a:lnTo>
                    <a:pt x="102" y="491182"/>
                  </a:lnTo>
                  <a:cubicBezTo>
                    <a:pt x="-565" y="495189"/>
                    <a:pt x="2106" y="498928"/>
                    <a:pt x="6045" y="499662"/>
                  </a:cubicBezTo>
                  <a:cubicBezTo>
                    <a:pt x="6446" y="499729"/>
                    <a:pt x="6913" y="499796"/>
                    <a:pt x="7314" y="499796"/>
                  </a:cubicBezTo>
                  <a:cubicBezTo>
                    <a:pt x="10786" y="499796"/>
                    <a:pt x="13924" y="497258"/>
                    <a:pt x="14525" y="493719"/>
                  </a:cubicBezTo>
                  <a:lnTo>
                    <a:pt x="19533" y="464807"/>
                  </a:lnTo>
                  <a:cubicBezTo>
                    <a:pt x="21002" y="456393"/>
                    <a:pt x="24141" y="448514"/>
                    <a:pt x="28881" y="441436"/>
                  </a:cubicBezTo>
                  <a:cubicBezTo>
                    <a:pt x="34157" y="433490"/>
                    <a:pt x="41368" y="426880"/>
                    <a:pt x="49648" y="422206"/>
                  </a:cubicBezTo>
                  <a:lnTo>
                    <a:pt x="49648" y="492250"/>
                  </a:lnTo>
                  <a:cubicBezTo>
                    <a:pt x="49648" y="496324"/>
                    <a:pt x="52920" y="499596"/>
                    <a:pt x="56993" y="499596"/>
                  </a:cubicBezTo>
                  <a:cubicBezTo>
                    <a:pt x="61066" y="499596"/>
                    <a:pt x="64338" y="496324"/>
                    <a:pt x="64338" y="492250"/>
                  </a:cubicBezTo>
                  <a:lnTo>
                    <a:pt x="64338" y="410187"/>
                  </a:lnTo>
                  <a:cubicBezTo>
                    <a:pt x="64338" y="403776"/>
                    <a:pt x="69346" y="398434"/>
                    <a:pt x="75689" y="398034"/>
                  </a:cubicBezTo>
                  <a:lnTo>
                    <a:pt x="86974" y="397233"/>
                  </a:lnTo>
                  <a:cubicBezTo>
                    <a:pt x="89111" y="402174"/>
                    <a:pt x="91715" y="406915"/>
                    <a:pt x="94653" y="411388"/>
                  </a:cubicBezTo>
                  <a:lnTo>
                    <a:pt x="85839" y="411989"/>
                  </a:lnTo>
                  <a:cubicBezTo>
                    <a:pt x="82033" y="412256"/>
                    <a:pt x="79028" y="415462"/>
                    <a:pt x="79028" y="419268"/>
                  </a:cubicBezTo>
                  <a:lnTo>
                    <a:pt x="79028" y="492184"/>
                  </a:lnTo>
                  <a:cubicBezTo>
                    <a:pt x="79028" y="496257"/>
                    <a:pt x="82300" y="499529"/>
                    <a:pt x="86373" y="499529"/>
                  </a:cubicBezTo>
                  <a:cubicBezTo>
                    <a:pt x="90446" y="499529"/>
                    <a:pt x="93718" y="496257"/>
                    <a:pt x="93718" y="492184"/>
                  </a:cubicBezTo>
                  <a:lnTo>
                    <a:pt x="93718" y="426078"/>
                  </a:lnTo>
                  <a:lnTo>
                    <a:pt x="105804" y="425210"/>
                  </a:lnTo>
                  <a:cubicBezTo>
                    <a:pt x="112882" y="432555"/>
                    <a:pt x="121162" y="438832"/>
                    <a:pt x="130443" y="443640"/>
                  </a:cubicBezTo>
                  <a:cubicBezTo>
                    <a:pt x="128373" y="459198"/>
                    <a:pt x="127238" y="475557"/>
                    <a:pt x="126971" y="492317"/>
                  </a:cubicBezTo>
                  <a:cubicBezTo>
                    <a:pt x="126971" y="496390"/>
                    <a:pt x="130109" y="499662"/>
                    <a:pt x="134182" y="499729"/>
                  </a:cubicBezTo>
                  <a:cubicBezTo>
                    <a:pt x="134182" y="499729"/>
                    <a:pt x="134249" y="499729"/>
                    <a:pt x="134316" y="499729"/>
                  </a:cubicBezTo>
                  <a:cubicBezTo>
                    <a:pt x="138322" y="499729"/>
                    <a:pt x="141594" y="496524"/>
                    <a:pt x="141661" y="492518"/>
                  </a:cubicBezTo>
                  <a:cubicBezTo>
                    <a:pt x="141861" y="477894"/>
                    <a:pt x="142863" y="463605"/>
                    <a:pt x="144466" y="449916"/>
                  </a:cubicBezTo>
                  <a:lnTo>
                    <a:pt x="187801" y="468346"/>
                  </a:lnTo>
                  <a:cubicBezTo>
                    <a:pt x="191140" y="469748"/>
                    <a:pt x="194746" y="470483"/>
                    <a:pt x="198285" y="470483"/>
                  </a:cubicBezTo>
                  <a:cubicBezTo>
                    <a:pt x="201823" y="470483"/>
                    <a:pt x="205429" y="469748"/>
                    <a:pt x="208768" y="468346"/>
                  </a:cubicBezTo>
                  <a:lnTo>
                    <a:pt x="252104" y="449916"/>
                  </a:lnTo>
                  <a:cubicBezTo>
                    <a:pt x="253706" y="463605"/>
                    <a:pt x="254708" y="477894"/>
                    <a:pt x="254908" y="492518"/>
                  </a:cubicBezTo>
                  <a:cubicBezTo>
                    <a:pt x="254908" y="496524"/>
                    <a:pt x="258247" y="499729"/>
                    <a:pt x="262253" y="499729"/>
                  </a:cubicBezTo>
                  <a:cubicBezTo>
                    <a:pt x="262253" y="499729"/>
                    <a:pt x="262320" y="499729"/>
                    <a:pt x="262387" y="499729"/>
                  </a:cubicBezTo>
                  <a:cubicBezTo>
                    <a:pt x="266460" y="499729"/>
                    <a:pt x="269665" y="496324"/>
                    <a:pt x="269598" y="492317"/>
                  </a:cubicBezTo>
                  <a:cubicBezTo>
                    <a:pt x="269331" y="475557"/>
                    <a:pt x="268129" y="459265"/>
                    <a:pt x="266126" y="443640"/>
                  </a:cubicBezTo>
                  <a:cubicBezTo>
                    <a:pt x="275407" y="438832"/>
                    <a:pt x="283687" y="432555"/>
                    <a:pt x="290698" y="425210"/>
                  </a:cubicBezTo>
                  <a:lnTo>
                    <a:pt x="302851" y="426078"/>
                  </a:lnTo>
                  <a:lnTo>
                    <a:pt x="302851" y="492184"/>
                  </a:lnTo>
                  <a:cubicBezTo>
                    <a:pt x="302851" y="496257"/>
                    <a:pt x="306123" y="499529"/>
                    <a:pt x="310196" y="499529"/>
                  </a:cubicBezTo>
                  <a:cubicBezTo>
                    <a:pt x="314269" y="499529"/>
                    <a:pt x="317541" y="496257"/>
                    <a:pt x="317541" y="492184"/>
                  </a:cubicBezTo>
                  <a:lnTo>
                    <a:pt x="317541" y="419268"/>
                  </a:lnTo>
                  <a:cubicBezTo>
                    <a:pt x="317541" y="415395"/>
                    <a:pt x="314536" y="412256"/>
                    <a:pt x="310730" y="411989"/>
                  </a:cubicBezTo>
                  <a:lnTo>
                    <a:pt x="301783" y="411388"/>
                  </a:lnTo>
                  <a:cubicBezTo>
                    <a:pt x="304721" y="406915"/>
                    <a:pt x="307258" y="402174"/>
                    <a:pt x="309462" y="397233"/>
                  </a:cubicBezTo>
                  <a:lnTo>
                    <a:pt x="320813" y="398034"/>
                  </a:lnTo>
                  <a:cubicBezTo>
                    <a:pt x="327156" y="398501"/>
                    <a:pt x="332164" y="403843"/>
                    <a:pt x="332164" y="410187"/>
                  </a:cubicBezTo>
                  <a:lnTo>
                    <a:pt x="332164" y="437497"/>
                  </a:lnTo>
                  <a:cubicBezTo>
                    <a:pt x="332164" y="441570"/>
                    <a:pt x="335436" y="444842"/>
                    <a:pt x="339509" y="444842"/>
                  </a:cubicBezTo>
                  <a:cubicBezTo>
                    <a:pt x="343583" y="444842"/>
                    <a:pt x="346854" y="441570"/>
                    <a:pt x="346854" y="437497"/>
                  </a:cubicBezTo>
                  <a:lnTo>
                    <a:pt x="346854" y="422072"/>
                  </a:lnTo>
                  <a:cubicBezTo>
                    <a:pt x="355201" y="426746"/>
                    <a:pt x="362279" y="433290"/>
                    <a:pt x="367621" y="441436"/>
                  </a:cubicBezTo>
                  <a:cubicBezTo>
                    <a:pt x="372295" y="448514"/>
                    <a:pt x="375433" y="456327"/>
                    <a:pt x="376902" y="464740"/>
                  </a:cubicBezTo>
                  <a:lnTo>
                    <a:pt x="381977" y="493786"/>
                  </a:lnTo>
                  <a:cubicBezTo>
                    <a:pt x="382578" y="497325"/>
                    <a:pt x="385716" y="499863"/>
                    <a:pt x="389189" y="499863"/>
                  </a:cubicBezTo>
                  <a:cubicBezTo>
                    <a:pt x="389589" y="499863"/>
                    <a:pt x="390056" y="499863"/>
                    <a:pt x="390457" y="499729"/>
                  </a:cubicBezTo>
                  <a:cubicBezTo>
                    <a:pt x="394464" y="499061"/>
                    <a:pt x="397068" y="495255"/>
                    <a:pt x="396400" y="491249"/>
                  </a:cubicBezTo>
                  <a:lnTo>
                    <a:pt x="396400" y="491249"/>
                  </a:lnTo>
                  <a:close/>
                  <a:moveTo>
                    <a:pt x="342447" y="213139"/>
                  </a:moveTo>
                  <a:cubicBezTo>
                    <a:pt x="342447" y="226961"/>
                    <a:pt x="333567" y="238847"/>
                    <a:pt x="321080" y="243120"/>
                  </a:cubicBezTo>
                  <a:cubicBezTo>
                    <a:pt x="322148" y="230901"/>
                    <a:pt x="322215" y="216945"/>
                    <a:pt x="322215" y="199918"/>
                  </a:cubicBezTo>
                  <a:cubicBezTo>
                    <a:pt x="322215" y="197314"/>
                    <a:pt x="322215" y="194777"/>
                    <a:pt x="322082" y="192239"/>
                  </a:cubicBezTo>
                  <a:cubicBezTo>
                    <a:pt x="333366" y="192573"/>
                    <a:pt x="342381" y="201855"/>
                    <a:pt x="342381" y="213206"/>
                  </a:cubicBezTo>
                  <a:lnTo>
                    <a:pt x="342381" y="213206"/>
                  </a:lnTo>
                  <a:close/>
                  <a:moveTo>
                    <a:pt x="273003" y="46274"/>
                  </a:moveTo>
                  <a:cubicBezTo>
                    <a:pt x="282018" y="44003"/>
                    <a:pt x="292234" y="41399"/>
                    <a:pt x="301516" y="33787"/>
                  </a:cubicBezTo>
                  <a:cubicBezTo>
                    <a:pt x="305255" y="30849"/>
                    <a:pt x="310997" y="25040"/>
                    <a:pt x="315070" y="17962"/>
                  </a:cubicBezTo>
                  <a:cubicBezTo>
                    <a:pt x="316807" y="15425"/>
                    <a:pt x="321013" y="13288"/>
                    <a:pt x="325354" y="15825"/>
                  </a:cubicBezTo>
                  <a:cubicBezTo>
                    <a:pt x="328091" y="17561"/>
                    <a:pt x="329360" y="20833"/>
                    <a:pt x="328559" y="24038"/>
                  </a:cubicBezTo>
                  <a:cubicBezTo>
                    <a:pt x="327223" y="30315"/>
                    <a:pt x="323885" y="39596"/>
                    <a:pt x="319277" y="47075"/>
                  </a:cubicBezTo>
                  <a:cubicBezTo>
                    <a:pt x="313067" y="57225"/>
                    <a:pt x="304387" y="66105"/>
                    <a:pt x="294037" y="73050"/>
                  </a:cubicBezTo>
                  <a:cubicBezTo>
                    <a:pt x="287026" y="63368"/>
                    <a:pt x="278880" y="54554"/>
                    <a:pt x="269865" y="47075"/>
                  </a:cubicBezTo>
                  <a:cubicBezTo>
                    <a:pt x="270867" y="46808"/>
                    <a:pt x="271935" y="46541"/>
                    <a:pt x="273003" y="46274"/>
                  </a:cubicBezTo>
                  <a:lnTo>
                    <a:pt x="273003" y="46274"/>
                  </a:lnTo>
                  <a:close/>
                  <a:moveTo>
                    <a:pt x="293436" y="100493"/>
                  </a:moveTo>
                  <a:lnTo>
                    <a:pt x="243957" y="100493"/>
                  </a:lnTo>
                  <a:lnTo>
                    <a:pt x="243957" y="46808"/>
                  </a:lnTo>
                  <a:cubicBezTo>
                    <a:pt x="264857" y="58627"/>
                    <a:pt x="282552" y="77790"/>
                    <a:pt x="293436" y="100493"/>
                  </a:cubicBezTo>
                  <a:close/>
                  <a:moveTo>
                    <a:pt x="179054" y="14623"/>
                  </a:moveTo>
                  <a:lnTo>
                    <a:pt x="217115" y="14623"/>
                  </a:lnTo>
                  <a:cubicBezTo>
                    <a:pt x="223859" y="14623"/>
                    <a:pt x="229334" y="20099"/>
                    <a:pt x="229334" y="26843"/>
                  </a:cubicBezTo>
                  <a:lnTo>
                    <a:pt x="229334" y="100493"/>
                  </a:lnTo>
                  <a:lnTo>
                    <a:pt x="166901" y="100493"/>
                  </a:lnTo>
                  <a:lnTo>
                    <a:pt x="166901" y="26843"/>
                  </a:lnTo>
                  <a:cubicBezTo>
                    <a:pt x="166901" y="20099"/>
                    <a:pt x="172377" y="14623"/>
                    <a:pt x="179121" y="14623"/>
                  </a:cubicBezTo>
                  <a:close/>
                  <a:moveTo>
                    <a:pt x="152211" y="46941"/>
                  </a:moveTo>
                  <a:lnTo>
                    <a:pt x="152211" y="100493"/>
                  </a:lnTo>
                  <a:lnTo>
                    <a:pt x="103534" y="100493"/>
                  </a:lnTo>
                  <a:cubicBezTo>
                    <a:pt x="114217" y="77857"/>
                    <a:pt x="131645" y="58760"/>
                    <a:pt x="152211" y="46941"/>
                  </a:cubicBezTo>
                  <a:close/>
                  <a:moveTo>
                    <a:pt x="53654" y="213139"/>
                  </a:moveTo>
                  <a:cubicBezTo>
                    <a:pt x="53654" y="201788"/>
                    <a:pt x="62735" y="192573"/>
                    <a:pt x="73953" y="192173"/>
                  </a:cubicBezTo>
                  <a:cubicBezTo>
                    <a:pt x="73886" y="194710"/>
                    <a:pt x="73820" y="197314"/>
                    <a:pt x="73820" y="199852"/>
                  </a:cubicBezTo>
                  <a:cubicBezTo>
                    <a:pt x="73820" y="216879"/>
                    <a:pt x="73953" y="230834"/>
                    <a:pt x="74955" y="243054"/>
                  </a:cubicBezTo>
                  <a:cubicBezTo>
                    <a:pt x="62535" y="238713"/>
                    <a:pt x="53588" y="226828"/>
                    <a:pt x="53588" y="213073"/>
                  </a:cubicBezTo>
                  <a:close/>
                  <a:moveTo>
                    <a:pt x="268597" y="310494"/>
                  </a:moveTo>
                  <a:cubicBezTo>
                    <a:pt x="266660" y="312364"/>
                    <a:pt x="262186" y="314634"/>
                    <a:pt x="257445" y="314367"/>
                  </a:cubicBezTo>
                  <a:cubicBezTo>
                    <a:pt x="251569" y="314367"/>
                    <a:pt x="246294" y="310628"/>
                    <a:pt x="244425" y="305019"/>
                  </a:cubicBezTo>
                  <a:cubicBezTo>
                    <a:pt x="240485" y="293534"/>
                    <a:pt x="229668" y="285788"/>
                    <a:pt x="217515" y="285788"/>
                  </a:cubicBezTo>
                  <a:lnTo>
                    <a:pt x="178453" y="285788"/>
                  </a:lnTo>
                  <a:cubicBezTo>
                    <a:pt x="166300" y="285788"/>
                    <a:pt x="155483" y="293534"/>
                    <a:pt x="151543" y="305019"/>
                  </a:cubicBezTo>
                  <a:cubicBezTo>
                    <a:pt x="149607" y="310628"/>
                    <a:pt x="144399" y="314367"/>
                    <a:pt x="138523" y="314367"/>
                  </a:cubicBezTo>
                  <a:cubicBezTo>
                    <a:pt x="135251" y="314568"/>
                    <a:pt x="131111" y="313833"/>
                    <a:pt x="127238" y="310494"/>
                  </a:cubicBezTo>
                  <a:lnTo>
                    <a:pt x="104602" y="288459"/>
                  </a:lnTo>
                  <a:cubicBezTo>
                    <a:pt x="89111" y="264621"/>
                    <a:pt x="88510" y="245124"/>
                    <a:pt x="88510" y="199918"/>
                  </a:cubicBezTo>
                  <a:cubicBezTo>
                    <a:pt x="88510" y="197314"/>
                    <a:pt x="88510" y="194710"/>
                    <a:pt x="88643" y="192173"/>
                  </a:cubicBezTo>
                  <a:lnTo>
                    <a:pt x="212240" y="192173"/>
                  </a:lnTo>
                  <a:cubicBezTo>
                    <a:pt x="216313" y="192173"/>
                    <a:pt x="219585" y="188901"/>
                    <a:pt x="219585" y="184828"/>
                  </a:cubicBezTo>
                  <a:cubicBezTo>
                    <a:pt x="219585" y="180755"/>
                    <a:pt x="216313" y="177483"/>
                    <a:pt x="212240" y="177483"/>
                  </a:cubicBezTo>
                  <a:lnTo>
                    <a:pt x="81499" y="177483"/>
                  </a:lnTo>
                  <a:cubicBezTo>
                    <a:pt x="78561" y="177483"/>
                    <a:pt x="76157" y="175079"/>
                    <a:pt x="76157" y="172141"/>
                  </a:cubicBezTo>
                  <a:lnTo>
                    <a:pt x="76157" y="127269"/>
                  </a:lnTo>
                  <a:cubicBezTo>
                    <a:pt x="76157" y="120525"/>
                    <a:pt x="81632" y="115050"/>
                    <a:pt x="88376" y="115050"/>
                  </a:cubicBezTo>
                  <a:lnTo>
                    <a:pt x="307859" y="115050"/>
                  </a:lnTo>
                  <a:cubicBezTo>
                    <a:pt x="314603" y="115050"/>
                    <a:pt x="320078" y="120525"/>
                    <a:pt x="320078" y="127269"/>
                  </a:cubicBezTo>
                  <a:lnTo>
                    <a:pt x="320078" y="172141"/>
                  </a:lnTo>
                  <a:cubicBezTo>
                    <a:pt x="320078" y="175079"/>
                    <a:pt x="317675" y="177483"/>
                    <a:pt x="314737" y="177483"/>
                  </a:cubicBezTo>
                  <a:lnTo>
                    <a:pt x="246829" y="177483"/>
                  </a:lnTo>
                  <a:cubicBezTo>
                    <a:pt x="242755" y="177483"/>
                    <a:pt x="239483" y="180755"/>
                    <a:pt x="239483" y="184828"/>
                  </a:cubicBezTo>
                  <a:cubicBezTo>
                    <a:pt x="239483" y="188901"/>
                    <a:pt x="242755" y="192173"/>
                    <a:pt x="246829" y="192173"/>
                  </a:cubicBezTo>
                  <a:lnTo>
                    <a:pt x="307592" y="192173"/>
                  </a:lnTo>
                  <a:cubicBezTo>
                    <a:pt x="307659" y="194710"/>
                    <a:pt x="307726" y="197314"/>
                    <a:pt x="307726" y="199918"/>
                  </a:cubicBezTo>
                  <a:cubicBezTo>
                    <a:pt x="307726" y="221419"/>
                    <a:pt x="307592" y="237111"/>
                    <a:pt x="305789" y="250265"/>
                  </a:cubicBezTo>
                  <a:cubicBezTo>
                    <a:pt x="304120" y="263353"/>
                    <a:pt x="299579" y="276507"/>
                    <a:pt x="291633" y="288459"/>
                  </a:cubicBezTo>
                  <a:lnTo>
                    <a:pt x="268797" y="31049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7" name="Google Shape;4017;p55"/>
            <p:cNvSpPr/>
            <p:nvPr/>
          </p:nvSpPr>
          <p:spPr>
            <a:xfrm>
              <a:off x="782061" y="3747329"/>
              <a:ext cx="41899" cy="17878"/>
            </a:xfrm>
            <a:custGeom>
              <a:rect b="b" l="l" r="r" t="t"/>
              <a:pathLst>
                <a:path extrusionOk="0" h="17878" w="41899">
                  <a:moveTo>
                    <a:pt x="31300" y="784"/>
                  </a:moveTo>
                  <a:cubicBezTo>
                    <a:pt x="24823" y="4056"/>
                    <a:pt x="17077" y="4056"/>
                    <a:pt x="10600" y="784"/>
                  </a:cubicBezTo>
                  <a:cubicBezTo>
                    <a:pt x="6994" y="-1018"/>
                    <a:pt x="2587" y="384"/>
                    <a:pt x="784" y="3990"/>
                  </a:cubicBezTo>
                  <a:cubicBezTo>
                    <a:pt x="-1018" y="7595"/>
                    <a:pt x="384" y="12002"/>
                    <a:pt x="3990" y="13805"/>
                  </a:cubicBezTo>
                  <a:cubicBezTo>
                    <a:pt x="9331" y="16543"/>
                    <a:pt x="15141" y="17878"/>
                    <a:pt x="20950" y="17878"/>
                  </a:cubicBezTo>
                  <a:cubicBezTo>
                    <a:pt x="26759" y="17878"/>
                    <a:pt x="32635" y="16543"/>
                    <a:pt x="37910" y="13805"/>
                  </a:cubicBezTo>
                  <a:cubicBezTo>
                    <a:pt x="41516" y="12002"/>
                    <a:pt x="42918" y="7595"/>
                    <a:pt x="41115" y="3990"/>
                  </a:cubicBezTo>
                  <a:cubicBezTo>
                    <a:pt x="39313" y="384"/>
                    <a:pt x="34905" y="-1018"/>
                    <a:pt x="31300" y="7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8" name="Google Shape;4018;p55"/>
            <p:cNvSpPr/>
            <p:nvPr/>
          </p:nvSpPr>
          <p:spPr>
            <a:xfrm>
              <a:off x="780509" y="3613633"/>
              <a:ext cx="43936" cy="43936"/>
            </a:xfrm>
            <a:custGeom>
              <a:rect b="b" l="l" r="r" t="t"/>
              <a:pathLst>
                <a:path extrusionOk="0" h="43936" w="43936">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9" name="Google Shape;4019;p55"/>
            <p:cNvSpPr/>
            <p:nvPr/>
          </p:nvSpPr>
          <p:spPr>
            <a:xfrm>
              <a:off x="781043" y="3526294"/>
              <a:ext cx="43936" cy="43936"/>
            </a:xfrm>
            <a:custGeom>
              <a:rect b="b" l="l" r="r" t="t"/>
              <a:pathLst>
                <a:path extrusionOk="0" h="43936" w="43936">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0" name="Google Shape;4020;p55"/>
            <p:cNvSpPr/>
            <p:nvPr/>
          </p:nvSpPr>
          <p:spPr>
            <a:xfrm>
              <a:off x="936290" y="3954175"/>
              <a:ext cx="14690" cy="34655"/>
            </a:xfrm>
            <a:custGeom>
              <a:rect b="b" l="l" r="r" t="t"/>
              <a:pathLst>
                <a:path extrusionOk="0" h="34655" w="14690">
                  <a:moveTo>
                    <a:pt x="7345" y="0"/>
                  </a:moveTo>
                  <a:cubicBezTo>
                    <a:pt x="3272" y="0"/>
                    <a:pt x="0" y="3272"/>
                    <a:pt x="0" y="7345"/>
                  </a:cubicBezTo>
                  <a:lnTo>
                    <a:pt x="0" y="27310"/>
                  </a:lnTo>
                  <a:cubicBezTo>
                    <a:pt x="0" y="31383"/>
                    <a:pt x="3272" y="34655"/>
                    <a:pt x="7345" y="34655"/>
                  </a:cubicBezTo>
                  <a:cubicBezTo>
                    <a:pt x="11418" y="34655"/>
                    <a:pt x="14690" y="31383"/>
                    <a:pt x="14690" y="27310"/>
                  </a:cubicBezTo>
                  <a:lnTo>
                    <a:pt x="14690" y="7345"/>
                  </a:lnTo>
                  <a:cubicBezTo>
                    <a:pt x="14690" y="3272"/>
                    <a:pt x="11418" y="0"/>
                    <a:pt x="7345" y="0"/>
                  </a:cubicBezTo>
                  <a:lnTo>
                    <a:pt x="7345"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1" name="Google Shape;4021;p55"/>
            <p:cNvSpPr/>
            <p:nvPr/>
          </p:nvSpPr>
          <p:spPr>
            <a:xfrm>
              <a:off x="862239" y="3614100"/>
              <a:ext cx="43936" cy="43936"/>
            </a:xfrm>
            <a:custGeom>
              <a:rect b="b" l="l" r="r" t="t"/>
              <a:pathLst>
                <a:path extrusionOk="0" h="43936" w="43936">
                  <a:moveTo>
                    <a:pt x="21968" y="43937"/>
                  </a:moveTo>
                  <a:cubicBezTo>
                    <a:pt x="34054" y="43937"/>
                    <a:pt x="43937" y="34121"/>
                    <a:pt x="43937" y="21968"/>
                  </a:cubicBezTo>
                  <a:cubicBezTo>
                    <a:pt x="43937" y="9816"/>
                    <a:pt x="34121" y="0"/>
                    <a:pt x="21968" y="0"/>
                  </a:cubicBezTo>
                  <a:cubicBezTo>
                    <a:pt x="9816" y="0"/>
                    <a:pt x="0" y="9816"/>
                    <a:pt x="0" y="21968"/>
                  </a:cubicBezTo>
                  <a:cubicBezTo>
                    <a:pt x="0" y="34121"/>
                    <a:pt x="9816" y="43937"/>
                    <a:pt x="21968" y="43937"/>
                  </a:cubicBezTo>
                  <a:close/>
                  <a:moveTo>
                    <a:pt x="21968" y="14690"/>
                  </a:moveTo>
                  <a:cubicBezTo>
                    <a:pt x="25975" y="14690"/>
                    <a:pt x="29313" y="17962"/>
                    <a:pt x="29313" y="22035"/>
                  </a:cubicBezTo>
                  <a:cubicBezTo>
                    <a:pt x="29313" y="26108"/>
                    <a:pt x="26041" y="29380"/>
                    <a:pt x="21968" y="29380"/>
                  </a:cubicBezTo>
                  <a:cubicBezTo>
                    <a:pt x="17895" y="29380"/>
                    <a:pt x="14623" y="26108"/>
                    <a:pt x="14623" y="22035"/>
                  </a:cubicBezTo>
                  <a:cubicBezTo>
                    <a:pt x="14623" y="17962"/>
                    <a:pt x="17895" y="14690"/>
                    <a:pt x="21968" y="146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2" name="Google Shape;4022;p55"/>
            <p:cNvSpPr/>
            <p:nvPr/>
          </p:nvSpPr>
          <p:spPr>
            <a:xfrm>
              <a:off x="698846" y="3614167"/>
              <a:ext cx="43936" cy="43936"/>
            </a:xfrm>
            <a:custGeom>
              <a:rect b="b" l="l" r="r" t="t"/>
              <a:pathLst>
                <a:path extrusionOk="0" h="43936" w="43936">
                  <a:moveTo>
                    <a:pt x="21968" y="0"/>
                  </a:moveTo>
                  <a:cubicBezTo>
                    <a:pt x="9882" y="0"/>
                    <a:pt x="0" y="9816"/>
                    <a:pt x="0" y="21968"/>
                  </a:cubicBezTo>
                  <a:cubicBezTo>
                    <a:pt x="0" y="34121"/>
                    <a:pt x="9816" y="43937"/>
                    <a:pt x="21968" y="43937"/>
                  </a:cubicBezTo>
                  <a:cubicBezTo>
                    <a:pt x="34121" y="43937"/>
                    <a:pt x="43937" y="34121"/>
                    <a:pt x="43937" y="21968"/>
                  </a:cubicBezTo>
                  <a:cubicBezTo>
                    <a:pt x="43937" y="9816"/>
                    <a:pt x="34121" y="0"/>
                    <a:pt x="21968" y="0"/>
                  </a:cubicBezTo>
                  <a:close/>
                  <a:moveTo>
                    <a:pt x="21968" y="29247"/>
                  </a:moveTo>
                  <a:cubicBezTo>
                    <a:pt x="17962" y="29247"/>
                    <a:pt x="14623" y="25975"/>
                    <a:pt x="14623" y="21902"/>
                  </a:cubicBezTo>
                  <a:cubicBezTo>
                    <a:pt x="14623" y="17828"/>
                    <a:pt x="17895" y="14557"/>
                    <a:pt x="21968" y="14557"/>
                  </a:cubicBezTo>
                  <a:cubicBezTo>
                    <a:pt x="26041" y="14557"/>
                    <a:pt x="29313" y="17828"/>
                    <a:pt x="29313" y="21902"/>
                  </a:cubicBezTo>
                  <a:cubicBezTo>
                    <a:pt x="29313" y="25975"/>
                    <a:pt x="26041" y="29247"/>
                    <a:pt x="21968" y="292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3" name="Google Shape;4023;p55"/>
            <p:cNvSpPr/>
            <p:nvPr/>
          </p:nvSpPr>
          <p:spPr>
            <a:xfrm>
              <a:off x="776836" y="3804670"/>
              <a:ext cx="51281" cy="14690"/>
            </a:xfrm>
            <a:custGeom>
              <a:rect b="b" l="l" r="r" t="t"/>
              <a:pathLst>
                <a:path extrusionOk="0" h="14690" w="51281">
                  <a:moveTo>
                    <a:pt x="43937" y="14690"/>
                  </a:moveTo>
                  <a:cubicBezTo>
                    <a:pt x="48010" y="14690"/>
                    <a:pt x="51282" y="11418"/>
                    <a:pt x="51282" y="7345"/>
                  </a:cubicBezTo>
                  <a:cubicBezTo>
                    <a:pt x="51282" y="3272"/>
                    <a:pt x="48010" y="0"/>
                    <a:pt x="43937" y="0"/>
                  </a:cubicBezTo>
                  <a:lnTo>
                    <a:pt x="7345" y="0"/>
                  </a:lnTo>
                  <a:cubicBezTo>
                    <a:pt x="3272" y="0"/>
                    <a:pt x="0" y="3272"/>
                    <a:pt x="0" y="7345"/>
                  </a:cubicBezTo>
                  <a:cubicBezTo>
                    <a:pt x="0" y="11418"/>
                    <a:pt x="3272" y="14690"/>
                    <a:pt x="7345" y="14690"/>
                  </a:cubicBezTo>
                  <a:lnTo>
                    <a:pt x="43937" y="1469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4" name="Google Shape;4024;p55"/>
            <p:cNvSpPr/>
            <p:nvPr/>
          </p:nvSpPr>
          <p:spPr>
            <a:xfrm>
              <a:off x="839536" y="3695096"/>
              <a:ext cx="14690" cy="29313"/>
            </a:xfrm>
            <a:custGeom>
              <a:rect b="b" l="l" r="r" t="t"/>
              <a:pathLst>
                <a:path extrusionOk="0" h="29313" w="1469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5" name="Google Shape;4025;p55"/>
            <p:cNvSpPr/>
            <p:nvPr/>
          </p:nvSpPr>
          <p:spPr>
            <a:xfrm>
              <a:off x="750728" y="3695096"/>
              <a:ext cx="14690" cy="29313"/>
            </a:xfrm>
            <a:custGeom>
              <a:rect b="b" l="l" r="r" t="t"/>
              <a:pathLst>
                <a:path extrusionOk="0" h="29313" w="14690">
                  <a:moveTo>
                    <a:pt x="7345" y="29313"/>
                  </a:moveTo>
                  <a:cubicBezTo>
                    <a:pt x="3272" y="29313"/>
                    <a:pt x="0" y="26041"/>
                    <a:pt x="0" y="21968"/>
                  </a:cubicBezTo>
                  <a:lnTo>
                    <a:pt x="0" y="7345"/>
                  </a:lnTo>
                  <a:cubicBezTo>
                    <a:pt x="0" y="3272"/>
                    <a:pt x="3272" y="0"/>
                    <a:pt x="7345" y="0"/>
                  </a:cubicBezTo>
                  <a:cubicBezTo>
                    <a:pt x="11418" y="0"/>
                    <a:pt x="14690" y="3272"/>
                    <a:pt x="14690" y="7345"/>
                  </a:cubicBezTo>
                  <a:lnTo>
                    <a:pt x="14690" y="21968"/>
                  </a:lnTo>
                  <a:cubicBezTo>
                    <a:pt x="14690" y="26041"/>
                    <a:pt x="11418" y="29313"/>
                    <a:pt x="7345" y="293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26" name="Google Shape;4026;p55"/>
          <p:cNvGrpSpPr/>
          <p:nvPr/>
        </p:nvGrpSpPr>
        <p:grpSpPr>
          <a:xfrm>
            <a:off x="5964895" y="3738686"/>
            <a:ext cx="268908" cy="283576"/>
            <a:chOff x="1142210" y="3498449"/>
            <a:chExt cx="451719" cy="476358"/>
          </a:xfrm>
        </p:grpSpPr>
        <p:sp>
          <p:nvSpPr>
            <p:cNvPr id="4027" name="Google Shape;4027;p55"/>
            <p:cNvSpPr/>
            <p:nvPr/>
          </p:nvSpPr>
          <p:spPr>
            <a:xfrm>
              <a:off x="1142210" y="3498449"/>
              <a:ext cx="451719" cy="476358"/>
            </a:xfrm>
            <a:custGeom>
              <a:rect b="b" l="l" r="r" t="t"/>
              <a:pathLst>
                <a:path extrusionOk="0" h="476358" w="451719">
                  <a:moveTo>
                    <a:pt x="450659" y="465808"/>
                  </a:moveTo>
                  <a:lnTo>
                    <a:pt x="436570" y="442238"/>
                  </a:lnTo>
                  <a:cubicBezTo>
                    <a:pt x="422347" y="418533"/>
                    <a:pt x="398643" y="401973"/>
                    <a:pt x="371533" y="396832"/>
                  </a:cubicBezTo>
                  <a:lnTo>
                    <a:pt x="322788" y="387550"/>
                  </a:lnTo>
                  <a:lnTo>
                    <a:pt x="296547" y="366116"/>
                  </a:lnTo>
                  <a:cubicBezTo>
                    <a:pt x="294076" y="364113"/>
                    <a:pt x="290604" y="364046"/>
                    <a:pt x="288000" y="365916"/>
                  </a:cubicBezTo>
                  <a:lnTo>
                    <a:pt x="285796" y="367519"/>
                  </a:lnTo>
                  <a:lnTo>
                    <a:pt x="285796" y="325719"/>
                  </a:lnTo>
                  <a:lnTo>
                    <a:pt x="304159" y="309693"/>
                  </a:lnTo>
                  <a:cubicBezTo>
                    <a:pt x="307030" y="307156"/>
                    <a:pt x="307364" y="302749"/>
                    <a:pt x="304827" y="299878"/>
                  </a:cubicBezTo>
                  <a:cubicBezTo>
                    <a:pt x="302289" y="297006"/>
                    <a:pt x="297882" y="296672"/>
                    <a:pt x="295011" y="299210"/>
                  </a:cubicBezTo>
                  <a:lnTo>
                    <a:pt x="259822" y="329992"/>
                  </a:lnTo>
                  <a:cubicBezTo>
                    <a:pt x="253545" y="335534"/>
                    <a:pt x="245399" y="338539"/>
                    <a:pt x="237052" y="338539"/>
                  </a:cubicBezTo>
                  <a:lnTo>
                    <a:pt x="214483" y="338539"/>
                  </a:lnTo>
                  <a:cubicBezTo>
                    <a:pt x="206136" y="338539"/>
                    <a:pt x="197990" y="335468"/>
                    <a:pt x="191713" y="329992"/>
                  </a:cubicBezTo>
                  <a:lnTo>
                    <a:pt x="152985" y="296138"/>
                  </a:lnTo>
                  <a:cubicBezTo>
                    <a:pt x="140966" y="285655"/>
                    <a:pt x="134088" y="270431"/>
                    <a:pt x="134088" y="254472"/>
                  </a:cubicBezTo>
                  <a:lnTo>
                    <a:pt x="134088" y="177483"/>
                  </a:lnTo>
                  <a:cubicBezTo>
                    <a:pt x="142969" y="175813"/>
                    <a:pt x="150982" y="170939"/>
                    <a:pt x="156791" y="163594"/>
                  </a:cubicBezTo>
                  <a:lnTo>
                    <a:pt x="166473" y="151374"/>
                  </a:lnTo>
                  <a:cubicBezTo>
                    <a:pt x="168877" y="148370"/>
                    <a:pt x="168343" y="143963"/>
                    <a:pt x="165338" y="141559"/>
                  </a:cubicBezTo>
                  <a:cubicBezTo>
                    <a:pt x="162333" y="139155"/>
                    <a:pt x="157926" y="139689"/>
                    <a:pt x="155522" y="142694"/>
                  </a:cubicBezTo>
                  <a:lnTo>
                    <a:pt x="145840" y="154913"/>
                  </a:lnTo>
                  <a:cubicBezTo>
                    <a:pt x="141233" y="160723"/>
                    <a:pt x="134422" y="164128"/>
                    <a:pt x="127210" y="164128"/>
                  </a:cubicBezTo>
                  <a:cubicBezTo>
                    <a:pt x="127077" y="164128"/>
                    <a:pt x="116260" y="164128"/>
                    <a:pt x="116126" y="164128"/>
                  </a:cubicBezTo>
                  <a:cubicBezTo>
                    <a:pt x="108648" y="152510"/>
                    <a:pt x="106912" y="138020"/>
                    <a:pt x="111385" y="125066"/>
                  </a:cubicBezTo>
                  <a:lnTo>
                    <a:pt x="136091" y="119323"/>
                  </a:lnTo>
                  <a:cubicBezTo>
                    <a:pt x="153252" y="115317"/>
                    <a:pt x="170746" y="112446"/>
                    <a:pt x="188375" y="110843"/>
                  </a:cubicBezTo>
                  <a:cubicBezTo>
                    <a:pt x="185236" y="113113"/>
                    <a:pt x="182098" y="115517"/>
                    <a:pt x="179093" y="118055"/>
                  </a:cubicBezTo>
                  <a:cubicBezTo>
                    <a:pt x="176155" y="120525"/>
                    <a:pt x="175754" y="124932"/>
                    <a:pt x="178225" y="127870"/>
                  </a:cubicBezTo>
                  <a:cubicBezTo>
                    <a:pt x="179627" y="129540"/>
                    <a:pt x="181564" y="130341"/>
                    <a:pt x="183567" y="130341"/>
                  </a:cubicBezTo>
                  <a:cubicBezTo>
                    <a:pt x="185169" y="130341"/>
                    <a:pt x="186772" y="129807"/>
                    <a:pt x="188041" y="128738"/>
                  </a:cubicBezTo>
                  <a:cubicBezTo>
                    <a:pt x="197255" y="120993"/>
                    <a:pt x="207405" y="114449"/>
                    <a:pt x="218222" y="109307"/>
                  </a:cubicBezTo>
                  <a:cubicBezTo>
                    <a:pt x="244263" y="108573"/>
                    <a:pt x="270572" y="110910"/>
                    <a:pt x="296280" y="115517"/>
                  </a:cubicBezTo>
                  <a:cubicBezTo>
                    <a:pt x="301555" y="126268"/>
                    <a:pt x="304359" y="138153"/>
                    <a:pt x="304359" y="150106"/>
                  </a:cubicBezTo>
                  <a:lnTo>
                    <a:pt x="304359" y="158252"/>
                  </a:lnTo>
                  <a:cubicBezTo>
                    <a:pt x="304359" y="163594"/>
                    <a:pt x="306429" y="168602"/>
                    <a:pt x="310235" y="172408"/>
                  </a:cubicBezTo>
                  <a:cubicBezTo>
                    <a:pt x="312305" y="174478"/>
                    <a:pt x="314709" y="176014"/>
                    <a:pt x="317380" y="177015"/>
                  </a:cubicBezTo>
                  <a:lnTo>
                    <a:pt x="317380" y="254605"/>
                  </a:lnTo>
                  <a:cubicBezTo>
                    <a:pt x="317380" y="261951"/>
                    <a:pt x="315978" y="269095"/>
                    <a:pt x="313106" y="275839"/>
                  </a:cubicBezTo>
                  <a:cubicBezTo>
                    <a:pt x="311637" y="279378"/>
                    <a:pt x="313307" y="283451"/>
                    <a:pt x="316846" y="284987"/>
                  </a:cubicBezTo>
                  <a:cubicBezTo>
                    <a:pt x="317714" y="285388"/>
                    <a:pt x="318649" y="285521"/>
                    <a:pt x="319517" y="285521"/>
                  </a:cubicBezTo>
                  <a:cubicBezTo>
                    <a:pt x="322254" y="285521"/>
                    <a:pt x="324859" y="283919"/>
                    <a:pt x="325927" y="281248"/>
                  </a:cubicBezTo>
                  <a:cubicBezTo>
                    <a:pt x="329466" y="272768"/>
                    <a:pt x="331269" y="263820"/>
                    <a:pt x="331269" y="254605"/>
                  </a:cubicBezTo>
                  <a:lnTo>
                    <a:pt x="331269" y="251601"/>
                  </a:lnTo>
                  <a:cubicBezTo>
                    <a:pt x="353771" y="241384"/>
                    <a:pt x="368595" y="218615"/>
                    <a:pt x="368595" y="193775"/>
                  </a:cubicBezTo>
                  <a:cubicBezTo>
                    <a:pt x="368595" y="181355"/>
                    <a:pt x="360916" y="170739"/>
                    <a:pt x="350032" y="166398"/>
                  </a:cubicBezTo>
                  <a:cubicBezTo>
                    <a:pt x="357644" y="151374"/>
                    <a:pt x="358445" y="133680"/>
                    <a:pt x="352102" y="117921"/>
                  </a:cubicBezTo>
                  <a:cubicBezTo>
                    <a:pt x="351234" y="104299"/>
                    <a:pt x="353504" y="89810"/>
                    <a:pt x="363854" y="80061"/>
                  </a:cubicBezTo>
                  <a:cubicBezTo>
                    <a:pt x="368061" y="75787"/>
                    <a:pt x="370331" y="70178"/>
                    <a:pt x="370331" y="64236"/>
                  </a:cubicBezTo>
                  <a:cubicBezTo>
                    <a:pt x="370331" y="56223"/>
                    <a:pt x="366191" y="48945"/>
                    <a:pt x="359313" y="44871"/>
                  </a:cubicBezTo>
                  <a:lnTo>
                    <a:pt x="351701" y="40331"/>
                  </a:lnTo>
                  <a:cubicBezTo>
                    <a:pt x="345157" y="36391"/>
                    <a:pt x="338213" y="32986"/>
                    <a:pt x="331202" y="30048"/>
                  </a:cubicBezTo>
                  <a:cubicBezTo>
                    <a:pt x="327663" y="28579"/>
                    <a:pt x="323590" y="30248"/>
                    <a:pt x="322121" y="33854"/>
                  </a:cubicBezTo>
                  <a:cubicBezTo>
                    <a:pt x="320652" y="37460"/>
                    <a:pt x="322321" y="41466"/>
                    <a:pt x="325927" y="42935"/>
                  </a:cubicBezTo>
                  <a:cubicBezTo>
                    <a:pt x="332337" y="45606"/>
                    <a:pt x="338614" y="48744"/>
                    <a:pt x="344623" y="52283"/>
                  </a:cubicBezTo>
                  <a:lnTo>
                    <a:pt x="352235" y="56824"/>
                  </a:lnTo>
                  <a:cubicBezTo>
                    <a:pt x="354840" y="58360"/>
                    <a:pt x="356442" y="61164"/>
                    <a:pt x="356442" y="64236"/>
                  </a:cubicBezTo>
                  <a:cubicBezTo>
                    <a:pt x="356442" y="66506"/>
                    <a:pt x="355574" y="68643"/>
                    <a:pt x="353972" y="70245"/>
                  </a:cubicBezTo>
                  <a:cubicBezTo>
                    <a:pt x="343355" y="80929"/>
                    <a:pt x="337746" y="95419"/>
                    <a:pt x="338213" y="110443"/>
                  </a:cubicBezTo>
                  <a:lnTo>
                    <a:pt x="318114" y="105768"/>
                  </a:lnTo>
                  <a:cubicBezTo>
                    <a:pt x="257551" y="91679"/>
                    <a:pt x="193516" y="91679"/>
                    <a:pt x="132953" y="105768"/>
                  </a:cubicBezTo>
                  <a:lnTo>
                    <a:pt x="113255" y="110376"/>
                  </a:lnTo>
                  <a:cubicBezTo>
                    <a:pt x="113455" y="102630"/>
                    <a:pt x="112120" y="94951"/>
                    <a:pt x="109182" y="87807"/>
                  </a:cubicBezTo>
                  <a:cubicBezTo>
                    <a:pt x="106444" y="81196"/>
                    <a:pt x="102504" y="75253"/>
                    <a:pt x="97496" y="70178"/>
                  </a:cubicBezTo>
                  <a:cubicBezTo>
                    <a:pt x="95627" y="68309"/>
                    <a:pt x="94759" y="65705"/>
                    <a:pt x="95093" y="63034"/>
                  </a:cubicBezTo>
                  <a:cubicBezTo>
                    <a:pt x="95427" y="60363"/>
                    <a:pt x="96962" y="58093"/>
                    <a:pt x="99233" y="56757"/>
                  </a:cubicBezTo>
                  <a:lnTo>
                    <a:pt x="106845" y="52217"/>
                  </a:lnTo>
                  <a:cubicBezTo>
                    <a:pt x="129214" y="38929"/>
                    <a:pt x="154788" y="31851"/>
                    <a:pt x="180896" y="31851"/>
                  </a:cubicBezTo>
                  <a:cubicBezTo>
                    <a:pt x="187640" y="31851"/>
                    <a:pt x="194384" y="32318"/>
                    <a:pt x="201061" y="33253"/>
                  </a:cubicBezTo>
                  <a:cubicBezTo>
                    <a:pt x="191446" y="38662"/>
                    <a:pt x="183767" y="47008"/>
                    <a:pt x="179160" y="57158"/>
                  </a:cubicBezTo>
                  <a:cubicBezTo>
                    <a:pt x="177557" y="60697"/>
                    <a:pt x="179160" y="64837"/>
                    <a:pt x="182699" y="66372"/>
                  </a:cubicBezTo>
                  <a:cubicBezTo>
                    <a:pt x="183634" y="66773"/>
                    <a:pt x="184568" y="66973"/>
                    <a:pt x="185570" y="66973"/>
                  </a:cubicBezTo>
                  <a:cubicBezTo>
                    <a:pt x="188241" y="66973"/>
                    <a:pt x="190778" y="65438"/>
                    <a:pt x="191913" y="62833"/>
                  </a:cubicBezTo>
                  <a:cubicBezTo>
                    <a:pt x="196254" y="53151"/>
                    <a:pt x="204667" y="46007"/>
                    <a:pt x="214683" y="42401"/>
                  </a:cubicBezTo>
                  <a:cubicBezTo>
                    <a:pt x="240524" y="32986"/>
                    <a:pt x="268903" y="28913"/>
                    <a:pt x="296079" y="34054"/>
                  </a:cubicBezTo>
                  <a:cubicBezTo>
                    <a:pt x="299885" y="34722"/>
                    <a:pt x="303491" y="32185"/>
                    <a:pt x="304159" y="28379"/>
                  </a:cubicBezTo>
                  <a:cubicBezTo>
                    <a:pt x="304827" y="24573"/>
                    <a:pt x="302289" y="20967"/>
                    <a:pt x="298483" y="20299"/>
                  </a:cubicBezTo>
                  <a:cubicBezTo>
                    <a:pt x="284194" y="17762"/>
                    <a:pt x="269504" y="17227"/>
                    <a:pt x="255014" y="18630"/>
                  </a:cubicBezTo>
                  <a:cubicBezTo>
                    <a:pt x="249806" y="7345"/>
                    <a:pt x="238588" y="0"/>
                    <a:pt x="225767" y="0"/>
                  </a:cubicBezTo>
                  <a:cubicBezTo>
                    <a:pt x="212947" y="0"/>
                    <a:pt x="201796" y="7345"/>
                    <a:pt x="196588" y="18630"/>
                  </a:cubicBezTo>
                  <a:cubicBezTo>
                    <a:pt x="191379" y="18096"/>
                    <a:pt x="186171" y="17828"/>
                    <a:pt x="180896" y="17828"/>
                  </a:cubicBezTo>
                  <a:cubicBezTo>
                    <a:pt x="152317" y="17828"/>
                    <a:pt x="124272" y="25574"/>
                    <a:pt x="99767" y="40131"/>
                  </a:cubicBezTo>
                  <a:lnTo>
                    <a:pt x="92155" y="44671"/>
                  </a:lnTo>
                  <a:cubicBezTo>
                    <a:pt x="86145" y="48210"/>
                    <a:pt x="82205" y="54220"/>
                    <a:pt x="81337" y="61164"/>
                  </a:cubicBezTo>
                  <a:cubicBezTo>
                    <a:pt x="80469" y="68109"/>
                    <a:pt x="82740" y="74919"/>
                    <a:pt x="87681" y="79861"/>
                  </a:cubicBezTo>
                  <a:cubicBezTo>
                    <a:pt x="91420" y="83667"/>
                    <a:pt x="94358" y="88074"/>
                    <a:pt x="96361" y="93015"/>
                  </a:cubicBezTo>
                  <a:cubicBezTo>
                    <a:pt x="99767" y="100427"/>
                    <a:pt x="99500" y="109775"/>
                    <a:pt x="99433" y="117721"/>
                  </a:cubicBezTo>
                  <a:cubicBezTo>
                    <a:pt x="93089" y="133413"/>
                    <a:pt x="93891" y="151107"/>
                    <a:pt x="101503" y="166198"/>
                  </a:cubicBezTo>
                  <a:cubicBezTo>
                    <a:pt x="90619" y="170538"/>
                    <a:pt x="82940" y="181155"/>
                    <a:pt x="82940" y="193575"/>
                  </a:cubicBezTo>
                  <a:cubicBezTo>
                    <a:pt x="82940" y="218414"/>
                    <a:pt x="97830" y="241251"/>
                    <a:pt x="120266" y="251400"/>
                  </a:cubicBezTo>
                  <a:lnTo>
                    <a:pt x="120266" y="254405"/>
                  </a:lnTo>
                  <a:cubicBezTo>
                    <a:pt x="120266" y="274370"/>
                    <a:pt x="128880" y="293401"/>
                    <a:pt x="143904" y="306555"/>
                  </a:cubicBezTo>
                  <a:lnTo>
                    <a:pt x="165805" y="325719"/>
                  </a:lnTo>
                  <a:lnTo>
                    <a:pt x="165805" y="367519"/>
                  </a:lnTo>
                  <a:lnTo>
                    <a:pt x="163602" y="365916"/>
                  </a:lnTo>
                  <a:cubicBezTo>
                    <a:pt x="161064" y="364046"/>
                    <a:pt x="157525" y="364113"/>
                    <a:pt x="155055" y="366183"/>
                  </a:cubicBezTo>
                  <a:lnTo>
                    <a:pt x="128947" y="387550"/>
                  </a:lnTo>
                  <a:lnTo>
                    <a:pt x="80135" y="396832"/>
                  </a:lnTo>
                  <a:cubicBezTo>
                    <a:pt x="53026" y="401973"/>
                    <a:pt x="29254" y="418600"/>
                    <a:pt x="15099" y="442238"/>
                  </a:cubicBezTo>
                  <a:lnTo>
                    <a:pt x="1010" y="465808"/>
                  </a:lnTo>
                  <a:cubicBezTo>
                    <a:pt x="-994" y="469147"/>
                    <a:pt x="75" y="473421"/>
                    <a:pt x="3413" y="475357"/>
                  </a:cubicBezTo>
                  <a:cubicBezTo>
                    <a:pt x="4549" y="476025"/>
                    <a:pt x="5750" y="476359"/>
                    <a:pt x="7019" y="476359"/>
                  </a:cubicBezTo>
                  <a:cubicBezTo>
                    <a:pt x="9423" y="476359"/>
                    <a:pt x="11693" y="475157"/>
                    <a:pt x="13029" y="472953"/>
                  </a:cubicBezTo>
                  <a:lnTo>
                    <a:pt x="27118" y="449382"/>
                  </a:lnTo>
                  <a:cubicBezTo>
                    <a:pt x="37601" y="431821"/>
                    <a:pt x="54228" y="418867"/>
                    <a:pt x="73592" y="412791"/>
                  </a:cubicBezTo>
                  <a:lnTo>
                    <a:pt x="81004" y="423541"/>
                  </a:lnTo>
                  <a:cubicBezTo>
                    <a:pt x="90352" y="437096"/>
                    <a:pt x="95293" y="452921"/>
                    <a:pt x="95293" y="469347"/>
                  </a:cubicBezTo>
                  <a:cubicBezTo>
                    <a:pt x="95293" y="473220"/>
                    <a:pt x="98431" y="476292"/>
                    <a:pt x="102237" y="476292"/>
                  </a:cubicBezTo>
                  <a:cubicBezTo>
                    <a:pt x="106043" y="476292"/>
                    <a:pt x="109182" y="473153"/>
                    <a:pt x="109182" y="469347"/>
                  </a:cubicBezTo>
                  <a:cubicBezTo>
                    <a:pt x="109182" y="450050"/>
                    <a:pt x="103372" y="431487"/>
                    <a:pt x="92422" y="415595"/>
                  </a:cubicBezTo>
                  <a:lnTo>
                    <a:pt x="88148" y="409452"/>
                  </a:lnTo>
                  <a:lnTo>
                    <a:pt x="129748" y="401506"/>
                  </a:lnTo>
                  <a:lnTo>
                    <a:pt x="178826" y="448648"/>
                  </a:lnTo>
                  <a:cubicBezTo>
                    <a:pt x="183433" y="453055"/>
                    <a:pt x="189576" y="455525"/>
                    <a:pt x="195987" y="455525"/>
                  </a:cubicBezTo>
                  <a:cubicBezTo>
                    <a:pt x="196721" y="455525"/>
                    <a:pt x="197456" y="455525"/>
                    <a:pt x="198190" y="455459"/>
                  </a:cubicBezTo>
                  <a:cubicBezTo>
                    <a:pt x="205335" y="454791"/>
                    <a:pt x="211812" y="451118"/>
                    <a:pt x="216019" y="445376"/>
                  </a:cubicBezTo>
                  <a:lnTo>
                    <a:pt x="225834" y="431888"/>
                  </a:lnTo>
                  <a:lnTo>
                    <a:pt x="235650" y="445309"/>
                  </a:lnTo>
                  <a:cubicBezTo>
                    <a:pt x="239856" y="451118"/>
                    <a:pt x="246400" y="454791"/>
                    <a:pt x="253545" y="455392"/>
                  </a:cubicBezTo>
                  <a:cubicBezTo>
                    <a:pt x="254279" y="455392"/>
                    <a:pt x="255014" y="455459"/>
                    <a:pt x="255748" y="455459"/>
                  </a:cubicBezTo>
                  <a:cubicBezTo>
                    <a:pt x="262159" y="455459"/>
                    <a:pt x="268302" y="452988"/>
                    <a:pt x="272909" y="448514"/>
                  </a:cubicBezTo>
                  <a:lnTo>
                    <a:pt x="321920" y="401506"/>
                  </a:lnTo>
                  <a:lnTo>
                    <a:pt x="363587" y="409452"/>
                  </a:lnTo>
                  <a:lnTo>
                    <a:pt x="359313" y="415595"/>
                  </a:lnTo>
                  <a:cubicBezTo>
                    <a:pt x="348363" y="431487"/>
                    <a:pt x="342553" y="450050"/>
                    <a:pt x="342553" y="469347"/>
                  </a:cubicBezTo>
                  <a:cubicBezTo>
                    <a:pt x="342553" y="473220"/>
                    <a:pt x="345692" y="476292"/>
                    <a:pt x="349498" y="476292"/>
                  </a:cubicBezTo>
                  <a:cubicBezTo>
                    <a:pt x="353304" y="476292"/>
                    <a:pt x="356442" y="473153"/>
                    <a:pt x="356442" y="469347"/>
                  </a:cubicBezTo>
                  <a:cubicBezTo>
                    <a:pt x="356442" y="452921"/>
                    <a:pt x="361383" y="437029"/>
                    <a:pt x="370732" y="423541"/>
                  </a:cubicBezTo>
                  <a:lnTo>
                    <a:pt x="378143" y="412791"/>
                  </a:lnTo>
                  <a:cubicBezTo>
                    <a:pt x="397441" y="418867"/>
                    <a:pt x="414067" y="431821"/>
                    <a:pt x="424617" y="449382"/>
                  </a:cubicBezTo>
                  <a:lnTo>
                    <a:pt x="438706" y="472953"/>
                  </a:lnTo>
                  <a:cubicBezTo>
                    <a:pt x="440042" y="475157"/>
                    <a:pt x="442312" y="476359"/>
                    <a:pt x="444716" y="476359"/>
                  </a:cubicBezTo>
                  <a:cubicBezTo>
                    <a:pt x="445918" y="476359"/>
                    <a:pt x="447187" y="476025"/>
                    <a:pt x="448322" y="475357"/>
                  </a:cubicBezTo>
                  <a:cubicBezTo>
                    <a:pt x="451594" y="473354"/>
                    <a:pt x="452729" y="469080"/>
                    <a:pt x="450726" y="465808"/>
                  </a:cubicBezTo>
                  <a:lnTo>
                    <a:pt x="450726" y="465808"/>
                  </a:lnTo>
                  <a:close/>
                  <a:moveTo>
                    <a:pt x="354706" y="193575"/>
                  </a:moveTo>
                  <a:cubicBezTo>
                    <a:pt x="354706" y="210802"/>
                    <a:pt x="345625" y="226694"/>
                    <a:pt x="331335" y="235642"/>
                  </a:cubicBezTo>
                  <a:lnTo>
                    <a:pt x="331335" y="178084"/>
                  </a:lnTo>
                  <a:lnTo>
                    <a:pt x="339215" y="178084"/>
                  </a:lnTo>
                  <a:cubicBezTo>
                    <a:pt x="339215" y="178084"/>
                    <a:pt x="339215" y="178084"/>
                    <a:pt x="339215" y="178084"/>
                  </a:cubicBezTo>
                  <a:cubicBezTo>
                    <a:pt x="339215" y="178084"/>
                    <a:pt x="339215" y="178084"/>
                    <a:pt x="339215" y="178084"/>
                  </a:cubicBezTo>
                  <a:cubicBezTo>
                    <a:pt x="347762" y="178084"/>
                    <a:pt x="354706" y="185028"/>
                    <a:pt x="354706" y="193575"/>
                  </a:cubicBezTo>
                  <a:close/>
                  <a:moveTo>
                    <a:pt x="340016" y="125066"/>
                  </a:moveTo>
                  <a:cubicBezTo>
                    <a:pt x="344557" y="138020"/>
                    <a:pt x="342754" y="152510"/>
                    <a:pt x="335275" y="164128"/>
                  </a:cubicBezTo>
                  <a:lnTo>
                    <a:pt x="324324" y="164128"/>
                  </a:lnTo>
                  <a:cubicBezTo>
                    <a:pt x="324324" y="164128"/>
                    <a:pt x="324324" y="164128"/>
                    <a:pt x="324324" y="164128"/>
                  </a:cubicBezTo>
                  <a:cubicBezTo>
                    <a:pt x="322722" y="164128"/>
                    <a:pt x="321253" y="163460"/>
                    <a:pt x="320118" y="162392"/>
                  </a:cubicBezTo>
                  <a:cubicBezTo>
                    <a:pt x="318982" y="161257"/>
                    <a:pt x="318315" y="159721"/>
                    <a:pt x="318315" y="158118"/>
                  </a:cubicBezTo>
                  <a:lnTo>
                    <a:pt x="318315" y="149972"/>
                  </a:lnTo>
                  <a:cubicBezTo>
                    <a:pt x="318315" y="139355"/>
                    <a:pt x="316445" y="128738"/>
                    <a:pt x="312839" y="118789"/>
                  </a:cubicBezTo>
                  <a:cubicBezTo>
                    <a:pt x="312439" y="118656"/>
                    <a:pt x="339482" y="124999"/>
                    <a:pt x="339949" y="125066"/>
                  </a:cubicBezTo>
                  <a:lnTo>
                    <a:pt x="339949" y="125066"/>
                  </a:lnTo>
                  <a:close/>
                  <a:moveTo>
                    <a:pt x="225701" y="13956"/>
                  </a:moveTo>
                  <a:cubicBezTo>
                    <a:pt x="231443" y="13956"/>
                    <a:pt x="236585" y="16560"/>
                    <a:pt x="239990" y="20833"/>
                  </a:cubicBezTo>
                  <a:cubicBezTo>
                    <a:pt x="235583" y="21701"/>
                    <a:pt x="231243" y="22703"/>
                    <a:pt x="226969" y="23972"/>
                  </a:cubicBezTo>
                  <a:cubicBezTo>
                    <a:pt x="226168" y="24172"/>
                    <a:pt x="225300" y="24172"/>
                    <a:pt x="224432" y="23972"/>
                  </a:cubicBezTo>
                  <a:cubicBezTo>
                    <a:pt x="220158" y="22770"/>
                    <a:pt x="215818" y="21701"/>
                    <a:pt x="211411" y="20833"/>
                  </a:cubicBezTo>
                  <a:cubicBezTo>
                    <a:pt x="214817" y="16560"/>
                    <a:pt x="219958" y="13956"/>
                    <a:pt x="225701" y="13956"/>
                  </a:cubicBezTo>
                  <a:lnTo>
                    <a:pt x="225701" y="13956"/>
                  </a:lnTo>
                  <a:close/>
                  <a:moveTo>
                    <a:pt x="96695" y="193575"/>
                  </a:moveTo>
                  <a:cubicBezTo>
                    <a:pt x="96695" y="185028"/>
                    <a:pt x="103640" y="178084"/>
                    <a:pt x="112187" y="178084"/>
                  </a:cubicBezTo>
                  <a:cubicBezTo>
                    <a:pt x="112187" y="178084"/>
                    <a:pt x="112187" y="178084"/>
                    <a:pt x="112187" y="178084"/>
                  </a:cubicBezTo>
                  <a:cubicBezTo>
                    <a:pt x="112187" y="178084"/>
                    <a:pt x="112187" y="178084"/>
                    <a:pt x="112187" y="178084"/>
                  </a:cubicBezTo>
                  <a:lnTo>
                    <a:pt x="120066" y="178084"/>
                  </a:lnTo>
                  <a:lnTo>
                    <a:pt x="120066" y="235642"/>
                  </a:lnTo>
                  <a:cubicBezTo>
                    <a:pt x="105776" y="226694"/>
                    <a:pt x="96695" y="210802"/>
                    <a:pt x="96695" y="193575"/>
                  </a:cubicBezTo>
                  <a:lnTo>
                    <a:pt x="96695" y="193575"/>
                  </a:lnTo>
                  <a:close/>
                  <a:moveTo>
                    <a:pt x="204600" y="437096"/>
                  </a:moveTo>
                  <a:cubicBezTo>
                    <a:pt x="202731" y="439633"/>
                    <a:pt x="199926" y="441236"/>
                    <a:pt x="196788" y="441503"/>
                  </a:cubicBezTo>
                  <a:cubicBezTo>
                    <a:pt x="193650" y="441770"/>
                    <a:pt x="190645" y="440769"/>
                    <a:pt x="188308" y="438565"/>
                  </a:cubicBezTo>
                  <a:lnTo>
                    <a:pt x="142301" y="394428"/>
                  </a:lnTo>
                  <a:lnTo>
                    <a:pt x="159529" y="380339"/>
                  </a:lnTo>
                  <a:lnTo>
                    <a:pt x="178292" y="394027"/>
                  </a:lnTo>
                  <a:cubicBezTo>
                    <a:pt x="179494" y="394895"/>
                    <a:pt x="180896" y="395363"/>
                    <a:pt x="182432" y="395363"/>
                  </a:cubicBezTo>
                  <a:lnTo>
                    <a:pt x="182432" y="395363"/>
                  </a:lnTo>
                  <a:cubicBezTo>
                    <a:pt x="186305" y="395363"/>
                    <a:pt x="189376" y="392225"/>
                    <a:pt x="189376" y="388418"/>
                  </a:cubicBezTo>
                  <a:cubicBezTo>
                    <a:pt x="189376" y="386081"/>
                    <a:pt x="188174" y="383945"/>
                    <a:pt x="186371" y="382676"/>
                  </a:cubicBezTo>
                  <a:lnTo>
                    <a:pt x="178492" y="376867"/>
                  </a:lnTo>
                  <a:cubicBezTo>
                    <a:pt x="179227" y="374396"/>
                    <a:pt x="179560" y="371792"/>
                    <a:pt x="179560" y="369188"/>
                  </a:cubicBezTo>
                  <a:lnTo>
                    <a:pt x="179560" y="337871"/>
                  </a:lnTo>
                  <a:lnTo>
                    <a:pt x="182432" y="340409"/>
                  </a:lnTo>
                  <a:cubicBezTo>
                    <a:pt x="191313" y="348154"/>
                    <a:pt x="202664" y="352428"/>
                    <a:pt x="214416" y="352428"/>
                  </a:cubicBezTo>
                  <a:lnTo>
                    <a:pt x="236985" y="352428"/>
                  </a:lnTo>
                  <a:cubicBezTo>
                    <a:pt x="248737" y="352428"/>
                    <a:pt x="260089" y="348154"/>
                    <a:pt x="268969" y="340409"/>
                  </a:cubicBezTo>
                  <a:lnTo>
                    <a:pt x="271841" y="337871"/>
                  </a:lnTo>
                  <a:lnTo>
                    <a:pt x="271841" y="369188"/>
                  </a:lnTo>
                  <a:cubicBezTo>
                    <a:pt x="271841" y="371792"/>
                    <a:pt x="272241" y="374396"/>
                    <a:pt x="272909" y="376867"/>
                  </a:cubicBezTo>
                  <a:lnTo>
                    <a:pt x="225701" y="411322"/>
                  </a:lnTo>
                  <a:lnTo>
                    <a:pt x="212813" y="401907"/>
                  </a:lnTo>
                  <a:cubicBezTo>
                    <a:pt x="209675" y="399636"/>
                    <a:pt x="205335" y="400304"/>
                    <a:pt x="203065" y="403442"/>
                  </a:cubicBezTo>
                  <a:cubicBezTo>
                    <a:pt x="200794" y="406581"/>
                    <a:pt x="201462" y="410921"/>
                    <a:pt x="204600" y="413191"/>
                  </a:cubicBezTo>
                  <a:lnTo>
                    <a:pt x="215952" y="421471"/>
                  </a:lnTo>
                  <a:lnTo>
                    <a:pt x="204600" y="437029"/>
                  </a:lnTo>
                  <a:close/>
                  <a:moveTo>
                    <a:pt x="263094" y="438498"/>
                  </a:moveTo>
                  <a:cubicBezTo>
                    <a:pt x="260823" y="440702"/>
                    <a:pt x="257752" y="441770"/>
                    <a:pt x="254613" y="441503"/>
                  </a:cubicBezTo>
                  <a:cubicBezTo>
                    <a:pt x="251475" y="441236"/>
                    <a:pt x="248671" y="439633"/>
                    <a:pt x="246801" y="437096"/>
                  </a:cubicBezTo>
                  <a:lnTo>
                    <a:pt x="235449" y="421605"/>
                  </a:lnTo>
                  <a:lnTo>
                    <a:pt x="291873" y="380406"/>
                  </a:lnTo>
                  <a:lnTo>
                    <a:pt x="309100" y="394495"/>
                  </a:lnTo>
                  <a:lnTo>
                    <a:pt x="263094" y="4385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8" name="Google Shape;4028;p55"/>
            <p:cNvSpPr/>
            <p:nvPr/>
          </p:nvSpPr>
          <p:spPr>
            <a:xfrm>
              <a:off x="1349428" y="3739476"/>
              <a:ext cx="36923" cy="16717"/>
            </a:xfrm>
            <a:custGeom>
              <a:rect b="b" l="l" r="r" t="t"/>
              <a:pathLst>
                <a:path extrusionOk="0" h="16717" w="36923">
                  <a:moveTo>
                    <a:pt x="3859" y="13245"/>
                  </a:moveTo>
                  <a:cubicBezTo>
                    <a:pt x="8467" y="15582"/>
                    <a:pt x="13475" y="16717"/>
                    <a:pt x="18483" y="16717"/>
                  </a:cubicBezTo>
                  <a:cubicBezTo>
                    <a:pt x="23491" y="16717"/>
                    <a:pt x="28499" y="15582"/>
                    <a:pt x="33106" y="13245"/>
                  </a:cubicBezTo>
                  <a:cubicBezTo>
                    <a:pt x="36511" y="11509"/>
                    <a:pt x="37914" y="7302"/>
                    <a:pt x="36178" y="3830"/>
                  </a:cubicBezTo>
                  <a:cubicBezTo>
                    <a:pt x="34442" y="425"/>
                    <a:pt x="30235" y="-978"/>
                    <a:pt x="26763" y="759"/>
                  </a:cubicBezTo>
                  <a:cubicBezTo>
                    <a:pt x="21554" y="3429"/>
                    <a:pt x="15344" y="3429"/>
                    <a:pt x="10203" y="759"/>
                  </a:cubicBezTo>
                  <a:cubicBezTo>
                    <a:pt x="6797" y="-978"/>
                    <a:pt x="2591" y="358"/>
                    <a:pt x="788" y="3830"/>
                  </a:cubicBezTo>
                  <a:cubicBezTo>
                    <a:pt x="-1015" y="7302"/>
                    <a:pt x="387" y="11442"/>
                    <a:pt x="3859" y="13245"/>
                  </a:cubicBezTo>
                  <a:lnTo>
                    <a:pt x="3859" y="132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9" name="Google Shape;4029;p55"/>
            <p:cNvSpPr/>
            <p:nvPr/>
          </p:nvSpPr>
          <p:spPr>
            <a:xfrm>
              <a:off x="1339858" y="3778087"/>
              <a:ext cx="55993" cy="19906"/>
            </a:xfrm>
            <a:custGeom>
              <a:rect b="b" l="l" r="r" t="t"/>
              <a:pathLst>
                <a:path extrusionOk="0" h="19906" w="55993">
                  <a:moveTo>
                    <a:pt x="3347" y="12962"/>
                  </a:moveTo>
                  <a:cubicBezTo>
                    <a:pt x="11092" y="17636"/>
                    <a:pt x="19506" y="19906"/>
                    <a:pt x="27986" y="19906"/>
                  </a:cubicBezTo>
                  <a:cubicBezTo>
                    <a:pt x="36466" y="19906"/>
                    <a:pt x="44946" y="17569"/>
                    <a:pt x="52625" y="12962"/>
                  </a:cubicBezTo>
                  <a:cubicBezTo>
                    <a:pt x="55897" y="10959"/>
                    <a:pt x="56965" y="6685"/>
                    <a:pt x="55029" y="3413"/>
                  </a:cubicBezTo>
                  <a:cubicBezTo>
                    <a:pt x="53026" y="142"/>
                    <a:pt x="48752" y="-927"/>
                    <a:pt x="45480" y="1010"/>
                  </a:cubicBezTo>
                  <a:cubicBezTo>
                    <a:pt x="34396" y="7687"/>
                    <a:pt x="21642" y="7687"/>
                    <a:pt x="10558" y="1010"/>
                  </a:cubicBezTo>
                  <a:cubicBezTo>
                    <a:pt x="7286" y="-994"/>
                    <a:pt x="2946" y="75"/>
                    <a:pt x="1010" y="3413"/>
                  </a:cubicBezTo>
                  <a:cubicBezTo>
                    <a:pt x="-994" y="6685"/>
                    <a:pt x="75" y="11025"/>
                    <a:pt x="3413" y="12962"/>
                  </a:cubicBezTo>
                  <a:lnTo>
                    <a:pt x="3413" y="1296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0" name="Google Shape;4030;p55"/>
            <p:cNvSpPr/>
            <p:nvPr/>
          </p:nvSpPr>
          <p:spPr>
            <a:xfrm>
              <a:off x="1300641" y="3664414"/>
              <a:ext cx="50605" cy="18663"/>
            </a:xfrm>
            <a:custGeom>
              <a:rect b="b" l="l" r="r" t="t"/>
              <a:pathLst>
                <a:path extrusionOk="0" h="18663" w="50605">
                  <a:moveTo>
                    <a:pt x="43632" y="18663"/>
                  </a:moveTo>
                  <a:cubicBezTo>
                    <a:pt x="45969" y="18663"/>
                    <a:pt x="48239" y="17461"/>
                    <a:pt x="49575" y="15324"/>
                  </a:cubicBezTo>
                  <a:cubicBezTo>
                    <a:pt x="51578" y="12053"/>
                    <a:pt x="50576" y="7779"/>
                    <a:pt x="47304" y="5709"/>
                  </a:cubicBezTo>
                  <a:cubicBezTo>
                    <a:pt x="34951" y="-1903"/>
                    <a:pt x="15654" y="-1903"/>
                    <a:pt x="3301" y="5709"/>
                  </a:cubicBezTo>
                  <a:cubicBezTo>
                    <a:pt x="29" y="7712"/>
                    <a:pt x="-973" y="12053"/>
                    <a:pt x="1031" y="15324"/>
                  </a:cubicBezTo>
                  <a:cubicBezTo>
                    <a:pt x="3034" y="18596"/>
                    <a:pt x="7374" y="19598"/>
                    <a:pt x="10646" y="17595"/>
                  </a:cubicBezTo>
                  <a:cubicBezTo>
                    <a:pt x="18458" y="12787"/>
                    <a:pt x="32147" y="12787"/>
                    <a:pt x="39959" y="17595"/>
                  </a:cubicBezTo>
                  <a:cubicBezTo>
                    <a:pt x="41094" y="18329"/>
                    <a:pt x="42363" y="18663"/>
                    <a:pt x="43632" y="18663"/>
                  </a:cubicBezTo>
                  <a:lnTo>
                    <a:pt x="43632" y="186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1" name="Google Shape;4031;p55"/>
            <p:cNvSpPr/>
            <p:nvPr/>
          </p:nvSpPr>
          <p:spPr>
            <a:xfrm>
              <a:off x="1384508" y="3664480"/>
              <a:ext cx="50605" cy="18663"/>
            </a:xfrm>
            <a:custGeom>
              <a:rect b="b" l="l" r="r" t="t"/>
              <a:pathLst>
                <a:path extrusionOk="0" h="18663" w="50605">
                  <a:moveTo>
                    <a:pt x="49575" y="15324"/>
                  </a:moveTo>
                  <a:cubicBezTo>
                    <a:pt x="51578" y="12053"/>
                    <a:pt x="50576" y="7779"/>
                    <a:pt x="47304" y="5709"/>
                  </a:cubicBezTo>
                  <a:cubicBezTo>
                    <a:pt x="34951" y="-1903"/>
                    <a:pt x="15654" y="-1903"/>
                    <a:pt x="3301" y="5709"/>
                  </a:cubicBezTo>
                  <a:cubicBezTo>
                    <a:pt x="29" y="7712"/>
                    <a:pt x="-973" y="12053"/>
                    <a:pt x="1031" y="15324"/>
                  </a:cubicBezTo>
                  <a:cubicBezTo>
                    <a:pt x="2366" y="17461"/>
                    <a:pt x="4636" y="18663"/>
                    <a:pt x="6973" y="18663"/>
                  </a:cubicBezTo>
                  <a:cubicBezTo>
                    <a:pt x="8242" y="18663"/>
                    <a:pt x="9511" y="18329"/>
                    <a:pt x="10646" y="17595"/>
                  </a:cubicBezTo>
                  <a:cubicBezTo>
                    <a:pt x="18458" y="12787"/>
                    <a:pt x="32147" y="12787"/>
                    <a:pt x="39959" y="17595"/>
                  </a:cubicBezTo>
                  <a:cubicBezTo>
                    <a:pt x="43231" y="19598"/>
                    <a:pt x="47505" y="18596"/>
                    <a:pt x="49575" y="15324"/>
                  </a:cubicBezTo>
                  <a:lnTo>
                    <a:pt x="49575" y="1532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2" name="Google Shape;4032;p55"/>
            <p:cNvSpPr/>
            <p:nvPr/>
          </p:nvSpPr>
          <p:spPr>
            <a:xfrm>
              <a:off x="1318966" y="3691156"/>
              <a:ext cx="13888" cy="31249"/>
            </a:xfrm>
            <a:custGeom>
              <a:rect b="b" l="l" r="r" t="t"/>
              <a:pathLst>
                <a:path extrusionOk="0" h="31249" w="13888">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3" name="Google Shape;4033;p55"/>
            <p:cNvSpPr/>
            <p:nvPr/>
          </p:nvSpPr>
          <p:spPr>
            <a:xfrm>
              <a:off x="1402833" y="3691156"/>
              <a:ext cx="13888" cy="31249"/>
            </a:xfrm>
            <a:custGeom>
              <a:rect b="b" l="l" r="r" t="t"/>
              <a:pathLst>
                <a:path extrusionOk="0" h="31249" w="13888">
                  <a:moveTo>
                    <a:pt x="0" y="6944"/>
                  </a:moveTo>
                  <a:lnTo>
                    <a:pt x="0" y="24305"/>
                  </a:lnTo>
                  <a:cubicBezTo>
                    <a:pt x="0" y="28178"/>
                    <a:pt x="3138" y="31250"/>
                    <a:pt x="6944" y="31250"/>
                  </a:cubicBezTo>
                  <a:cubicBezTo>
                    <a:pt x="10750" y="31250"/>
                    <a:pt x="13889" y="28111"/>
                    <a:pt x="13889" y="24305"/>
                  </a:cubicBezTo>
                  <a:lnTo>
                    <a:pt x="13889" y="6944"/>
                  </a:lnTo>
                  <a:cubicBezTo>
                    <a:pt x="13889" y="3072"/>
                    <a:pt x="10750" y="0"/>
                    <a:pt x="6944" y="0"/>
                  </a:cubicBezTo>
                  <a:cubicBezTo>
                    <a:pt x="3138" y="0"/>
                    <a:pt x="0" y="3138"/>
                    <a:pt x="0" y="69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34" name="Google Shape;4034;p55"/>
          <p:cNvGrpSpPr/>
          <p:nvPr/>
        </p:nvGrpSpPr>
        <p:grpSpPr>
          <a:xfrm>
            <a:off x="8169426" y="3305047"/>
            <a:ext cx="228242" cy="290356"/>
            <a:chOff x="1729639" y="3477349"/>
            <a:chExt cx="430645" cy="547739"/>
          </a:xfrm>
        </p:grpSpPr>
        <p:sp>
          <p:nvSpPr>
            <p:cNvPr id="4035" name="Google Shape;4035;p55"/>
            <p:cNvSpPr/>
            <p:nvPr/>
          </p:nvSpPr>
          <p:spPr>
            <a:xfrm>
              <a:off x="1729639" y="3477349"/>
              <a:ext cx="430645" cy="547605"/>
            </a:xfrm>
            <a:custGeom>
              <a:rect b="b" l="l" r="r" t="t"/>
              <a:pathLst>
                <a:path extrusionOk="0" h="547605" w="430645">
                  <a:moveTo>
                    <a:pt x="430333" y="538324"/>
                  </a:moveTo>
                  <a:lnTo>
                    <a:pt x="426727" y="517424"/>
                  </a:lnTo>
                  <a:cubicBezTo>
                    <a:pt x="421319" y="486374"/>
                    <a:pt x="399283" y="461468"/>
                    <a:pt x="369102" y="452320"/>
                  </a:cubicBezTo>
                  <a:lnTo>
                    <a:pt x="366965" y="451652"/>
                  </a:lnTo>
                  <a:cubicBezTo>
                    <a:pt x="367833" y="450784"/>
                    <a:pt x="368635" y="449916"/>
                    <a:pt x="369369" y="448915"/>
                  </a:cubicBezTo>
                  <a:cubicBezTo>
                    <a:pt x="378517" y="437230"/>
                    <a:pt x="378717" y="419935"/>
                    <a:pt x="369970" y="401439"/>
                  </a:cubicBezTo>
                  <a:cubicBezTo>
                    <a:pt x="368100" y="397433"/>
                    <a:pt x="363293" y="395697"/>
                    <a:pt x="359286" y="397566"/>
                  </a:cubicBezTo>
                  <a:cubicBezTo>
                    <a:pt x="355280" y="399436"/>
                    <a:pt x="353544" y="404244"/>
                    <a:pt x="355414" y="408250"/>
                  </a:cubicBezTo>
                  <a:cubicBezTo>
                    <a:pt x="361423" y="421070"/>
                    <a:pt x="361891" y="432288"/>
                    <a:pt x="356682" y="439032"/>
                  </a:cubicBezTo>
                  <a:cubicBezTo>
                    <a:pt x="351808" y="445309"/>
                    <a:pt x="341725" y="447713"/>
                    <a:pt x="328971" y="445710"/>
                  </a:cubicBezTo>
                  <a:cubicBezTo>
                    <a:pt x="323429" y="444842"/>
                    <a:pt x="317754" y="446377"/>
                    <a:pt x="313413" y="449850"/>
                  </a:cubicBezTo>
                  <a:cubicBezTo>
                    <a:pt x="309073" y="453389"/>
                    <a:pt x="306402" y="458597"/>
                    <a:pt x="306135" y="464206"/>
                  </a:cubicBezTo>
                  <a:cubicBezTo>
                    <a:pt x="305467" y="477026"/>
                    <a:pt x="300994" y="486441"/>
                    <a:pt x="293849" y="489913"/>
                  </a:cubicBezTo>
                  <a:cubicBezTo>
                    <a:pt x="286704" y="493386"/>
                    <a:pt x="276555" y="491182"/>
                    <a:pt x="266005" y="483770"/>
                  </a:cubicBezTo>
                  <a:cubicBezTo>
                    <a:pt x="261397" y="480565"/>
                    <a:pt x="255655" y="479430"/>
                    <a:pt x="250246" y="480699"/>
                  </a:cubicBezTo>
                  <a:cubicBezTo>
                    <a:pt x="244771" y="481967"/>
                    <a:pt x="240097" y="485506"/>
                    <a:pt x="237426" y="490381"/>
                  </a:cubicBezTo>
                  <a:cubicBezTo>
                    <a:pt x="231216" y="501665"/>
                    <a:pt x="223070" y="508076"/>
                    <a:pt x="215124" y="508076"/>
                  </a:cubicBezTo>
                  <a:cubicBezTo>
                    <a:pt x="207178" y="508076"/>
                    <a:pt x="199031" y="501599"/>
                    <a:pt x="192821" y="490381"/>
                  </a:cubicBezTo>
                  <a:cubicBezTo>
                    <a:pt x="190084" y="485506"/>
                    <a:pt x="185410" y="481967"/>
                    <a:pt x="180001" y="480699"/>
                  </a:cubicBezTo>
                  <a:cubicBezTo>
                    <a:pt x="174526" y="479430"/>
                    <a:pt x="168783" y="480565"/>
                    <a:pt x="164243" y="483770"/>
                  </a:cubicBezTo>
                  <a:cubicBezTo>
                    <a:pt x="153692" y="491182"/>
                    <a:pt x="143543" y="493386"/>
                    <a:pt x="136398" y="489913"/>
                  </a:cubicBezTo>
                  <a:cubicBezTo>
                    <a:pt x="129254" y="486441"/>
                    <a:pt x="124780" y="477093"/>
                    <a:pt x="124112" y="464206"/>
                  </a:cubicBezTo>
                  <a:cubicBezTo>
                    <a:pt x="123845" y="458597"/>
                    <a:pt x="121174" y="453389"/>
                    <a:pt x="116834" y="449850"/>
                  </a:cubicBezTo>
                  <a:cubicBezTo>
                    <a:pt x="112494" y="446311"/>
                    <a:pt x="106818" y="444842"/>
                    <a:pt x="101276" y="445710"/>
                  </a:cubicBezTo>
                  <a:cubicBezTo>
                    <a:pt x="88589" y="447713"/>
                    <a:pt x="78439" y="445309"/>
                    <a:pt x="73565" y="439032"/>
                  </a:cubicBezTo>
                  <a:cubicBezTo>
                    <a:pt x="68757" y="432822"/>
                    <a:pt x="68757" y="422606"/>
                    <a:pt x="73565" y="410921"/>
                  </a:cubicBezTo>
                  <a:cubicBezTo>
                    <a:pt x="79174" y="397500"/>
                    <a:pt x="90125" y="383945"/>
                    <a:pt x="104481" y="372727"/>
                  </a:cubicBezTo>
                  <a:cubicBezTo>
                    <a:pt x="109422" y="368921"/>
                    <a:pt x="114497" y="365515"/>
                    <a:pt x="119772" y="362577"/>
                  </a:cubicBezTo>
                  <a:cubicBezTo>
                    <a:pt x="130923" y="375331"/>
                    <a:pt x="142541" y="386081"/>
                    <a:pt x="154427" y="394562"/>
                  </a:cubicBezTo>
                  <a:cubicBezTo>
                    <a:pt x="158033" y="397166"/>
                    <a:pt x="163041" y="396298"/>
                    <a:pt x="165645" y="392692"/>
                  </a:cubicBezTo>
                  <a:cubicBezTo>
                    <a:pt x="168249" y="389086"/>
                    <a:pt x="167381" y="384078"/>
                    <a:pt x="163775" y="381474"/>
                  </a:cubicBezTo>
                  <a:cubicBezTo>
                    <a:pt x="151422" y="372660"/>
                    <a:pt x="139203" y="361042"/>
                    <a:pt x="127584" y="347019"/>
                  </a:cubicBezTo>
                  <a:cubicBezTo>
                    <a:pt x="123845" y="342545"/>
                    <a:pt x="120239" y="337805"/>
                    <a:pt x="116700" y="332930"/>
                  </a:cubicBezTo>
                  <a:cubicBezTo>
                    <a:pt x="94598" y="304685"/>
                    <a:pt x="94932" y="271699"/>
                    <a:pt x="94999" y="229966"/>
                  </a:cubicBezTo>
                  <a:cubicBezTo>
                    <a:pt x="94999" y="197181"/>
                    <a:pt x="100942" y="168735"/>
                    <a:pt x="112560" y="145365"/>
                  </a:cubicBezTo>
                  <a:cubicBezTo>
                    <a:pt x="114497" y="141425"/>
                    <a:pt x="118303" y="138687"/>
                    <a:pt x="122710" y="138086"/>
                  </a:cubicBezTo>
                  <a:cubicBezTo>
                    <a:pt x="137467" y="135282"/>
                    <a:pt x="157031" y="139155"/>
                    <a:pt x="170386" y="149972"/>
                  </a:cubicBezTo>
                  <a:cubicBezTo>
                    <a:pt x="181270" y="158386"/>
                    <a:pt x="196360" y="162659"/>
                    <a:pt x="215124" y="162659"/>
                  </a:cubicBezTo>
                  <a:cubicBezTo>
                    <a:pt x="233887" y="162659"/>
                    <a:pt x="248911" y="158386"/>
                    <a:pt x="259795" y="150039"/>
                  </a:cubicBezTo>
                  <a:cubicBezTo>
                    <a:pt x="273082" y="139622"/>
                    <a:pt x="290911" y="135215"/>
                    <a:pt x="307471" y="137953"/>
                  </a:cubicBezTo>
                  <a:cubicBezTo>
                    <a:pt x="311878" y="138554"/>
                    <a:pt x="315684" y="141292"/>
                    <a:pt x="317620" y="145231"/>
                  </a:cubicBezTo>
                  <a:cubicBezTo>
                    <a:pt x="329305" y="168602"/>
                    <a:pt x="335248" y="197114"/>
                    <a:pt x="335248" y="229966"/>
                  </a:cubicBezTo>
                  <a:cubicBezTo>
                    <a:pt x="335916" y="270230"/>
                    <a:pt x="334514" y="307423"/>
                    <a:pt x="313547" y="332930"/>
                  </a:cubicBezTo>
                  <a:cubicBezTo>
                    <a:pt x="309941" y="337938"/>
                    <a:pt x="306135" y="342813"/>
                    <a:pt x="302329" y="347420"/>
                  </a:cubicBezTo>
                  <a:cubicBezTo>
                    <a:pt x="273750" y="381741"/>
                    <a:pt x="242768" y="400638"/>
                    <a:pt x="215124" y="400638"/>
                  </a:cubicBezTo>
                  <a:cubicBezTo>
                    <a:pt x="208713" y="400638"/>
                    <a:pt x="201969" y="399570"/>
                    <a:pt x="195159" y="397566"/>
                  </a:cubicBezTo>
                  <a:cubicBezTo>
                    <a:pt x="190885" y="396298"/>
                    <a:pt x="186411" y="398701"/>
                    <a:pt x="185143" y="402908"/>
                  </a:cubicBezTo>
                  <a:cubicBezTo>
                    <a:pt x="183874" y="407115"/>
                    <a:pt x="186278" y="411655"/>
                    <a:pt x="190484" y="412924"/>
                  </a:cubicBezTo>
                  <a:cubicBezTo>
                    <a:pt x="198764" y="415395"/>
                    <a:pt x="207044" y="416663"/>
                    <a:pt x="215057" y="416663"/>
                  </a:cubicBezTo>
                  <a:cubicBezTo>
                    <a:pt x="246173" y="416663"/>
                    <a:pt x="279827" y="397500"/>
                    <a:pt x="310409" y="362577"/>
                  </a:cubicBezTo>
                  <a:cubicBezTo>
                    <a:pt x="315617" y="365515"/>
                    <a:pt x="320758" y="368921"/>
                    <a:pt x="325700" y="372727"/>
                  </a:cubicBezTo>
                  <a:cubicBezTo>
                    <a:pt x="328838" y="375197"/>
                    <a:pt x="331909" y="377801"/>
                    <a:pt x="334781" y="380539"/>
                  </a:cubicBezTo>
                  <a:cubicBezTo>
                    <a:pt x="336316" y="382008"/>
                    <a:pt x="338320" y="382743"/>
                    <a:pt x="340323" y="382743"/>
                  </a:cubicBezTo>
                  <a:cubicBezTo>
                    <a:pt x="342460" y="382743"/>
                    <a:pt x="344530" y="381941"/>
                    <a:pt x="346132" y="380272"/>
                  </a:cubicBezTo>
                  <a:cubicBezTo>
                    <a:pt x="349204" y="377067"/>
                    <a:pt x="349070" y="371992"/>
                    <a:pt x="345865" y="368921"/>
                  </a:cubicBezTo>
                  <a:cubicBezTo>
                    <a:pt x="342660" y="365849"/>
                    <a:pt x="339188" y="362844"/>
                    <a:pt x="335582" y="360040"/>
                  </a:cubicBezTo>
                  <a:cubicBezTo>
                    <a:pt x="330774" y="356301"/>
                    <a:pt x="325833" y="352962"/>
                    <a:pt x="320758" y="349957"/>
                  </a:cubicBezTo>
                  <a:cubicBezTo>
                    <a:pt x="322695" y="347420"/>
                    <a:pt x="324631" y="344882"/>
                    <a:pt x="326568" y="342212"/>
                  </a:cubicBezTo>
                  <a:cubicBezTo>
                    <a:pt x="332978" y="333331"/>
                    <a:pt x="337785" y="324984"/>
                    <a:pt x="341324" y="316504"/>
                  </a:cubicBezTo>
                  <a:cubicBezTo>
                    <a:pt x="368100" y="315102"/>
                    <a:pt x="389535" y="292866"/>
                    <a:pt x="389535" y="265756"/>
                  </a:cubicBezTo>
                  <a:cubicBezTo>
                    <a:pt x="389535" y="248395"/>
                    <a:pt x="378116" y="233639"/>
                    <a:pt x="362425" y="228564"/>
                  </a:cubicBezTo>
                  <a:cubicBezTo>
                    <a:pt x="374177" y="216812"/>
                    <a:pt x="383992" y="203190"/>
                    <a:pt x="391271" y="188300"/>
                  </a:cubicBezTo>
                  <a:cubicBezTo>
                    <a:pt x="401354" y="167800"/>
                    <a:pt x="406628" y="144831"/>
                    <a:pt x="406628" y="121994"/>
                  </a:cubicBezTo>
                  <a:lnTo>
                    <a:pt x="406628" y="77790"/>
                  </a:lnTo>
                  <a:cubicBezTo>
                    <a:pt x="406628" y="75053"/>
                    <a:pt x="405226" y="72515"/>
                    <a:pt x="402889" y="71046"/>
                  </a:cubicBezTo>
                  <a:cubicBezTo>
                    <a:pt x="400552" y="69577"/>
                    <a:pt x="397681" y="69377"/>
                    <a:pt x="395210" y="70579"/>
                  </a:cubicBezTo>
                  <a:cubicBezTo>
                    <a:pt x="376314" y="79393"/>
                    <a:pt x="349671" y="84468"/>
                    <a:pt x="322094" y="84468"/>
                  </a:cubicBezTo>
                  <a:cubicBezTo>
                    <a:pt x="302997" y="84468"/>
                    <a:pt x="284567" y="82131"/>
                    <a:pt x="268475" y="77657"/>
                  </a:cubicBezTo>
                  <a:cubicBezTo>
                    <a:pt x="253184" y="41399"/>
                    <a:pt x="223003" y="4874"/>
                    <a:pt x="221333" y="2871"/>
                  </a:cubicBezTo>
                  <a:cubicBezTo>
                    <a:pt x="219798" y="1068"/>
                    <a:pt x="217527" y="0"/>
                    <a:pt x="215190" y="0"/>
                  </a:cubicBezTo>
                  <a:cubicBezTo>
                    <a:pt x="212853" y="0"/>
                    <a:pt x="210516" y="1068"/>
                    <a:pt x="209047" y="2871"/>
                  </a:cubicBezTo>
                  <a:cubicBezTo>
                    <a:pt x="207378" y="4941"/>
                    <a:pt x="177197" y="41466"/>
                    <a:pt x="161905" y="77657"/>
                  </a:cubicBezTo>
                  <a:cubicBezTo>
                    <a:pt x="147015" y="81797"/>
                    <a:pt x="129988" y="84134"/>
                    <a:pt x="112427" y="84401"/>
                  </a:cubicBezTo>
                  <a:cubicBezTo>
                    <a:pt x="108020" y="84468"/>
                    <a:pt x="104481" y="88140"/>
                    <a:pt x="104548" y="92547"/>
                  </a:cubicBezTo>
                  <a:cubicBezTo>
                    <a:pt x="104614" y="96954"/>
                    <a:pt x="108220" y="100427"/>
                    <a:pt x="112560" y="100427"/>
                  </a:cubicBezTo>
                  <a:cubicBezTo>
                    <a:pt x="126115" y="100293"/>
                    <a:pt x="142742" y="98423"/>
                    <a:pt x="155696" y="95619"/>
                  </a:cubicBezTo>
                  <a:cubicBezTo>
                    <a:pt x="154093" y="101762"/>
                    <a:pt x="153225" y="107705"/>
                    <a:pt x="153225" y="113314"/>
                  </a:cubicBezTo>
                  <a:cubicBezTo>
                    <a:pt x="153225" y="116986"/>
                    <a:pt x="153559" y="120525"/>
                    <a:pt x="154293" y="123864"/>
                  </a:cubicBezTo>
                  <a:cubicBezTo>
                    <a:pt x="144945" y="120993"/>
                    <a:pt x="131390" y="120325"/>
                    <a:pt x="120573" y="122061"/>
                  </a:cubicBezTo>
                  <a:cubicBezTo>
                    <a:pt x="110958" y="123463"/>
                    <a:pt x="102678" y="129473"/>
                    <a:pt x="98338" y="138086"/>
                  </a:cubicBezTo>
                  <a:cubicBezTo>
                    <a:pt x="87120" y="160589"/>
                    <a:pt x="80710" y="187165"/>
                    <a:pt x="79374" y="217279"/>
                  </a:cubicBezTo>
                  <a:cubicBezTo>
                    <a:pt x="68891" y="206796"/>
                    <a:pt x="60077" y="194576"/>
                    <a:pt x="53600" y="181289"/>
                  </a:cubicBezTo>
                  <a:cubicBezTo>
                    <a:pt x="44585" y="162993"/>
                    <a:pt x="39844" y="142494"/>
                    <a:pt x="39844" y="122061"/>
                  </a:cubicBezTo>
                  <a:lnTo>
                    <a:pt x="39844" y="89743"/>
                  </a:lnTo>
                  <a:cubicBezTo>
                    <a:pt x="50128" y="93415"/>
                    <a:pt x="61746" y="96220"/>
                    <a:pt x="74032" y="98023"/>
                  </a:cubicBezTo>
                  <a:cubicBezTo>
                    <a:pt x="78439" y="98690"/>
                    <a:pt x="82513" y="95619"/>
                    <a:pt x="83113" y="91279"/>
                  </a:cubicBezTo>
                  <a:cubicBezTo>
                    <a:pt x="83714" y="86938"/>
                    <a:pt x="80710" y="82798"/>
                    <a:pt x="76369" y="82198"/>
                  </a:cubicBezTo>
                  <a:cubicBezTo>
                    <a:pt x="60811" y="79860"/>
                    <a:pt x="46589" y="75854"/>
                    <a:pt x="35237" y="70579"/>
                  </a:cubicBezTo>
                  <a:cubicBezTo>
                    <a:pt x="32767" y="69444"/>
                    <a:pt x="29829" y="69577"/>
                    <a:pt x="27558" y="71046"/>
                  </a:cubicBezTo>
                  <a:cubicBezTo>
                    <a:pt x="25221" y="72515"/>
                    <a:pt x="23819" y="75053"/>
                    <a:pt x="23819" y="77790"/>
                  </a:cubicBezTo>
                  <a:lnTo>
                    <a:pt x="23819" y="121994"/>
                  </a:lnTo>
                  <a:cubicBezTo>
                    <a:pt x="23819" y="144831"/>
                    <a:pt x="29161" y="167800"/>
                    <a:pt x="39177" y="188300"/>
                  </a:cubicBezTo>
                  <a:cubicBezTo>
                    <a:pt x="46455" y="203123"/>
                    <a:pt x="56271" y="216812"/>
                    <a:pt x="68023" y="228564"/>
                  </a:cubicBezTo>
                  <a:cubicBezTo>
                    <a:pt x="52331" y="233639"/>
                    <a:pt x="40913" y="248395"/>
                    <a:pt x="40913" y="265756"/>
                  </a:cubicBezTo>
                  <a:cubicBezTo>
                    <a:pt x="40913" y="292866"/>
                    <a:pt x="62280" y="315102"/>
                    <a:pt x="89123" y="316504"/>
                  </a:cubicBezTo>
                  <a:cubicBezTo>
                    <a:pt x="92662" y="324984"/>
                    <a:pt x="97403" y="333331"/>
                    <a:pt x="103880" y="342212"/>
                  </a:cubicBezTo>
                  <a:cubicBezTo>
                    <a:pt x="105749" y="344816"/>
                    <a:pt x="107686" y="347420"/>
                    <a:pt x="109689" y="349957"/>
                  </a:cubicBezTo>
                  <a:cubicBezTo>
                    <a:pt x="104614" y="352962"/>
                    <a:pt x="99673" y="356301"/>
                    <a:pt x="94865" y="360040"/>
                  </a:cubicBezTo>
                  <a:cubicBezTo>
                    <a:pt x="58941" y="388085"/>
                    <a:pt x="44118" y="427147"/>
                    <a:pt x="61078" y="448848"/>
                  </a:cubicBezTo>
                  <a:cubicBezTo>
                    <a:pt x="61879" y="449850"/>
                    <a:pt x="62681" y="450784"/>
                    <a:pt x="63616" y="451652"/>
                  </a:cubicBezTo>
                  <a:lnTo>
                    <a:pt x="61546" y="452253"/>
                  </a:lnTo>
                  <a:cubicBezTo>
                    <a:pt x="31298" y="461335"/>
                    <a:pt x="9196" y="486308"/>
                    <a:pt x="3720" y="517424"/>
                  </a:cubicBezTo>
                  <a:lnTo>
                    <a:pt x="114" y="538190"/>
                  </a:lnTo>
                  <a:cubicBezTo>
                    <a:pt x="-620" y="542531"/>
                    <a:pt x="2251" y="546737"/>
                    <a:pt x="6658" y="547472"/>
                  </a:cubicBezTo>
                  <a:cubicBezTo>
                    <a:pt x="7126" y="547539"/>
                    <a:pt x="7593" y="547605"/>
                    <a:pt x="8060" y="547605"/>
                  </a:cubicBezTo>
                  <a:cubicBezTo>
                    <a:pt x="11867" y="547605"/>
                    <a:pt x="15272" y="544868"/>
                    <a:pt x="15940" y="540928"/>
                  </a:cubicBezTo>
                  <a:lnTo>
                    <a:pt x="19545" y="520162"/>
                  </a:lnTo>
                  <a:cubicBezTo>
                    <a:pt x="22884" y="500797"/>
                    <a:pt x="34302" y="484371"/>
                    <a:pt x="50595" y="474489"/>
                  </a:cubicBezTo>
                  <a:lnTo>
                    <a:pt x="50595" y="539526"/>
                  </a:lnTo>
                  <a:cubicBezTo>
                    <a:pt x="50595" y="543933"/>
                    <a:pt x="54201" y="547539"/>
                    <a:pt x="58608" y="547539"/>
                  </a:cubicBezTo>
                  <a:cubicBezTo>
                    <a:pt x="63015" y="547539"/>
                    <a:pt x="66621" y="543933"/>
                    <a:pt x="66621" y="539526"/>
                  </a:cubicBezTo>
                  <a:lnTo>
                    <a:pt x="66621" y="467411"/>
                  </a:lnTo>
                  <a:lnTo>
                    <a:pt x="82646" y="462603"/>
                  </a:lnTo>
                  <a:lnTo>
                    <a:pt x="82646" y="482301"/>
                  </a:lnTo>
                  <a:cubicBezTo>
                    <a:pt x="82646" y="486708"/>
                    <a:pt x="86252" y="490314"/>
                    <a:pt x="90659" y="490314"/>
                  </a:cubicBezTo>
                  <a:cubicBezTo>
                    <a:pt x="95066" y="490314"/>
                    <a:pt x="98671" y="486708"/>
                    <a:pt x="98671" y="482301"/>
                  </a:cubicBezTo>
                  <a:lnTo>
                    <a:pt x="98671" y="462069"/>
                  </a:lnTo>
                  <a:cubicBezTo>
                    <a:pt x="100408" y="461935"/>
                    <a:pt x="102077" y="461735"/>
                    <a:pt x="103880" y="461468"/>
                  </a:cubicBezTo>
                  <a:cubicBezTo>
                    <a:pt x="105282" y="461268"/>
                    <a:pt x="106350" y="461869"/>
                    <a:pt x="106818" y="462269"/>
                  </a:cubicBezTo>
                  <a:cubicBezTo>
                    <a:pt x="107285" y="462670"/>
                    <a:pt x="108086" y="463538"/>
                    <a:pt x="108220" y="464940"/>
                  </a:cubicBezTo>
                  <a:cubicBezTo>
                    <a:pt x="109222" y="484037"/>
                    <a:pt x="116767" y="497993"/>
                    <a:pt x="129521" y="504203"/>
                  </a:cubicBezTo>
                  <a:cubicBezTo>
                    <a:pt x="142274" y="510413"/>
                    <a:pt x="157899" y="507809"/>
                    <a:pt x="173591" y="496791"/>
                  </a:cubicBezTo>
                  <a:cubicBezTo>
                    <a:pt x="174793" y="495990"/>
                    <a:pt x="175928" y="496056"/>
                    <a:pt x="176596" y="496190"/>
                  </a:cubicBezTo>
                  <a:cubicBezTo>
                    <a:pt x="177197" y="496324"/>
                    <a:pt x="178332" y="496724"/>
                    <a:pt x="178999" y="497993"/>
                  </a:cubicBezTo>
                  <a:cubicBezTo>
                    <a:pt x="186478" y="511548"/>
                    <a:pt x="196360" y="520162"/>
                    <a:pt x="207311" y="522966"/>
                  </a:cubicBezTo>
                  <a:lnTo>
                    <a:pt x="207311" y="539526"/>
                  </a:lnTo>
                  <a:cubicBezTo>
                    <a:pt x="207311" y="543933"/>
                    <a:pt x="210917" y="547539"/>
                    <a:pt x="215324" y="547539"/>
                  </a:cubicBezTo>
                  <a:cubicBezTo>
                    <a:pt x="219731" y="547539"/>
                    <a:pt x="223337" y="543933"/>
                    <a:pt x="223337" y="539526"/>
                  </a:cubicBezTo>
                  <a:lnTo>
                    <a:pt x="223337" y="522966"/>
                  </a:lnTo>
                  <a:cubicBezTo>
                    <a:pt x="234287" y="520162"/>
                    <a:pt x="244170" y="511548"/>
                    <a:pt x="251648" y="497993"/>
                  </a:cubicBezTo>
                  <a:cubicBezTo>
                    <a:pt x="252316" y="496724"/>
                    <a:pt x="253451" y="496324"/>
                    <a:pt x="254052" y="496190"/>
                  </a:cubicBezTo>
                  <a:cubicBezTo>
                    <a:pt x="254653" y="496056"/>
                    <a:pt x="255855" y="495923"/>
                    <a:pt x="257057" y="496791"/>
                  </a:cubicBezTo>
                  <a:cubicBezTo>
                    <a:pt x="272749" y="507809"/>
                    <a:pt x="288374" y="510413"/>
                    <a:pt x="301127" y="504203"/>
                  </a:cubicBezTo>
                  <a:cubicBezTo>
                    <a:pt x="313881" y="497993"/>
                    <a:pt x="321426" y="484037"/>
                    <a:pt x="322428" y="464940"/>
                  </a:cubicBezTo>
                  <a:cubicBezTo>
                    <a:pt x="322494" y="463471"/>
                    <a:pt x="323296" y="462603"/>
                    <a:pt x="323830" y="462269"/>
                  </a:cubicBezTo>
                  <a:cubicBezTo>
                    <a:pt x="324297" y="461869"/>
                    <a:pt x="325299" y="461268"/>
                    <a:pt x="326768" y="461468"/>
                  </a:cubicBezTo>
                  <a:cubicBezTo>
                    <a:pt x="328905" y="461802"/>
                    <a:pt x="330975" y="462069"/>
                    <a:pt x="333045" y="462203"/>
                  </a:cubicBezTo>
                  <a:lnTo>
                    <a:pt x="333045" y="539593"/>
                  </a:lnTo>
                  <a:cubicBezTo>
                    <a:pt x="333045" y="544000"/>
                    <a:pt x="336650" y="547605"/>
                    <a:pt x="341057" y="547605"/>
                  </a:cubicBezTo>
                  <a:cubicBezTo>
                    <a:pt x="345464" y="547605"/>
                    <a:pt x="349070" y="544000"/>
                    <a:pt x="349070" y="539593"/>
                  </a:cubicBezTo>
                  <a:lnTo>
                    <a:pt x="349070" y="462870"/>
                  </a:lnTo>
                  <a:cubicBezTo>
                    <a:pt x="349070" y="462870"/>
                    <a:pt x="364161" y="467411"/>
                    <a:pt x="365096" y="467745"/>
                  </a:cubicBezTo>
                  <a:lnTo>
                    <a:pt x="365096" y="539593"/>
                  </a:lnTo>
                  <a:cubicBezTo>
                    <a:pt x="365096" y="544000"/>
                    <a:pt x="368701" y="547605"/>
                    <a:pt x="373108" y="547605"/>
                  </a:cubicBezTo>
                  <a:cubicBezTo>
                    <a:pt x="377515" y="547605"/>
                    <a:pt x="381121" y="544000"/>
                    <a:pt x="381121" y="539593"/>
                  </a:cubicBezTo>
                  <a:lnTo>
                    <a:pt x="381121" y="475090"/>
                  </a:lnTo>
                  <a:cubicBezTo>
                    <a:pt x="396813" y="485039"/>
                    <a:pt x="407764" y="501131"/>
                    <a:pt x="411102" y="520028"/>
                  </a:cubicBezTo>
                  <a:lnTo>
                    <a:pt x="414708" y="540928"/>
                  </a:lnTo>
                  <a:cubicBezTo>
                    <a:pt x="415376" y="544801"/>
                    <a:pt x="418781" y="547605"/>
                    <a:pt x="422587" y="547605"/>
                  </a:cubicBezTo>
                  <a:cubicBezTo>
                    <a:pt x="423055" y="547605"/>
                    <a:pt x="423522" y="547605"/>
                    <a:pt x="423989" y="547472"/>
                  </a:cubicBezTo>
                  <a:cubicBezTo>
                    <a:pt x="428330" y="546737"/>
                    <a:pt x="431268" y="542531"/>
                    <a:pt x="430533" y="538190"/>
                  </a:cubicBezTo>
                  <a:lnTo>
                    <a:pt x="430533" y="538190"/>
                  </a:lnTo>
                  <a:close/>
                  <a:moveTo>
                    <a:pt x="373442" y="265890"/>
                  </a:moveTo>
                  <a:cubicBezTo>
                    <a:pt x="373442" y="282316"/>
                    <a:pt x="362024" y="296071"/>
                    <a:pt x="346733" y="299677"/>
                  </a:cubicBezTo>
                  <a:cubicBezTo>
                    <a:pt x="350272" y="284920"/>
                    <a:pt x="351274" y="264221"/>
                    <a:pt x="351274" y="242920"/>
                  </a:cubicBezTo>
                  <a:cubicBezTo>
                    <a:pt x="363560" y="243388"/>
                    <a:pt x="373442" y="253470"/>
                    <a:pt x="373442" y="265890"/>
                  </a:cubicBezTo>
                  <a:close/>
                  <a:moveTo>
                    <a:pt x="322094" y="100627"/>
                  </a:moveTo>
                  <a:cubicBezTo>
                    <a:pt x="347201" y="100627"/>
                    <a:pt x="371039" y="96821"/>
                    <a:pt x="390536" y="89876"/>
                  </a:cubicBezTo>
                  <a:lnTo>
                    <a:pt x="390536" y="122194"/>
                  </a:lnTo>
                  <a:cubicBezTo>
                    <a:pt x="390536" y="157851"/>
                    <a:pt x="375980" y="192373"/>
                    <a:pt x="351007" y="217413"/>
                  </a:cubicBezTo>
                  <a:cubicBezTo>
                    <a:pt x="349604" y="187298"/>
                    <a:pt x="343261" y="160656"/>
                    <a:pt x="331976" y="138086"/>
                  </a:cubicBezTo>
                  <a:cubicBezTo>
                    <a:pt x="327636" y="129473"/>
                    <a:pt x="319356" y="123463"/>
                    <a:pt x="309741" y="122128"/>
                  </a:cubicBezTo>
                  <a:cubicBezTo>
                    <a:pt x="300593" y="120659"/>
                    <a:pt x="286704" y="120792"/>
                    <a:pt x="276154" y="124064"/>
                  </a:cubicBezTo>
                  <a:cubicBezTo>
                    <a:pt x="276822" y="120725"/>
                    <a:pt x="277222" y="117187"/>
                    <a:pt x="277222" y="113514"/>
                  </a:cubicBezTo>
                  <a:cubicBezTo>
                    <a:pt x="277222" y="107972"/>
                    <a:pt x="276288" y="101962"/>
                    <a:pt x="274752" y="95886"/>
                  </a:cubicBezTo>
                  <a:cubicBezTo>
                    <a:pt x="289509" y="99024"/>
                    <a:pt x="305668" y="100694"/>
                    <a:pt x="322161" y="100694"/>
                  </a:cubicBezTo>
                  <a:lnTo>
                    <a:pt x="322161" y="100694"/>
                  </a:lnTo>
                  <a:close/>
                  <a:moveTo>
                    <a:pt x="179734" y="136885"/>
                  </a:moveTo>
                  <a:cubicBezTo>
                    <a:pt x="172723" y="131209"/>
                    <a:pt x="169117" y="123330"/>
                    <a:pt x="169117" y="113447"/>
                  </a:cubicBezTo>
                  <a:cubicBezTo>
                    <a:pt x="169117" y="106904"/>
                    <a:pt x="171588" y="95819"/>
                    <a:pt x="175460" y="86404"/>
                  </a:cubicBezTo>
                  <a:cubicBezTo>
                    <a:pt x="185543" y="61231"/>
                    <a:pt x="205174" y="34054"/>
                    <a:pt x="215124" y="21033"/>
                  </a:cubicBezTo>
                  <a:cubicBezTo>
                    <a:pt x="225006" y="33921"/>
                    <a:pt x="244370" y="60763"/>
                    <a:pt x="254520" y="85736"/>
                  </a:cubicBezTo>
                  <a:cubicBezTo>
                    <a:pt x="257658" y="93415"/>
                    <a:pt x="261264" y="105167"/>
                    <a:pt x="261130" y="113447"/>
                  </a:cubicBezTo>
                  <a:cubicBezTo>
                    <a:pt x="260729" y="137886"/>
                    <a:pt x="240097" y="146366"/>
                    <a:pt x="215124" y="146633"/>
                  </a:cubicBezTo>
                  <a:cubicBezTo>
                    <a:pt x="201035" y="146767"/>
                    <a:pt x="187479" y="143228"/>
                    <a:pt x="179734" y="136885"/>
                  </a:cubicBezTo>
                  <a:lnTo>
                    <a:pt x="179734" y="136885"/>
                  </a:lnTo>
                  <a:close/>
                  <a:moveTo>
                    <a:pt x="56805" y="265890"/>
                  </a:moveTo>
                  <a:cubicBezTo>
                    <a:pt x="56805" y="253470"/>
                    <a:pt x="66687" y="243388"/>
                    <a:pt x="78973" y="242920"/>
                  </a:cubicBezTo>
                  <a:cubicBezTo>
                    <a:pt x="78973" y="262017"/>
                    <a:pt x="80042" y="285655"/>
                    <a:pt x="83514" y="299677"/>
                  </a:cubicBezTo>
                  <a:cubicBezTo>
                    <a:pt x="68223" y="296071"/>
                    <a:pt x="56805" y="282249"/>
                    <a:pt x="56805" y="265890"/>
                  </a:cubicBezTo>
                  <a:lnTo>
                    <a:pt x="56805" y="26589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6" name="Google Shape;4036;p55"/>
            <p:cNvSpPr/>
            <p:nvPr/>
          </p:nvSpPr>
          <p:spPr>
            <a:xfrm>
              <a:off x="1812151" y="3989298"/>
              <a:ext cx="16025" cy="35790"/>
            </a:xfrm>
            <a:custGeom>
              <a:rect b="b" l="l" r="r" t="t"/>
              <a:pathLst>
                <a:path extrusionOk="0" h="35790" w="16025">
                  <a:moveTo>
                    <a:pt x="8013" y="0"/>
                  </a:moveTo>
                  <a:cubicBezTo>
                    <a:pt x="3606" y="0"/>
                    <a:pt x="0" y="3606"/>
                    <a:pt x="0" y="8013"/>
                  </a:cubicBezTo>
                  <a:lnTo>
                    <a:pt x="0" y="27777"/>
                  </a:lnTo>
                  <a:cubicBezTo>
                    <a:pt x="0" y="32185"/>
                    <a:pt x="3606" y="35790"/>
                    <a:pt x="8013" y="35790"/>
                  </a:cubicBezTo>
                  <a:cubicBezTo>
                    <a:pt x="12420" y="35790"/>
                    <a:pt x="16025" y="32185"/>
                    <a:pt x="16025" y="27777"/>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7" name="Google Shape;4037;p55"/>
            <p:cNvSpPr/>
            <p:nvPr/>
          </p:nvSpPr>
          <p:spPr>
            <a:xfrm>
              <a:off x="1907303" y="3715395"/>
              <a:ext cx="74919" cy="74919"/>
            </a:xfrm>
            <a:custGeom>
              <a:rect b="b" l="l" r="r" t="t"/>
              <a:pathLst>
                <a:path extrusionOk="0" h="74919" w="74919">
                  <a:moveTo>
                    <a:pt x="37460" y="74919"/>
                  </a:moveTo>
                  <a:cubicBezTo>
                    <a:pt x="58092" y="74919"/>
                    <a:pt x="74919" y="58092"/>
                    <a:pt x="74919" y="37460"/>
                  </a:cubicBezTo>
                  <a:cubicBezTo>
                    <a:pt x="74919" y="16827"/>
                    <a:pt x="58092" y="0"/>
                    <a:pt x="37460" y="0"/>
                  </a:cubicBezTo>
                  <a:cubicBezTo>
                    <a:pt x="16827" y="0"/>
                    <a:pt x="0" y="16827"/>
                    <a:pt x="0" y="37460"/>
                  </a:cubicBezTo>
                  <a:cubicBezTo>
                    <a:pt x="0" y="58092"/>
                    <a:pt x="16827" y="74919"/>
                    <a:pt x="37460" y="74919"/>
                  </a:cubicBezTo>
                  <a:close/>
                  <a:moveTo>
                    <a:pt x="37460" y="16092"/>
                  </a:moveTo>
                  <a:cubicBezTo>
                    <a:pt x="49278" y="16092"/>
                    <a:pt x="58827" y="25708"/>
                    <a:pt x="58827" y="37460"/>
                  </a:cubicBezTo>
                  <a:cubicBezTo>
                    <a:pt x="58827" y="49212"/>
                    <a:pt x="49212" y="58827"/>
                    <a:pt x="37460" y="58827"/>
                  </a:cubicBezTo>
                  <a:cubicBezTo>
                    <a:pt x="25707" y="58827"/>
                    <a:pt x="16092" y="49212"/>
                    <a:pt x="16092" y="37460"/>
                  </a:cubicBezTo>
                  <a:cubicBezTo>
                    <a:pt x="16092" y="25708"/>
                    <a:pt x="25707" y="16092"/>
                    <a:pt x="37460" y="160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8" name="Google Shape;4038;p55"/>
            <p:cNvSpPr/>
            <p:nvPr/>
          </p:nvSpPr>
          <p:spPr>
            <a:xfrm>
              <a:off x="1996111" y="3695096"/>
              <a:ext cx="16025" cy="32050"/>
            </a:xfrm>
            <a:custGeom>
              <a:rect b="b" l="l" r="r" t="t"/>
              <a:pathLst>
                <a:path extrusionOk="0" h="32050" w="16025">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9" name="Google Shape;4039;p55"/>
            <p:cNvSpPr/>
            <p:nvPr/>
          </p:nvSpPr>
          <p:spPr>
            <a:xfrm>
              <a:off x="1877389" y="3695096"/>
              <a:ext cx="16025" cy="32050"/>
            </a:xfrm>
            <a:custGeom>
              <a:rect b="b" l="l" r="r" t="t"/>
              <a:pathLst>
                <a:path extrusionOk="0" h="32050" w="16025">
                  <a:moveTo>
                    <a:pt x="8013" y="0"/>
                  </a:moveTo>
                  <a:cubicBezTo>
                    <a:pt x="3606" y="0"/>
                    <a:pt x="0" y="3606"/>
                    <a:pt x="0" y="8013"/>
                  </a:cubicBezTo>
                  <a:lnTo>
                    <a:pt x="0" y="24038"/>
                  </a:lnTo>
                  <a:cubicBezTo>
                    <a:pt x="0" y="28445"/>
                    <a:pt x="3606" y="32051"/>
                    <a:pt x="8013" y="32051"/>
                  </a:cubicBezTo>
                  <a:cubicBezTo>
                    <a:pt x="12420" y="32051"/>
                    <a:pt x="16025" y="28445"/>
                    <a:pt x="16025" y="24038"/>
                  </a:cubicBezTo>
                  <a:lnTo>
                    <a:pt x="16025" y="8013"/>
                  </a:lnTo>
                  <a:cubicBezTo>
                    <a:pt x="16025" y="3606"/>
                    <a:pt x="12420" y="0"/>
                    <a:pt x="801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0" name="Google Shape;4040;p55"/>
            <p:cNvSpPr/>
            <p:nvPr/>
          </p:nvSpPr>
          <p:spPr>
            <a:xfrm>
              <a:off x="1901772" y="3803134"/>
              <a:ext cx="87049" cy="48143"/>
            </a:xfrm>
            <a:custGeom>
              <a:rect b="b" l="l" r="r" t="t"/>
              <a:pathLst>
                <a:path extrusionOk="0" h="48143" w="87049">
                  <a:moveTo>
                    <a:pt x="75843" y="0"/>
                  </a:moveTo>
                  <a:lnTo>
                    <a:pt x="11273" y="0"/>
                  </a:lnTo>
                  <a:cubicBezTo>
                    <a:pt x="7735" y="0"/>
                    <a:pt x="4396" y="1669"/>
                    <a:pt x="2259" y="4474"/>
                  </a:cubicBezTo>
                  <a:cubicBezTo>
                    <a:pt x="122" y="7345"/>
                    <a:pt x="-545" y="10951"/>
                    <a:pt x="456" y="14356"/>
                  </a:cubicBezTo>
                  <a:cubicBezTo>
                    <a:pt x="4396" y="27911"/>
                    <a:pt x="19153" y="48143"/>
                    <a:pt x="43525" y="48143"/>
                  </a:cubicBezTo>
                  <a:cubicBezTo>
                    <a:pt x="67897" y="48143"/>
                    <a:pt x="82654" y="27978"/>
                    <a:pt x="86593" y="14356"/>
                  </a:cubicBezTo>
                  <a:cubicBezTo>
                    <a:pt x="87595" y="10951"/>
                    <a:pt x="86927" y="7345"/>
                    <a:pt x="84791" y="4474"/>
                  </a:cubicBezTo>
                  <a:cubicBezTo>
                    <a:pt x="82654" y="1669"/>
                    <a:pt x="79315" y="0"/>
                    <a:pt x="75776" y="0"/>
                  </a:cubicBezTo>
                  <a:close/>
                  <a:moveTo>
                    <a:pt x="43525" y="32118"/>
                  </a:moveTo>
                  <a:cubicBezTo>
                    <a:pt x="30704" y="32118"/>
                    <a:pt x="22625" y="23103"/>
                    <a:pt x="18619" y="16092"/>
                  </a:cubicBezTo>
                  <a:lnTo>
                    <a:pt x="68431" y="16092"/>
                  </a:lnTo>
                  <a:cubicBezTo>
                    <a:pt x="64425" y="23103"/>
                    <a:pt x="56345" y="32118"/>
                    <a:pt x="43525" y="321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1" name="Google Shape;4041;p55"/>
            <p:cNvSpPr/>
            <p:nvPr/>
          </p:nvSpPr>
          <p:spPr>
            <a:xfrm>
              <a:off x="1877389" y="3669054"/>
              <a:ext cx="16025" cy="16025"/>
            </a:xfrm>
            <a:custGeom>
              <a:rect b="b" l="l" r="r" t="t"/>
              <a:pathLst>
                <a:path extrusionOk="0" h="16025" w="16025">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2" name="Google Shape;4042;p55"/>
            <p:cNvSpPr/>
            <p:nvPr/>
          </p:nvSpPr>
          <p:spPr>
            <a:xfrm>
              <a:off x="1877389" y="3737563"/>
              <a:ext cx="16025" cy="16025"/>
            </a:xfrm>
            <a:custGeom>
              <a:rect b="b" l="l" r="r" t="t"/>
              <a:pathLst>
                <a:path extrusionOk="0" h="16025" w="16025">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3" name="Google Shape;4043;p55"/>
            <p:cNvSpPr/>
            <p:nvPr/>
          </p:nvSpPr>
          <p:spPr>
            <a:xfrm>
              <a:off x="1996111" y="3669054"/>
              <a:ext cx="16025" cy="16025"/>
            </a:xfrm>
            <a:custGeom>
              <a:rect b="b" l="l" r="r" t="t"/>
              <a:pathLst>
                <a:path extrusionOk="0" h="16025" w="16025">
                  <a:moveTo>
                    <a:pt x="16025" y="8013"/>
                  </a:moveTo>
                  <a:cubicBezTo>
                    <a:pt x="16025" y="12438"/>
                    <a:pt x="12438" y="16025"/>
                    <a:pt x="8013" y="16025"/>
                  </a:cubicBezTo>
                  <a:cubicBezTo>
                    <a:pt x="3587" y="16025"/>
                    <a:pt x="0" y="12438"/>
                    <a:pt x="0" y="8013"/>
                  </a:cubicBezTo>
                  <a:cubicBezTo>
                    <a:pt x="0" y="3587"/>
                    <a:pt x="3587" y="0"/>
                    <a:pt x="8013" y="0"/>
                  </a:cubicBezTo>
                  <a:cubicBezTo>
                    <a:pt x="12438" y="0"/>
                    <a:pt x="16025" y="3587"/>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4" name="Google Shape;4044;p55"/>
            <p:cNvSpPr/>
            <p:nvPr/>
          </p:nvSpPr>
          <p:spPr>
            <a:xfrm>
              <a:off x="1996111" y="3737563"/>
              <a:ext cx="16025" cy="16025"/>
            </a:xfrm>
            <a:custGeom>
              <a:rect b="b" l="l" r="r" t="t"/>
              <a:pathLst>
                <a:path extrusionOk="0" h="16025" w="16025">
                  <a:moveTo>
                    <a:pt x="16025" y="8013"/>
                  </a:moveTo>
                  <a:cubicBezTo>
                    <a:pt x="16025" y="12438"/>
                    <a:pt x="12438" y="16026"/>
                    <a:pt x="8013" y="16026"/>
                  </a:cubicBezTo>
                  <a:cubicBezTo>
                    <a:pt x="3587" y="16026"/>
                    <a:pt x="0" y="12438"/>
                    <a:pt x="0" y="8013"/>
                  </a:cubicBezTo>
                  <a:cubicBezTo>
                    <a:pt x="0" y="3588"/>
                    <a:pt x="3587" y="0"/>
                    <a:pt x="8013" y="0"/>
                  </a:cubicBezTo>
                  <a:cubicBezTo>
                    <a:pt x="12438" y="0"/>
                    <a:pt x="16025" y="3588"/>
                    <a:pt x="16025" y="80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45" name="Google Shape;4045;p55"/>
          <p:cNvGrpSpPr/>
          <p:nvPr/>
        </p:nvGrpSpPr>
        <p:grpSpPr>
          <a:xfrm>
            <a:off x="7273192" y="3736123"/>
            <a:ext cx="274581" cy="288701"/>
            <a:chOff x="3555984" y="3414449"/>
            <a:chExt cx="550815" cy="579255"/>
          </a:xfrm>
        </p:grpSpPr>
        <p:sp>
          <p:nvSpPr>
            <p:cNvPr id="4046" name="Google Shape;4046;p55"/>
            <p:cNvSpPr/>
            <p:nvPr/>
          </p:nvSpPr>
          <p:spPr>
            <a:xfrm>
              <a:off x="3555984" y="3414449"/>
              <a:ext cx="449726" cy="579188"/>
            </a:xfrm>
            <a:custGeom>
              <a:rect b="b" l="l" r="r" t="t"/>
              <a:pathLst>
                <a:path extrusionOk="0" h="579188" w="449726">
                  <a:moveTo>
                    <a:pt x="405056" y="473153"/>
                  </a:moveTo>
                  <a:lnTo>
                    <a:pt x="373205" y="467077"/>
                  </a:lnTo>
                  <a:lnTo>
                    <a:pt x="373205" y="421939"/>
                  </a:lnTo>
                  <a:cubicBezTo>
                    <a:pt x="373205" y="408250"/>
                    <a:pt x="363790" y="396765"/>
                    <a:pt x="351036" y="393560"/>
                  </a:cubicBezTo>
                  <a:lnTo>
                    <a:pt x="375342" y="372326"/>
                  </a:lnTo>
                  <a:cubicBezTo>
                    <a:pt x="393637" y="356301"/>
                    <a:pt x="404188" y="333131"/>
                    <a:pt x="404188" y="308758"/>
                  </a:cubicBezTo>
                  <a:lnTo>
                    <a:pt x="404188" y="305086"/>
                  </a:lnTo>
                  <a:cubicBezTo>
                    <a:pt x="431965" y="292599"/>
                    <a:pt x="449727" y="265356"/>
                    <a:pt x="449727" y="234574"/>
                  </a:cubicBezTo>
                  <a:cubicBezTo>
                    <a:pt x="449727" y="220818"/>
                    <a:pt x="441914" y="208799"/>
                    <a:pt x="430496" y="202790"/>
                  </a:cubicBezTo>
                  <a:lnTo>
                    <a:pt x="430496" y="167934"/>
                  </a:lnTo>
                  <a:cubicBezTo>
                    <a:pt x="430496" y="122328"/>
                    <a:pt x="399446" y="75787"/>
                    <a:pt x="368197" y="52417"/>
                  </a:cubicBezTo>
                  <a:cubicBezTo>
                    <a:pt x="368330" y="50814"/>
                    <a:pt x="368397" y="49145"/>
                    <a:pt x="368397" y="47542"/>
                  </a:cubicBezTo>
                  <a:cubicBezTo>
                    <a:pt x="368397" y="42201"/>
                    <a:pt x="366995" y="36859"/>
                    <a:pt x="364257" y="32251"/>
                  </a:cubicBezTo>
                  <a:cubicBezTo>
                    <a:pt x="361586" y="27644"/>
                    <a:pt x="357713" y="23771"/>
                    <a:pt x="353106" y="21034"/>
                  </a:cubicBezTo>
                  <a:cubicBezTo>
                    <a:pt x="329669" y="7278"/>
                    <a:pt x="302826" y="0"/>
                    <a:pt x="275449" y="0"/>
                  </a:cubicBezTo>
                  <a:cubicBezTo>
                    <a:pt x="234450" y="0"/>
                    <a:pt x="195856" y="15959"/>
                    <a:pt x="166876" y="44938"/>
                  </a:cubicBezTo>
                  <a:cubicBezTo>
                    <a:pt x="157929" y="53886"/>
                    <a:pt x="150116" y="63902"/>
                    <a:pt x="143639" y="74719"/>
                  </a:cubicBezTo>
                  <a:cubicBezTo>
                    <a:pt x="141235" y="78725"/>
                    <a:pt x="142571" y="83934"/>
                    <a:pt x="146577" y="86338"/>
                  </a:cubicBezTo>
                  <a:cubicBezTo>
                    <a:pt x="150583" y="88741"/>
                    <a:pt x="155792" y="87406"/>
                    <a:pt x="158196" y="83400"/>
                  </a:cubicBezTo>
                  <a:cubicBezTo>
                    <a:pt x="163938" y="73784"/>
                    <a:pt x="170883" y="64903"/>
                    <a:pt x="178829" y="56891"/>
                  </a:cubicBezTo>
                  <a:cubicBezTo>
                    <a:pt x="204603" y="31116"/>
                    <a:pt x="238924" y="16894"/>
                    <a:pt x="275382" y="16894"/>
                  </a:cubicBezTo>
                  <a:cubicBezTo>
                    <a:pt x="299688" y="16894"/>
                    <a:pt x="323592" y="23371"/>
                    <a:pt x="344426" y="35590"/>
                  </a:cubicBezTo>
                  <a:cubicBezTo>
                    <a:pt x="346496" y="36792"/>
                    <a:pt x="348232" y="38595"/>
                    <a:pt x="349434" y="40665"/>
                  </a:cubicBezTo>
                  <a:cubicBezTo>
                    <a:pt x="350635" y="42735"/>
                    <a:pt x="351237" y="45072"/>
                    <a:pt x="351237" y="47476"/>
                  </a:cubicBezTo>
                  <a:cubicBezTo>
                    <a:pt x="351237" y="65838"/>
                    <a:pt x="340286" y="82264"/>
                    <a:pt x="323392" y="89342"/>
                  </a:cubicBezTo>
                  <a:lnTo>
                    <a:pt x="268371" y="112112"/>
                  </a:lnTo>
                  <a:cubicBezTo>
                    <a:pt x="238390" y="124532"/>
                    <a:pt x="211881" y="144497"/>
                    <a:pt x="191783" y="169937"/>
                  </a:cubicBezTo>
                  <a:lnTo>
                    <a:pt x="177961" y="187365"/>
                  </a:lnTo>
                  <a:cubicBezTo>
                    <a:pt x="172285" y="194510"/>
                    <a:pt x="164072" y="198583"/>
                    <a:pt x="155324" y="198650"/>
                  </a:cubicBezTo>
                  <a:cubicBezTo>
                    <a:pt x="154991" y="198650"/>
                    <a:pt x="139099" y="198650"/>
                    <a:pt x="138765" y="198650"/>
                  </a:cubicBezTo>
                  <a:lnTo>
                    <a:pt x="138765" y="153444"/>
                  </a:lnTo>
                  <a:cubicBezTo>
                    <a:pt x="138765" y="141359"/>
                    <a:pt x="140367" y="129273"/>
                    <a:pt x="143506" y="117654"/>
                  </a:cubicBezTo>
                  <a:cubicBezTo>
                    <a:pt x="144707" y="113113"/>
                    <a:pt x="142037" y="108439"/>
                    <a:pt x="137496" y="107238"/>
                  </a:cubicBezTo>
                  <a:cubicBezTo>
                    <a:pt x="132956" y="106036"/>
                    <a:pt x="128348" y="108707"/>
                    <a:pt x="127080" y="113247"/>
                  </a:cubicBezTo>
                  <a:cubicBezTo>
                    <a:pt x="123540" y="126335"/>
                    <a:pt x="121738" y="139823"/>
                    <a:pt x="121738" y="153444"/>
                  </a:cubicBezTo>
                  <a:lnTo>
                    <a:pt x="121738" y="201988"/>
                  </a:lnTo>
                  <a:cubicBezTo>
                    <a:pt x="109518" y="207731"/>
                    <a:pt x="101038" y="220151"/>
                    <a:pt x="101038" y="234507"/>
                  </a:cubicBezTo>
                  <a:cubicBezTo>
                    <a:pt x="101038" y="265222"/>
                    <a:pt x="118800" y="292466"/>
                    <a:pt x="146577" y="305019"/>
                  </a:cubicBezTo>
                  <a:lnTo>
                    <a:pt x="146577" y="308692"/>
                  </a:lnTo>
                  <a:cubicBezTo>
                    <a:pt x="146577" y="315703"/>
                    <a:pt x="147445" y="322647"/>
                    <a:pt x="149181" y="329391"/>
                  </a:cubicBezTo>
                  <a:cubicBezTo>
                    <a:pt x="150183" y="333264"/>
                    <a:pt x="153588" y="335801"/>
                    <a:pt x="157394" y="335801"/>
                  </a:cubicBezTo>
                  <a:cubicBezTo>
                    <a:pt x="158062" y="335801"/>
                    <a:pt x="158797" y="335735"/>
                    <a:pt x="159464" y="335534"/>
                  </a:cubicBezTo>
                  <a:cubicBezTo>
                    <a:pt x="164005" y="334399"/>
                    <a:pt x="166743" y="329792"/>
                    <a:pt x="165607" y="325251"/>
                  </a:cubicBezTo>
                  <a:cubicBezTo>
                    <a:pt x="164272" y="319843"/>
                    <a:pt x="163537" y="314301"/>
                    <a:pt x="163537" y="308758"/>
                  </a:cubicBezTo>
                  <a:lnTo>
                    <a:pt x="163537" y="214876"/>
                  </a:lnTo>
                  <a:cubicBezTo>
                    <a:pt x="174355" y="212872"/>
                    <a:pt x="184104" y="206930"/>
                    <a:pt x="191248" y="197982"/>
                  </a:cubicBezTo>
                  <a:lnTo>
                    <a:pt x="205070" y="180554"/>
                  </a:lnTo>
                  <a:cubicBezTo>
                    <a:pt x="223433" y="157384"/>
                    <a:pt x="247538" y="139155"/>
                    <a:pt x="274848" y="127870"/>
                  </a:cubicBezTo>
                  <a:cubicBezTo>
                    <a:pt x="274848" y="127870"/>
                    <a:pt x="331071" y="104633"/>
                    <a:pt x="331805" y="104299"/>
                  </a:cubicBezTo>
                  <a:cubicBezTo>
                    <a:pt x="339351" y="109775"/>
                    <a:pt x="346028" y="116252"/>
                    <a:pt x="351704" y="123664"/>
                  </a:cubicBezTo>
                  <a:cubicBezTo>
                    <a:pt x="354575" y="127403"/>
                    <a:pt x="359850" y="128137"/>
                    <a:pt x="363589" y="125266"/>
                  </a:cubicBezTo>
                  <a:cubicBezTo>
                    <a:pt x="367329" y="122395"/>
                    <a:pt x="368063" y="117120"/>
                    <a:pt x="365192" y="113381"/>
                  </a:cubicBezTo>
                  <a:cubicBezTo>
                    <a:pt x="359850" y="106369"/>
                    <a:pt x="353707" y="100026"/>
                    <a:pt x="346896" y="94484"/>
                  </a:cubicBezTo>
                  <a:cubicBezTo>
                    <a:pt x="354308" y="88007"/>
                    <a:pt x="360117" y="79861"/>
                    <a:pt x="363723" y="70713"/>
                  </a:cubicBezTo>
                  <a:cubicBezTo>
                    <a:pt x="389431" y="92614"/>
                    <a:pt x="413335" y="130742"/>
                    <a:pt x="413335" y="167934"/>
                  </a:cubicBezTo>
                  <a:lnTo>
                    <a:pt x="413335" y="198650"/>
                  </a:lnTo>
                  <a:lnTo>
                    <a:pt x="395507" y="198650"/>
                  </a:lnTo>
                  <a:cubicBezTo>
                    <a:pt x="393570" y="198650"/>
                    <a:pt x="391701" y="197848"/>
                    <a:pt x="390299" y="196513"/>
                  </a:cubicBezTo>
                  <a:cubicBezTo>
                    <a:pt x="388896" y="195111"/>
                    <a:pt x="388162" y="193241"/>
                    <a:pt x="388162" y="191305"/>
                  </a:cubicBezTo>
                  <a:lnTo>
                    <a:pt x="388162" y="181422"/>
                  </a:lnTo>
                  <a:cubicBezTo>
                    <a:pt x="388162" y="171406"/>
                    <a:pt x="386826" y="161457"/>
                    <a:pt x="384156" y="151842"/>
                  </a:cubicBezTo>
                  <a:cubicBezTo>
                    <a:pt x="382887" y="147301"/>
                    <a:pt x="378213" y="144697"/>
                    <a:pt x="373739" y="145899"/>
                  </a:cubicBezTo>
                  <a:cubicBezTo>
                    <a:pt x="369199" y="147168"/>
                    <a:pt x="366594" y="151842"/>
                    <a:pt x="367796" y="156316"/>
                  </a:cubicBezTo>
                  <a:cubicBezTo>
                    <a:pt x="370066" y="164462"/>
                    <a:pt x="371202" y="172875"/>
                    <a:pt x="371202" y="181422"/>
                  </a:cubicBezTo>
                  <a:lnTo>
                    <a:pt x="371202" y="191305"/>
                  </a:lnTo>
                  <a:cubicBezTo>
                    <a:pt x="371202" y="197782"/>
                    <a:pt x="373739" y="203925"/>
                    <a:pt x="378346" y="208532"/>
                  </a:cubicBezTo>
                  <a:cubicBezTo>
                    <a:pt x="380884" y="211069"/>
                    <a:pt x="383822" y="212939"/>
                    <a:pt x="387027" y="214141"/>
                  </a:cubicBezTo>
                  <a:lnTo>
                    <a:pt x="387027" y="308758"/>
                  </a:lnTo>
                  <a:cubicBezTo>
                    <a:pt x="387027" y="328189"/>
                    <a:pt x="378613" y="346752"/>
                    <a:pt x="363990" y="359506"/>
                  </a:cubicBezTo>
                  <a:lnTo>
                    <a:pt x="326263" y="392492"/>
                  </a:lnTo>
                  <a:cubicBezTo>
                    <a:pt x="326263" y="392492"/>
                    <a:pt x="326130" y="392625"/>
                    <a:pt x="326130" y="392625"/>
                  </a:cubicBezTo>
                  <a:lnTo>
                    <a:pt x="224501" y="392625"/>
                  </a:lnTo>
                  <a:lnTo>
                    <a:pt x="186641" y="359506"/>
                  </a:lnTo>
                  <a:cubicBezTo>
                    <a:pt x="185506" y="358504"/>
                    <a:pt x="184371" y="357503"/>
                    <a:pt x="183236" y="356301"/>
                  </a:cubicBezTo>
                  <a:cubicBezTo>
                    <a:pt x="179897" y="352962"/>
                    <a:pt x="174555" y="352962"/>
                    <a:pt x="171216" y="356301"/>
                  </a:cubicBezTo>
                  <a:cubicBezTo>
                    <a:pt x="167878" y="359639"/>
                    <a:pt x="167878" y="364981"/>
                    <a:pt x="171216" y="368320"/>
                  </a:cubicBezTo>
                  <a:cubicBezTo>
                    <a:pt x="172685" y="369789"/>
                    <a:pt x="174088" y="371124"/>
                    <a:pt x="175490" y="372326"/>
                  </a:cubicBezTo>
                  <a:lnTo>
                    <a:pt x="199795" y="393560"/>
                  </a:lnTo>
                  <a:cubicBezTo>
                    <a:pt x="187108" y="396698"/>
                    <a:pt x="177627" y="408250"/>
                    <a:pt x="177627" y="421939"/>
                  </a:cubicBezTo>
                  <a:lnTo>
                    <a:pt x="177627" y="467077"/>
                  </a:lnTo>
                  <a:lnTo>
                    <a:pt x="97699" y="482301"/>
                  </a:lnTo>
                  <a:cubicBezTo>
                    <a:pt x="64647" y="488578"/>
                    <a:pt x="35734" y="508810"/>
                    <a:pt x="18440" y="537656"/>
                  </a:cubicBezTo>
                  <a:lnTo>
                    <a:pt x="1212" y="566369"/>
                  </a:lnTo>
                  <a:cubicBezTo>
                    <a:pt x="-1191" y="570375"/>
                    <a:pt x="77" y="575583"/>
                    <a:pt x="4150" y="577987"/>
                  </a:cubicBezTo>
                  <a:cubicBezTo>
                    <a:pt x="5486" y="578788"/>
                    <a:pt x="7022" y="579189"/>
                    <a:pt x="8491" y="579189"/>
                  </a:cubicBezTo>
                  <a:cubicBezTo>
                    <a:pt x="11362" y="579189"/>
                    <a:pt x="14166" y="577720"/>
                    <a:pt x="15769" y="575049"/>
                  </a:cubicBezTo>
                  <a:lnTo>
                    <a:pt x="32996" y="546337"/>
                  </a:lnTo>
                  <a:cubicBezTo>
                    <a:pt x="47820" y="521631"/>
                    <a:pt x="72593" y="504336"/>
                    <a:pt x="100904" y="498928"/>
                  </a:cubicBezTo>
                  <a:lnTo>
                    <a:pt x="184371" y="483036"/>
                  </a:lnTo>
                  <a:lnTo>
                    <a:pt x="204937" y="492584"/>
                  </a:lnTo>
                  <a:cubicBezTo>
                    <a:pt x="227306" y="503001"/>
                    <a:pt x="251411" y="508209"/>
                    <a:pt x="275449" y="508209"/>
                  </a:cubicBezTo>
                  <a:cubicBezTo>
                    <a:pt x="299488" y="508209"/>
                    <a:pt x="323526" y="503001"/>
                    <a:pt x="345961" y="492584"/>
                  </a:cubicBezTo>
                  <a:lnTo>
                    <a:pt x="366527" y="483036"/>
                  </a:lnTo>
                  <a:lnTo>
                    <a:pt x="401917" y="489780"/>
                  </a:lnTo>
                  <a:cubicBezTo>
                    <a:pt x="402451" y="489913"/>
                    <a:pt x="402986" y="489913"/>
                    <a:pt x="403520" y="489913"/>
                  </a:cubicBezTo>
                  <a:cubicBezTo>
                    <a:pt x="407526" y="489913"/>
                    <a:pt x="411065" y="487109"/>
                    <a:pt x="411866" y="483036"/>
                  </a:cubicBezTo>
                  <a:cubicBezTo>
                    <a:pt x="412734" y="478429"/>
                    <a:pt x="409729" y="474021"/>
                    <a:pt x="405122" y="473087"/>
                  </a:cubicBezTo>
                  <a:lnTo>
                    <a:pt x="405122" y="473087"/>
                  </a:lnTo>
                  <a:close/>
                  <a:moveTo>
                    <a:pt x="118199" y="234574"/>
                  </a:moveTo>
                  <a:cubicBezTo>
                    <a:pt x="118199" y="224157"/>
                    <a:pt x="126679" y="215677"/>
                    <a:pt x="137096" y="215677"/>
                  </a:cubicBezTo>
                  <a:lnTo>
                    <a:pt x="146711" y="215677"/>
                  </a:lnTo>
                  <a:lnTo>
                    <a:pt x="146711" y="285922"/>
                  </a:lnTo>
                  <a:cubicBezTo>
                    <a:pt x="129083" y="275038"/>
                    <a:pt x="118199" y="255874"/>
                    <a:pt x="118199" y="234574"/>
                  </a:cubicBezTo>
                  <a:close/>
                  <a:moveTo>
                    <a:pt x="404121" y="285922"/>
                  </a:moveTo>
                  <a:lnTo>
                    <a:pt x="404121" y="215677"/>
                  </a:lnTo>
                  <a:lnTo>
                    <a:pt x="413736" y="215677"/>
                  </a:lnTo>
                  <a:cubicBezTo>
                    <a:pt x="424153" y="215677"/>
                    <a:pt x="432633" y="224157"/>
                    <a:pt x="432633" y="234574"/>
                  </a:cubicBezTo>
                  <a:cubicBezTo>
                    <a:pt x="432633" y="255874"/>
                    <a:pt x="421682" y="275038"/>
                    <a:pt x="404121" y="285922"/>
                  </a:cubicBezTo>
                  <a:close/>
                  <a:moveTo>
                    <a:pt x="266902" y="491049"/>
                  </a:moveTo>
                  <a:cubicBezTo>
                    <a:pt x="256352" y="490448"/>
                    <a:pt x="245869" y="488712"/>
                    <a:pt x="235653" y="485907"/>
                  </a:cubicBezTo>
                  <a:lnTo>
                    <a:pt x="235653" y="409719"/>
                  </a:lnTo>
                  <a:lnTo>
                    <a:pt x="266902" y="409719"/>
                  </a:lnTo>
                  <a:lnTo>
                    <a:pt x="266902" y="491049"/>
                  </a:lnTo>
                  <a:close/>
                  <a:moveTo>
                    <a:pt x="283862" y="409719"/>
                  </a:moveTo>
                  <a:lnTo>
                    <a:pt x="315112" y="409719"/>
                  </a:lnTo>
                  <a:lnTo>
                    <a:pt x="315112" y="485907"/>
                  </a:lnTo>
                  <a:cubicBezTo>
                    <a:pt x="304829" y="488712"/>
                    <a:pt x="294346" y="490448"/>
                    <a:pt x="283862" y="491049"/>
                  </a:cubicBezTo>
                  <a:lnTo>
                    <a:pt x="283862" y="409719"/>
                  </a:lnTo>
                  <a:close/>
                  <a:moveTo>
                    <a:pt x="194587" y="469147"/>
                  </a:moveTo>
                  <a:lnTo>
                    <a:pt x="194587" y="421939"/>
                  </a:lnTo>
                  <a:cubicBezTo>
                    <a:pt x="194587" y="415195"/>
                    <a:pt x="200062" y="409652"/>
                    <a:pt x="206873" y="409652"/>
                  </a:cubicBezTo>
                  <a:lnTo>
                    <a:pt x="218692" y="409652"/>
                  </a:lnTo>
                  <a:lnTo>
                    <a:pt x="218692" y="480098"/>
                  </a:lnTo>
                  <a:cubicBezTo>
                    <a:pt x="216488" y="479163"/>
                    <a:pt x="214285" y="478228"/>
                    <a:pt x="212082" y="477227"/>
                  </a:cubicBezTo>
                  <a:lnTo>
                    <a:pt x="194654" y="469147"/>
                  </a:lnTo>
                  <a:close/>
                  <a:moveTo>
                    <a:pt x="356178" y="469147"/>
                  </a:moveTo>
                  <a:lnTo>
                    <a:pt x="338750" y="477227"/>
                  </a:lnTo>
                  <a:cubicBezTo>
                    <a:pt x="336546" y="478228"/>
                    <a:pt x="334343" y="479230"/>
                    <a:pt x="332139" y="480098"/>
                  </a:cubicBezTo>
                  <a:lnTo>
                    <a:pt x="332139" y="409652"/>
                  </a:lnTo>
                  <a:lnTo>
                    <a:pt x="343958" y="409652"/>
                  </a:lnTo>
                  <a:cubicBezTo>
                    <a:pt x="350702" y="409652"/>
                    <a:pt x="356245" y="415128"/>
                    <a:pt x="356245" y="421939"/>
                  </a:cubicBezTo>
                  <a:lnTo>
                    <a:pt x="356245" y="469147"/>
                  </a:lnTo>
                  <a:lnTo>
                    <a:pt x="356245" y="4691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7" name="Google Shape;4047;p55"/>
            <p:cNvSpPr/>
            <p:nvPr/>
          </p:nvSpPr>
          <p:spPr>
            <a:xfrm>
              <a:off x="3989869" y="3894865"/>
              <a:ext cx="116930" cy="98839"/>
            </a:xfrm>
            <a:custGeom>
              <a:rect b="b" l="l" r="r" t="t"/>
              <a:pathLst>
                <a:path extrusionOk="0" h="98839" w="116930">
                  <a:moveTo>
                    <a:pt x="115733" y="85953"/>
                  </a:moveTo>
                  <a:lnTo>
                    <a:pt x="98506" y="57240"/>
                  </a:lnTo>
                  <a:cubicBezTo>
                    <a:pt x="81212" y="28327"/>
                    <a:pt x="52299" y="8162"/>
                    <a:pt x="19246" y="1885"/>
                  </a:cubicBezTo>
                  <a:lnTo>
                    <a:pt x="10098" y="149"/>
                  </a:lnTo>
                  <a:cubicBezTo>
                    <a:pt x="5491" y="-719"/>
                    <a:pt x="1084" y="2286"/>
                    <a:pt x="149" y="6893"/>
                  </a:cubicBezTo>
                  <a:cubicBezTo>
                    <a:pt x="-719" y="11501"/>
                    <a:pt x="2286" y="15908"/>
                    <a:pt x="6893" y="16843"/>
                  </a:cubicBezTo>
                  <a:lnTo>
                    <a:pt x="16041" y="18579"/>
                  </a:lnTo>
                  <a:cubicBezTo>
                    <a:pt x="44353" y="23987"/>
                    <a:pt x="69126" y="41281"/>
                    <a:pt x="83949" y="65987"/>
                  </a:cubicBezTo>
                  <a:lnTo>
                    <a:pt x="101177" y="94700"/>
                  </a:lnTo>
                  <a:cubicBezTo>
                    <a:pt x="102779" y="97371"/>
                    <a:pt x="105584" y="98840"/>
                    <a:pt x="108455" y="98840"/>
                  </a:cubicBezTo>
                  <a:cubicBezTo>
                    <a:pt x="109924" y="98840"/>
                    <a:pt x="111460" y="98439"/>
                    <a:pt x="112795" y="97638"/>
                  </a:cubicBezTo>
                  <a:cubicBezTo>
                    <a:pt x="116802" y="95234"/>
                    <a:pt x="118137" y="90026"/>
                    <a:pt x="115733" y="86019"/>
                  </a:cubicBezTo>
                  <a:lnTo>
                    <a:pt x="115733" y="860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8" name="Google Shape;4048;p55"/>
            <p:cNvSpPr/>
            <p:nvPr/>
          </p:nvSpPr>
          <p:spPr>
            <a:xfrm>
              <a:off x="3743159" y="3952105"/>
              <a:ext cx="176614" cy="41599"/>
            </a:xfrm>
            <a:custGeom>
              <a:rect b="b" l="l" r="r" t="t"/>
              <a:pathLst>
                <a:path extrusionOk="0" h="41599" w="176614">
                  <a:moveTo>
                    <a:pt x="148236" y="0"/>
                  </a:moveTo>
                  <a:lnTo>
                    <a:pt x="28379" y="0"/>
                  </a:lnTo>
                  <a:cubicBezTo>
                    <a:pt x="12687" y="0"/>
                    <a:pt x="0" y="12754"/>
                    <a:pt x="0" y="28445"/>
                  </a:cubicBezTo>
                  <a:lnTo>
                    <a:pt x="0" y="33119"/>
                  </a:lnTo>
                  <a:cubicBezTo>
                    <a:pt x="0" y="37794"/>
                    <a:pt x="3806" y="41600"/>
                    <a:pt x="8480" y="41600"/>
                  </a:cubicBezTo>
                  <a:cubicBezTo>
                    <a:pt x="13154" y="41600"/>
                    <a:pt x="16960" y="37794"/>
                    <a:pt x="16960" y="33119"/>
                  </a:cubicBezTo>
                  <a:lnTo>
                    <a:pt x="16960" y="28445"/>
                  </a:lnTo>
                  <a:cubicBezTo>
                    <a:pt x="16960" y="22169"/>
                    <a:pt x="22102" y="17027"/>
                    <a:pt x="28379" y="17027"/>
                  </a:cubicBezTo>
                  <a:lnTo>
                    <a:pt x="148236" y="17027"/>
                  </a:lnTo>
                  <a:cubicBezTo>
                    <a:pt x="154512" y="17027"/>
                    <a:pt x="159654" y="22169"/>
                    <a:pt x="159654" y="28445"/>
                  </a:cubicBezTo>
                  <a:lnTo>
                    <a:pt x="159654" y="33119"/>
                  </a:lnTo>
                  <a:cubicBezTo>
                    <a:pt x="159654" y="37794"/>
                    <a:pt x="163460" y="41600"/>
                    <a:pt x="168134" y="41600"/>
                  </a:cubicBezTo>
                  <a:cubicBezTo>
                    <a:pt x="172809" y="41600"/>
                    <a:pt x="176615" y="37794"/>
                    <a:pt x="176615" y="33119"/>
                  </a:cubicBezTo>
                  <a:lnTo>
                    <a:pt x="176615" y="28445"/>
                  </a:lnTo>
                  <a:cubicBezTo>
                    <a:pt x="176615" y="12754"/>
                    <a:pt x="163861" y="0"/>
                    <a:pt x="14823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9" name="Google Shape;4049;p55"/>
            <p:cNvSpPr/>
            <p:nvPr/>
          </p:nvSpPr>
          <p:spPr>
            <a:xfrm>
              <a:off x="3809002" y="3706919"/>
              <a:ext cx="44965" cy="20360"/>
            </a:xfrm>
            <a:custGeom>
              <a:rect b="b" l="l" r="r" t="t"/>
              <a:pathLst>
                <a:path extrusionOk="0" h="20360" w="44965">
                  <a:moveTo>
                    <a:pt x="32580" y="930"/>
                  </a:moveTo>
                  <a:cubicBezTo>
                    <a:pt x="26237" y="4135"/>
                    <a:pt x="18691" y="4135"/>
                    <a:pt x="12348" y="930"/>
                  </a:cubicBezTo>
                  <a:cubicBezTo>
                    <a:pt x="8141" y="-1207"/>
                    <a:pt x="3067" y="463"/>
                    <a:pt x="930" y="4669"/>
                  </a:cubicBezTo>
                  <a:cubicBezTo>
                    <a:pt x="-1207" y="8876"/>
                    <a:pt x="462" y="13951"/>
                    <a:pt x="4669" y="16087"/>
                  </a:cubicBezTo>
                  <a:cubicBezTo>
                    <a:pt x="10278" y="18959"/>
                    <a:pt x="16354" y="20361"/>
                    <a:pt x="22497" y="20361"/>
                  </a:cubicBezTo>
                  <a:cubicBezTo>
                    <a:pt x="28640" y="20361"/>
                    <a:pt x="34717" y="18959"/>
                    <a:pt x="40326" y="16087"/>
                  </a:cubicBezTo>
                  <a:cubicBezTo>
                    <a:pt x="44532" y="13951"/>
                    <a:pt x="46135" y="8876"/>
                    <a:pt x="44065" y="4669"/>
                  </a:cubicBezTo>
                  <a:cubicBezTo>
                    <a:pt x="41995" y="463"/>
                    <a:pt x="36854" y="-1140"/>
                    <a:pt x="32647" y="9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0" name="Google Shape;4050;p55"/>
            <p:cNvSpPr/>
            <p:nvPr/>
          </p:nvSpPr>
          <p:spPr>
            <a:xfrm>
              <a:off x="3797299" y="3753880"/>
              <a:ext cx="68268" cy="24214"/>
            </a:xfrm>
            <a:custGeom>
              <a:rect b="b" l="l" r="r" t="t"/>
              <a:pathLst>
                <a:path extrusionOk="0" h="24214" w="68268">
                  <a:moveTo>
                    <a:pt x="55435" y="1245"/>
                  </a:moveTo>
                  <a:cubicBezTo>
                    <a:pt x="41880" y="9391"/>
                    <a:pt x="26389" y="9391"/>
                    <a:pt x="12833" y="1245"/>
                  </a:cubicBezTo>
                  <a:cubicBezTo>
                    <a:pt x="8827" y="-1159"/>
                    <a:pt x="3619" y="110"/>
                    <a:pt x="1215" y="4116"/>
                  </a:cubicBezTo>
                  <a:cubicBezTo>
                    <a:pt x="-1189" y="8122"/>
                    <a:pt x="80" y="13331"/>
                    <a:pt x="4086" y="15734"/>
                  </a:cubicBezTo>
                  <a:cubicBezTo>
                    <a:pt x="13501" y="21410"/>
                    <a:pt x="23784" y="24215"/>
                    <a:pt x="34134" y="24215"/>
                  </a:cubicBezTo>
                  <a:cubicBezTo>
                    <a:pt x="44484" y="24215"/>
                    <a:pt x="54767" y="21410"/>
                    <a:pt x="64182" y="15734"/>
                  </a:cubicBezTo>
                  <a:cubicBezTo>
                    <a:pt x="68188" y="13331"/>
                    <a:pt x="69457" y="8122"/>
                    <a:pt x="67053" y="4116"/>
                  </a:cubicBezTo>
                  <a:cubicBezTo>
                    <a:pt x="64649" y="110"/>
                    <a:pt x="59441" y="-1226"/>
                    <a:pt x="55435" y="1245"/>
                  </a:cubicBezTo>
                  <a:lnTo>
                    <a:pt x="55435" y="12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1" name="Google Shape;4051;p55"/>
            <p:cNvSpPr/>
            <p:nvPr/>
          </p:nvSpPr>
          <p:spPr>
            <a:xfrm>
              <a:off x="3749556" y="3615419"/>
              <a:ext cx="61657" cy="22665"/>
            </a:xfrm>
            <a:custGeom>
              <a:rect b="b" l="l" r="r" t="t"/>
              <a:pathLst>
                <a:path extrusionOk="0" h="22665" w="61657">
                  <a:moveTo>
                    <a:pt x="57571" y="6961"/>
                  </a:move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cubicBezTo>
                    <a:pt x="56036" y="22653"/>
                    <a:pt x="58774" y="21251"/>
                    <a:pt x="60376" y="18646"/>
                  </a:cubicBezTo>
                  <a:cubicBezTo>
                    <a:pt x="62847" y="14640"/>
                    <a:pt x="61645" y="9432"/>
                    <a:pt x="57638" y="6961"/>
                  </a:cubicBezTo>
                  <a:lnTo>
                    <a:pt x="57638" y="69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2" name="Google Shape;4052;p55"/>
            <p:cNvSpPr/>
            <p:nvPr/>
          </p:nvSpPr>
          <p:spPr>
            <a:xfrm>
              <a:off x="3851786" y="3615486"/>
              <a:ext cx="61590" cy="22665"/>
            </a:xfrm>
            <a:custGeom>
              <a:rect b="b" l="l" r="r" t="t"/>
              <a:pathLst>
                <a:path extrusionOk="0" h="22665" w="61590">
                  <a:moveTo>
                    <a:pt x="53098" y="22653"/>
                  </a:moveTo>
                  <a:cubicBezTo>
                    <a:pt x="55969" y="22653"/>
                    <a:pt x="58707" y="21250"/>
                    <a:pt x="60309" y="18646"/>
                  </a:cubicBezTo>
                  <a:cubicBezTo>
                    <a:pt x="62780" y="14640"/>
                    <a:pt x="61578" y="9432"/>
                    <a:pt x="57571" y="6961"/>
                  </a:cubicBezTo>
                  <a:cubicBezTo>
                    <a:pt x="42547" y="-2320"/>
                    <a:pt x="19044" y="-2320"/>
                    <a:pt x="4020" y="6961"/>
                  </a:cubicBezTo>
                  <a:cubicBezTo>
                    <a:pt x="13" y="9432"/>
                    <a:pt x="-1189" y="14640"/>
                    <a:pt x="1282" y="18646"/>
                  </a:cubicBezTo>
                  <a:cubicBezTo>
                    <a:pt x="3752" y="22653"/>
                    <a:pt x="8961" y="23855"/>
                    <a:pt x="12967" y="21384"/>
                  </a:cubicBezTo>
                  <a:cubicBezTo>
                    <a:pt x="22449" y="15508"/>
                    <a:pt x="39142" y="15508"/>
                    <a:pt x="48691" y="21384"/>
                  </a:cubicBezTo>
                  <a:cubicBezTo>
                    <a:pt x="50093" y="22252"/>
                    <a:pt x="51629" y="22653"/>
                    <a:pt x="53164" y="22653"/>
                  </a:cubicBezTo>
                  <a:lnTo>
                    <a:pt x="53164" y="2265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3" name="Google Shape;4053;p55"/>
            <p:cNvSpPr/>
            <p:nvPr/>
          </p:nvSpPr>
          <p:spPr>
            <a:xfrm>
              <a:off x="3771872" y="3647954"/>
              <a:ext cx="16960" cy="38060"/>
            </a:xfrm>
            <a:custGeom>
              <a:rect b="b" l="l" r="r" t="t"/>
              <a:pathLst>
                <a:path extrusionOk="0" h="38060" w="1696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4" name="Google Shape;4054;p55"/>
            <p:cNvSpPr/>
            <p:nvPr/>
          </p:nvSpPr>
          <p:spPr>
            <a:xfrm>
              <a:off x="3874101" y="3647954"/>
              <a:ext cx="16960" cy="38060"/>
            </a:xfrm>
            <a:custGeom>
              <a:rect b="b" l="l" r="r" t="t"/>
              <a:pathLst>
                <a:path extrusionOk="0" h="38060" w="16960">
                  <a:moveTo>
                    <a:pt x="0" y="8480"/>
                  </a:moveTo>
                  <a:lnTo>
                    <a:pt x="0" y="29580"/>
                  </a:lnTo>
                  <a:cubicBezTo>
                    <a:pt x="0" y="34255"/>
                    <a:pt x="3806" y="38061"/>
                    <a:pt x="8480" y="38061"/>
                  </a:cubicBezTo>
                  <a:cubicBezTo>
                    <a:pt x="13154" y="38061"/>
                    <a:pt x="16960" y="34255"/>
                    <a:pt x="16960" y="29580"/>
                  </a:cubicBezTo>
                  <a:lnTo>
                    <a:pt x="16960" y="8480"/>
                  </a:lnTo>
                  <a:cubicBezTo>
                    <a:pt x="16960" y="3806"/>
                    <a:pt x="13154" y="0"/>
                    <a:pt x="8480" y="0"/>
                  </a:cubicBezTo>
                  <a:cubicBezTo>
                    <a:pt x="3806" y="0"/>
                    <a:pt x="0" y="3806"/>
                    <a:pt x="0" y="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5" name="Google Shape;4055;p55"/>
            <p:cNvSpPr/>
            <p:nvPr/>
          </p:nvSpPr>
          <p:spPr>
            <a:xfrm>
              <a:off x="3665836" y="3956779"/>
              <a:ext cx="16960" cy="36858"/>
            </a:xfrm>
            <a:custGeom>
              <a:rect b="b" l="l" r="r" t="t"/>
              <a:pathLst>
                <a:path extrusionOk="0" h="36858" w="1696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6" name="Google Shape;4056;p55"/>
            <p:cNvSpPr/>
            <p:nvPr/>
          </p:nvSpPr>
          <p:spPr>
            <a:xfrm>
              <a:off x="3980136" y="3956779"/>
              <a:ext cx="16960" cy="36858"/>
            </a:xfrm>
            <a:custGeom>
              <a:rect b="b" l="l" r="r" t="t"/>
              <a:pathLst>
                <a:path extrusionOk="0" h="36858" w="16960">
                  <a:moveTo>
                    <a:pt x="8480" y="0"/>
                  </a:moveTo>
                  <a:cubicBezTo>
                    <a:pt x="3806" y="0"/>
                    <a:pt x="0" y="3806"/>
                    <a:pt x="0" y="8480"/>
                  </a:cubicBezTo>
                  <a:lnTo>
                    <a:pt x="0" y="28379"/>
                  </a:lnTo>
                  <a:cubicBezTo>
                    <a:pt x="0" y="33053"/>
                    <a:pt x="3806" y="36859"/>
                    <a:pt x="8480" y="36859"/>
                  </a:cubicBezTo>
                  <a:cubicBezTo>
                    <a:pt x="13154" y="36859"/>
                    <a:pt x="16960" y="33053"/>
                    <a:pt x="16960" y="28379"/>
                  </a:cubicBezTo>
                  <a:lnTo>
                    <a:pt x="16960" y="8480"/>
                  </a:lnTo>
                  <a:cubicBezTo>
                    <a:pt x="16960" y="3806"/>
                    <a:pt x="13154" y="0"/>
                    <a:pt x="848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7" name="Google Shape;4057;p55"/>
          <p:cNvGrpSpPr/>
          <p:nvPr/>
        </p:nvGrpSpPr>
        <p:grpSpPr>
          <a:xfrm>
            <a:off x="5545828" y="4168680"/>
            <a:ext cx="231106" cy="295899"/>
            <a:chOff x="4598321" y="3464395"/>
            <a:chExt cx="388217" cy="497058"/>
          </a:xfrm>
        </p:grpSpPr>
        <p:sp>
          <p:nvSpPr>
            <p:cNvPr id="4058" name="Google Shape;4058;p55"/>
            <p:cNvSpPr/>
            <p:nvPr/>
          </p:nvSpPr>
          <p:spPr>
            <a:xfrm>
              <a:off x="4738344" y="3658972"/>
              <a:ext cx="14556" cy="22368"/>
            </a:xfrm>
            <a:custGeom>
              <a:rect b="b" l="l" r="r" t="t"/>
              <a:pathLst>
                <a:path extrusionOk="0" h="22368" w="14556">
                  <a:moveTo>
                    <a:pt x="7278" y="0"/>
                  </a:moveTo>
                  <a:cubicBezTo>
                    <a:pt x="3272" y="0"/>
                    <a:pt x="0" y="3272"/>
                    <a:pt x="0" y="7278"/>
                  </a:cubicBezTo>
                  <a:lnTo>
                    <a:pt x="0" y="15091"/>
                  </a:lnTo>
                  <a:cubicBezTo>
                    <a:pt x="0" y="19097"/>
                    <a:pt x="3272" y="22369"/>
                    <a:pt x="7278" y="22369"/>
                  </a:cubicBezTo>
                  <a:cubicBezTo>
                    <a:pt x="11285" y="22369"/>
                    <a:pt x="14556" y="19097"/>
                    <a:pt x="14556" y="15091"/>
                  </a:cubicBezTo>
                  <a:lnTo>
                    <a:pt x="14556" y="7278"/>
                  </a:lnTo>
                  <a:cubicBezTo>
                    <a:pt x="14556" y="3272"/>
                    <a:pt x="11285" y="0"/>
                    <a:pt x="72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9" name="Google Shape;4059;p55"/>
            <p:cNvSpPr/>
            <p:nvPr/>
          </p:nvSpPr>
          <p:spPr>
            <a:xfrm>
              <a:off x="4831692" y="3658972"/>
              <a:ext cx="14556" cy="22368"/>
            </a:xfrm>
            <a:custGeom>
              <a:rect b="b" l="l" r="r" t="t"/>
              <a:pathLst>
                <a:path extrusionOk="0" h="22368" w="14556">
                  <a:moveTo>
                    <a:pt x="7278" y="0"/>
                  </a:moveTo>
                  <a:cubicBezTo>
                    <a:pt x="3272" y="0"/>
                    <a:pt x="0" y="3272"/>
                    <a:pt x="0" y="7278"/>
                  </a:cubicBezTo>
                  <a:lnTo>
                    <a:pt x="0" y="15091"/>
                  </a:lnTo>
                  <a:cubicBezTo>
                    <a:pt x="0" y="19097"/>
                    <a:pt x="3272" y="22369"/>
                    <a:pt x="7278" y="22369"/>
                  </a:cubicBezTo>
                  <a:cubicBezTo>
                    <a:pt x="11285" y="22369"/>
                    <a:pt x="14557" y="19097"/>
                    <a:pt x="14557" y="15091"/>
                  </a:cubicBezTo>
                  <a:lnTo>
                    <a:pt x="14557" y="7278"/>
                  </a:lnTo>
                  <a:cubicBezTo>
                    <a:pt x="14557" y="3272"/>
                    <a:pt x="11285" y="0"/>
                    <a:pt x="727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0" name="Google Shape;4060;p55"/>
            <p:cNvSpPr/>
            <p:nvPr/>
          </p:nvSpPr>
          <p:spPr>
            <a:xfrm>
              <a:off x="4730531" y="3635668"/>
              <a:ext cx="30114" cy="14556"/>
            </a:xfrm>
            <a:custGeom>
              <a:rect b="b" l="l" r="r" t="t"/>
              <a:pathLst>
                <a:path extrusionOk="0" h="14556" w="30114">
                  <a:moveTo>
                    <a:pt x="7278" y="14557"/>
                  </a:moveTo>
                  <a:lnTo>
                    <a:pt x="22836" y="14557"/>
                  </a:lnTo>
                  <a:cubicBezTo>
                    <a:pt x="26842" y="14557"/>
                    <a:pt x="30115" y="11285"/>
                    <a:pt x="30115" y="7278"/>
                  </a:cubicBezTo>
                  <a:cubicBezTo>
                    <a:pt x="30115" y="3272"/>
                    <a:pt x="26842"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1" name="Google Shape;4061;p55"/>
            <p:cNvSpPr/>
            <p:nvPr/>
          </p:nvSpPr>
          <p:spPr>
            <a:xfrm>
              <a:off x="4823947" y="3635668"/>
              <a:ext cx="30114" cy="14556"/>
            </a:xfrm>
            <a:custGeom>
              <a:rect b="b" l="l" r="r" t="t"/>
              <a:pathLst>
                <a:path extrusionOk="0" h="14556" w="30114">
                  <a:moveTo>
                    <a:pt x="7278" y="14557"/>
                  </a:moveTo>
                  <a:lnTo>
                    <a:pt x="22836" y="14557"/>
                  </a:lnTo>
                  <a:cubicBezTo>
                    <a:pt x="26843" y="14557"/>
                    <a:pt x="30115" y="11285"/>
                    <a:pt x="30115" y="7278"/>
                  </a:cubicBezTo>
                  <a:cubicBezTo>
                    <a:pt x="30115" y="3272"/>
                    <a:pt x="26843" y="0"/>
                    <a:pt x="22836" y="0"/>
                  </a:cubicBezTo>
                  <a:lnTo>
                    <a:pt x="7278" y="0"/>
                  </a:lnTo>
                  <a:cubicBezTo>
                    <a:pt x="3272" y="0"/>
                    <a:pt x="0" y="3272"/>
                    <a:pt x="0" y="7278"/>
                  </a:cubicBezTo>
                  <a:cubicBezTo>
                    <a:pt x="0" y="11285"/>
                    <a:pt x="3272" y="14557"/>
                    <a:pt x="7278" y="145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2" name="Google Shape;4062;p55"/>
            <p:cNvSpPr/>
            <p:nvPr/>
          </p:nvSpPr>
          <p:spPr>
            <a:xfrm>
              <a:off x="4769460" y="3744641"/>
              <a:ext cx="45672" cy="14556"/>
            </a:xfrm>
            <a:custGeom>
              <a:rect b="b" l="l" r="r" t="t"/>
              <a:pathLst>
                <a:path extrusionOk="0" h="14556" w="45672">
                  <a:moveTo>
                    <a:pt x="7278" y="14556"/>
                  </a:moveTo>
                  <a:lnTo>
                    <a:pt x="38394" y="14556"/>
                  </a:lnTo>
                  <a:cubicBezTo>
                    <a:pt x="42401" y="14556"/>
                    <a:pt x="45672" y="11285"/>
                    <a:pt x="45672" y="7278"/>
                  </a:cubicBezTo>
                  <a:cubicBezTo>
                    <a:pt x="45672" y="3272"/>
                    <a:pt x="42401" y="0"/>
                    <a:pt x="38394" y="0"/>
                  </a:cubicBezTo>
                  <a:lnTo>
                    <a:pt x="7278" y="0"/>
                  </a:lnTo>
                  <a:cubicBezTo>
                    <a:pt x="3272" y="0"/>
                    <a:pt x="0" y="3272"/>
                    <a:pt x="0" y="7278"/>
                  </a:cubicBezTo>
                  <a:cubicBezTo>
                    <a:pt x="0" y="11285"/>
                    <a:pt x="3272" y="14556"/>
                    <a:pt x="7278" y="1455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3" name="Google Shape;4063;p55"/>
            <p:cNvSpPr/>
            <p:nvPr/>
          </p:nvSpPr>
          <p:spPr>
            <a:xfrm>
              <a:off x="4598321" y="3464395"/>
              <a:ext cx="388217" cy="497058"/>
            </a:xfrm>
            <a:custGeom>
              <a:rect b="b" l="l" r="r" t="t"/>
              <a:pathLst>
                <a:path extrusionOk="0" h="497058" w="388217">
                  <a:moveTo>
                    <a:pt x="362110" y="390822"/>
                  </a:moveTo>
                  <a:lnTo>
                    <a:pt x="337204" y="365916"/>
                  </a:lnTo>
                  <a:cubicBezTo>
                    <a:pt x="328990" y="357703"/>
                    <a:pt x="316971" y="355032"/>
                    <a:pt x="306288" y="358371"/>
                  </a:cubicBezTo>
                  <a:lnTo>
                    <a:pt x="283451" y="335534"/>
                  </a:lnTo>
                  <a:cubicBezTo>
                    <a:pt x="280713" y="332797"/>
                    <a:pt x="277375" y="330793"/>
                    <a:pt x="273769" y="329792"/>
                  </a:cubicBezTo>
                  <a:cubicBezTo>
                    <a:pt x="291597" y="310494"/>
                    <a:pt x="302482" y="284653"/>
                    <a:pt x="302482" y="256408"/>
                  </a:cubicBezTo>
                  <a:lnTo>
                    <a:pt x="302482" y="240316"/>
                  </a:lnTo>
                  <a:lnTo>
                    <a:pt x="306888" y="240316"/>
                  </a:lnTo>
                  <a:cubicBezTo>
                    <a:pt x="321645" y="240316"/>
                    <a:pt x="333598" y="228297"/>
                    <a:pt x="333598" y="213607"/>
                  </a:cubicBezTo>
                  <a:cubicBezTo>
                    <a:pt x="333598" y="202856"/>
                    <a:pt x="327188" y="193575"/>
                    <a:pt x="318040" y="189301"/>
                  </a:cubicBezTo>
                  <a:lnTo>
                    <a:pt x="318040" y="7345"/>
                  </a:lnTo>
                  <a:cubicBezTo>
                    <a:pt x="318040" y="4273"/>
                    <a:pt x="316103" y="1469"/>
                    <a:pt x="313165" y="467"/>
                  </a:cubicBezTo>
                  <a:cubicBezTo>
                    <a:pt x="310227" y="-534"/>
                    <a:pt x="307022" y="401"/>
                    <a:pt x="305086" y="2804"/>
                  </a:cubicBezTo>
                  <a:lnTo>
                    <a:pt x="273969" y="41733"/>
                  </a:lnTo>
                  <a:cubicBezTo>
                    <a:pt x="271833" y="44404"/>
                    <a:pt x="271833" y="48143"/>
                    <a:pt x="273969" y="50814"/>
                  </a:cubicBezTo>
                  <a:lnTo>
                    <a:pt x="285187" y="64837"/>
                  </a:lnTo>
                  <a:cubicBezTo>
                    <a:pt x="279779" y="71714"/>
                    <a:pt x="266491" y="77857"/>
                    <a:pt x="248529" y="77857"/>
                  </a:cubicBezTo>
                  <a:cubicBezTo>
                    <a:pt x="232036" y="77857"/>
                    <a:pt x="219683" y="72582"/>
                    <a:pt x="213607" y="66706"/>
                  </a:cubicBezTo>
                  <a:lnTo>
                    <a:pt x="223623" y="49946"/>
                  </a:lnTo>
                  <a:cubicBezTo>
                    <a:pt x="225025" y="47609"/>
                    <a:pt x="225025" y="44738"/>
                    <a:pt x="223623" y="42468"/>
                  </a:cubicBezTo>
                  <a:lnTo>
                    <a:pt x="200252" y="3539"/>
                  </a:lnTo>
                  <a:cubicBezTo>
                    <a:pt x="198917" y="1335"/>
                    <a:pt x="196580" y="0"/>
                    <a:pt x="193975" y="0"/>
                  </a:cubicBezTo>
                  <a:cubicBezTo>
                    <a:pt x="191371" y="0"/>
                    <a:pt x="189034" y="1335"/>
                    <a:pt x="187699" y="3539"/>
                  </a:cubicBezTo>
                  <a:lnTo>
                    <a:pt x="164328" y="42468"/>
                  </a:lnTo>
                  <a:cubicBezTo>
                    <a:pt x="162926" y="44805"/>
                    <a:pt x="162926" y="47676"/>
                    <a:pt x="164328" y="49946"/>
                  </a:cubicBezTo>
                  <a:lnTo>
                    <a:pt x="174411" y="66706"/>
                  </a:lnTo>
                  <a:cubicBezTo>
                    <a:pt x="167533" y="73383"/>
                    <a:pt x="153912" y="77857"/>
                    <a:pt x="139488" y="77857"/>
                  </a:cubicBezTo>
                  <a:cubicBezTo>
                    <a:pt x="121727" y="77857"/>
                    <a:pt x="108239" y="71581"/>
                    <a:pt x="102830" y="64837"/>
                  </a:cubicBezTo>
                  <a:lnTo>
                    <a:pt x="114048" y="50814"/>
                  </a:lnTo>
                  <a:cubicBezTo>
                    <a:pt x="116185" y="48143"/>
                    <a:pt x="116185" y="44404"/>
                    <a:pt x="114048" y="41733"/>
                  </a:cubicBezTo>
                  <a:lnTo>
                    <a:pt x="82932" y="2804"/>
                  </a:lnTo>
                  <a:cubicBezTo>
                    <a:pt x="80996" y="401"/>
                    <a:pt x="77723" y="-534"/>
                    <a:pt x="74852" y="467"/>
                  </a:cubicBezTo>
                  <a:cubicBezTo>
                    <a:pt x="71914" y="1469"/>
                    <a:pt x="69978" y="4273"/>
                    <a:pt x="69978" y="7345"/>
                  </a:cubicBezTo>
                  <a:lnTo>
                    <a:pt x="69978" y="85202"/>
                  </a:lnTo>
                  <a:lnTo>
                    <a:pt x="69978" y="85202"/>
                  </a:lnTo>
                  <a:lnTo>
                    <a:pt x="69978" y="189301"/>
                  </a:lnTo>
                  <a:cubicBezTo>
                    <a:pt x="60830" y="193508"/>
                    <a:pt x="54420" y="202856"/>
                    <a:pt x="54420" y="213607"/>
                  </a:cubicBezTo>
                  <a:cubicBezTo>
                    <a:pt x="54420" y="228364"/>
                    <a:pt x="66439" y="240316"/>
                    <a:pt x="81129" y="240316"/>
                  </a:cubicBezTo>
                  <a:lnTo>
                    <a:pt x="85536" y="240316"/>
                  </a:lnTo>
                  <a:lnTo>
                    <a:pt x="85536" y="256408"/>
                  </a:lnTo>
                  <a:cubicBezTo>
                    <a:pt x="85536" y="284720"/>
                    <a:pt x="96420" y="310494"/>
                    <a:pt x="114248" y="329792"/>
                  </a:cubicBezTo>
                  <a:cubicBezTo>
                    <a:pt x="110642" y="330860"/>
                    <a:pt x="107304" y="332797"/>
                    <a:pt x="104566" y="335534"/>
                  </a:cubicBezTo>
                  <a:lnTo>
                    <a:pt x="81730" y="358371"/>
                  </a:lnTo>
                  <a:cubicBezTo>
                    <a:pt x="71046" y="355032"/>
                    <a:pt x="59027" y="357703"/>
                    <a:pt x="50881" y="365916"/>
                  </a:cubicBezTo>
                  <a:lnTo>
                    <a:pt x="25974" y="390822"/>
                  </a:lnTo>
                  <a:cubicBezTo>
                    <a:pt x="9749" y="401973"/>
                    <a:pt x="0" y="420336"/>
                    <a:pt x="0" y="440034"/>
                  </a:cubicBezTo>
                  <a:lnTo>
                    <a:pt x="0" y="489780"/>
                  </a:lnTo>
                  <a:cubicBezTo>
                    <a:pt x="0" y="493786"/>
                    <a:pt x="3272" y="497058"/>
                    <a:pt x="7278" y="497058"/>
                  </a:cubicBezTo>
                  <a:cubicBezTo>
                    <a:pt x="11285" y="497058"/>
                    <a:pt x="14556" y="493786"/>
                    <a:pt x="14556" y="489780"/>
                  </a:cubicBezTo>
                  <a:lnTo>
                    <a:pt x="14556" y="440034"/>
                  </a:lnTo>
                  <a:cubicBezTo>
                    <a:pt x="14556" y="426078"/>
                    <a:pt x="20900" y="413124"/>
                    <a:pt x="31784" y="404578"/>
                  </a:cubicBezTo>
                  <a:lnTo>
                    <a:pt x="171606" y="456060"/>
                  </a:lnTo>
                  <a:cubicBezTo>
                    <a:pt x="175613" y="460400"/>
                    <a:pt x="180888" y="463605"/>
                    <a:pt x="186831" y="465007"/>
                  </a:cubicBezTo>
                  <a:lnTo>
                    <a:pt x="186831" y="489713"/>
                  </a:lnTo>
                  <a:cubicBezTo>
                    <a:pt x="186831" y="493719"/>
                    <a:pt x="190102" y="496991"/>
                    <a:pt x="194109" y="496991"/>
                  </a:cubicBezTo>
                  <a:cubicBezTo>
                    <a:pt x="198115" y="496991"/>
                    <a:pt x="201387" y="493719"/>
                    <a:pt x="201387" y="489713"/>
                  </a:cubicBezTo>
                  <a:lnTo>
                    <a:pt x="201387" y="465007"/>
                  </a:lnTo>
                  <a:cubicBezTo>
                    <a:pt x="207330" y="463538"/>
                    <a:pt x="212538" y="460400"/>
                    <a:pt x="216612" y="456060"/>
                  </a:cubicBezTo>
                  <a:lnTo>
                    <a:pt x="356434" y="404511"/>
                  </a:lnTo>
                  <a:cubicBezTo>
                    <a:pt x="367251" y="413058"/>
                    <a:pt x="373661" y="426012"/>
                    <a:pt x="373661" y="439967"/>
                  </a:cubicBezTo>
                  <a:lnTo>
                    <a:pt x="373661" y="489713"/>
                  </a:lnTo>
                  <a:cubicBezTo>
                    <a:pt x="373661" y="493719"/>
                    <a:pt x="376933" y="496991"/>
                    <a:pt x="380940" y="496991"/>
                  </a:cubicBezTo>
                  <a:cubicBezTo>
                    <a:pt x="384946" y="496991"/>
                    <a:pt x="388218" y="493719"/>
                    <a:pt x="388218" y="489713"/>
                  </a:cubicBezTo>
                  <a:lnTo>
                    <a:pt x="388218" y="439967"/>
                  </a:lnTo>
                  <a:cubicBezTo>
                    <a:pt x="388218" y="420202"/>
                    <a:pt x="378536" y="401907"/>
                    <a:pt x="362243" y="390755"/>
                  </a:cubicBezTo>
                  <a:close/>
                  <a:moveTo>
                    <a:pt x="193975" y="451385"/>
                  </a:moveTo>
                  <a:cubicBezTo>
                    <a:pt x="185095" y="451385"/>
                    <a:pt x="177883" y="444174"/>
                    <a:pt x="177883" y="435293"/>
                  </a:cubicBezTo>
                  <a:cubicBezTo>
                    <a:pt x="177883" y="426412"/>
                    <a:pt x="185095" y="419201"/>
                    <a:pt x="193975" y="419201"/>
                  </a:cubicBezTo>
                  <a:cubicBezTo>
                    <a:pt x="202856" y="419201"/>
                    <a:pt x="210068" y="426412"/>
                    <a:pt x="210068" y="435293"/>
                  </a:cubicBezTo>
                  <a:cubicBezTo>
                    <a:pt x="210068" y="444174"/>
                    <a:pt x="202856" y="451385"/>
                    <a:pt x="193975" y="451385"/>
                  </a:cubicBezTo>
                  <a:close/>
                  <a:moveTo>
                    <a:pt x="207931" y="408050"/>
                  </a:moveTo>
                  <a:cubicBezTo>
                    <a:pt x="203724" y="405913"/>
                    <a:pt x="198983" y="404644"/>
                    <a:pt x="193975" y="404644"/>
                  </a:cubicBezTo>
                  <a:cubicBezTo>
                    <a:pt x="188967" y="404644"/>
                    <a:pt x="184226" y="405846"/>
                    <a:pt x="180020" y="408050"/>
                  </a:cubicBezTo>
                  <a:lnTo>
                    <a:pt x="149104" y="355032"/>
                  </a:lnTo>
                  <a:cubicBezTo>
                    <a:pt x="162793" y="361309"/>
                    <a:pt x="178017" y="364781"/>
                    <a:pt x="193975" y="364781"/>
                  </a:cubicBezTo>
                  <a:cubicBezTo>
                    <a:pt x="209934" y="364781"/>
                    <a:pt x="225158" y="361309"/>
                    <a:pt x="238847" y="355032"/>
                  </a:cubicBezTo>
                  <a:lnTo>
                    <a:pt x="207931" y="408050"/>
                  </a:lnTo>
                  <a:close/>
                  <a:moveTo>
                    <a:pt x="286856" y="154646"/>
                  </a:moveTo>
                  <a:lnTo>
                    <a:pt x="303416" y="154646"/>
                  </a:lnTo>
                  <a:lnTo>
                    <a:pt x="303416" y="186764"/>
                  </a:lnTo>
                  <a:lnTo>
                    <a:pt x="295136" y="186764"/>
                  </a:lnTo>
                  <a:cubicBezTo>
                    <a:pt x="290596" y="186764"/>
                    <a:pt x="286856" y="183025"/>
                    <a:pt x="286856" y="178484"/>
                  </a:cubicBezTo>
                  <a:lnTo>
                    <a:pt x="286856" y="154646"/>
                  </a:lnTo>
                  <a:close/>
                  <a:moveTo>
                    <a:pt x="303416" y="28045"/>
                  </a:moveTo>
                  <a:lnTo>
                    <a:pt x="303416" y="64369"/>
                  </a:lnTo>
                  <a:lnTo>
                    <a:pt x="288926" y="46207"/>
                  </a:lnTo>
                  <a:lnTo>
                    <a:pt x="303416" y="28045"/>
                  </a:lnTo>
                  <a:close/>
                  <a:moveTo>
                    <a:pt x="193975" y="21434"/>
                  </a:moveTo>
                  <a:lnTo>
                    <a:pt x="208799" y="46207"/>
                  </a:lnTo>
                  <a:lnTo>
                    <a:pt x="193975" y="70980"/>
                  </a:lnTo>
                  <a:lnTo>
                    <a:pt x="179152" y="46207"/>
                  </a:lnTo>
                  <a:lnTo>
                    <a:pt x="193975" y="21434"/>
                  </a:lnTo>
                  <a:close/>
                  <a:moveTo>
                    <a:pt x="139488" y="92414"/>
                  </a:moveTo>
                  <a:cubicBezTo>
                    <a:pt x="156449" y="92414"/>
                    <a:pt x="172007" y="87473"/>
                    <a:pt x="182023" y="79393"/>
                  </a:cubicBezTo>
                  <a:lnTo>
                    <a:pt x="187699" y="88875"/>
                  </a:lnTo>
                  <a:cubicBezTo>
                    <a:pt x="189034" y="91078"/>
                    <a:pt x="191371" y="92414"/>
                    <a:pt x="193975" y="92414"/>
                  </a:cubicBezTo>
                  <a:cubicBezTo>
                    <a:pt x="196580" y="92414"/>
                    <a:pt x="198917" y="91078"/>
                    <a:pt x="200252" y="88875"/>
                  </a:cubicBezTo>
                  <a:lnTo>
                    <a:pt x="205928" y="79393"/>
                  </a:lnTo>
                  <a:cubicBezTo>
                    <a:pt x="215877" y="87539"/>
                    <a:pt x="231368" y="92414"/>
                    <a:pt x="248462" y="92414"/>
                  </a:cubicBezTo>
                  <a:cubicBezTo>
                    <a:pt x="267693" y="92414"/>
                    <a:pt x="284787" y="86204"/>
                    <a:pt x="294335" y="76321"/>
                  </a:cubicBezTo>
                  <a:lnTo>
                    <a:pt x="303416" y="87673"/>
                  </a:lnTo>
                  <a:lnTo>
                    <a:pt x="303416" y="108973"/>
                  </a:lnTo>
                  <a:lnTo>
                    <a:pt x="279578" y="108973"/>
                  </a:lnTo>
                  <a:cubicBezTo>
                    <a:pt x="275572" y="108973"/>
                    <a:pt x="272300" y="112245"/>
                    <a:pt x="272300" y="116252"/>
                  </a:cubicBezTo>
                  <a:cubicBezTo>
                    <a:pt x="272300" y="120258"/>
                    <a:pt x="275572" y="123530"/>
                    <a:pt x="279578" y="123530"/>
                  </a:cubicBezTo>
                  <a:lnTo>
                    <a:pt x="303416" y="123530"/>
                  </a:lnTo>
                  <a:lnTo>
                    <a:pt x="303416" y="140090"/>
                  </a:lnTo>
                  <a:lnTo>
                    <a:pt x="84534" y="140090"/>
                  </a:lnTo>
                  <a:lnTo>
                    <a:pt x="84534" y="123530"/>
                  </a:lnTo>
                  <a:lnTo>
                    <a:pt x="248462" y="123530"/>
                  </a:lnTo>
                  <a:cubicBezTo>
                    <a:pt x="252469" y="123530"/>
                    <a:pt x="255740" y="120258"/>
                    <a:pt x="255740" y="116252"/>
                  </a:cubicBezTo>
                  <a:cubicBezTo>
                    <a:pt x="255740" y="112245"/>
                    <a:pt x="252469" y="108973"/>
                    <a:pt x="248462" y="108973"/>
                  </a:cubicBezTo>
                  <a:lnTo>
                    <a:pt x="84534" y="108973"/>
                  </a:lnTo>
                  <a:lnTo>
                    <a:pt x="84534" y="87673"/>
                  </a:lnTo>
                  <a:lnTo>
                    <a:pt x="93615" y="76321"/>
                  </a:lnTo>
                  <a:cubicBezTo>
                    <a:pt x="103164" y="86204"/>
                    <a:pt x="120191" y="92414"/>
                    <a:pt x="139488" y="92414"/>
                  </a:cubicBezTo>
                  <a:close/>
                  <a:moveTo>
                    <a:pt x="101094" y="154646"/>
                  </a:moveTo>
                  <a:lnTo>
                    <a:pt x="101094" y="178484"/>
                  </a:lnTo>
                  <a:cubicBezTo>
                    <a:pt x="101094" y="183025"/>
                    <a:pt x="97355" y="186764"/>
                    <a:pt x="92814" y="186764"/>
                  </a:cubicBezTo>
                  <a:lnTo>
                    <a:pt x="84534" y="186764"/>
                  </a:lnTo>
                  <a:lnTo>
                    <a:pt x="84534" y="154646"/>
                  </a:lnTo>
                  <a:lnTo>
                    <a:pt x="101094" y="154646"/>
                  </a:lnTo>
                  <a:close/>
                  <a:moveTo>
                    <a:pt x="84534" y="28045"/>
                  </a:moveTo>
                  <a:lnTo>
                    <a:pt x="99091" y="46207"/>
                  </a:lnTo>
                  <a:lnTo>
                    <a:pt x="84534" y="64369"/>
                  </a:lnTo>
                  <a:lnTo>
                    <a:pt x="84534" y="28045"/>
                  </a:lnTo>
                  <a:close/>
                  <a:moveTo>
                    <a:pt x="100093" y="251267"/>
                  </a:moveTo>
                  <a:cubicBezTo>
                    <a:pt x="104767" y="254138"/>
                    <a:pt x="110242" y="255807"/>
                    <a:pt x="116185" y="255807"/>
                  </a:cubicBezTo>
                  <a:cubicBezTo>
                    <a:pt x="120191" y="255807"/>
                    <a:pt x="123463" y="252535"/>
                    <a:pt x="123463" y="248529"/>
                  </a:cubicBezTo>
                  <a:cubicBezTo>
                    <a:pt x="123463" y="244523"/>
                    <a:pt x="120191" y="241251"/>
                    <a:pt x="116185" y="241251"/>
                  </a:cubicBezTo>
                  <a:cubicBezTo>
                    <a:pt x="107304" y="241251"/>
                    <a:pt x="100093" y="234039"/>
                    <a:pt x="100093" y="225159"/>
                  </a:cubicBezTo>
                  <a:cubicBezTo>
                    <a:pt x="100093" y="221152"/>
                    <a:pt x="96821" y="217880"/>
                    <a:pt x="92814" y="217880"/>
                  </a:cubicBezTo>
                  <a:cubicBezTo>
                    <a:pt x="88808" y="217880"/>
                    <a:pt x="85536" y="221152"/>
                    <a:pt x="85536" y="225159"/>
                  </a:cubicBezTo>
                  <a:lnTo>
                    <a:pt x="85536" y="225626"/>
                  </a:lnTo>
                  <a:lnTo>
                    <a:pt x="81129" y="225626"/>
                  </a:lnTo>
                  <a:cubicBezTo>
                    <a:pt x="74385" y="225626"/>
                    <a:pt x="68976" y="220151"/>
                    <a:pt x="68976" y="213473"/>
                  </a:cubicBezTo>
                  <a:cubicBezTo>
                    <a:pt x="68976" y="206796"/>
                    <a:pt x="74452" y="201321"/>
                    <a:pt x="81129" y="201321"/>
                  </a:cubicBezTo>
                  <a:lnTo>
                    <a:pt x="92814" y="201321"/>
                  </a:lnTo>
                  <a:cubicBezTo>
                    <a:pt x="105434" y="201321"/>
                    <a:pt x="115650" y="191104"/>
                    <a:pt x="115650" y="178484"/>
                  </a:cubicBezTo>
                  <a:lnTo>
                    <a:pt x="115650" y="154646"/>
                  </a:lnTo>
                  <a:lnTo>
                    <a:pt x="272300" y="154646"/>
                  </a:lnTo>
                  <a:lnTo>
                    <a:pt x="272300" y="178484"/>
                  </a:lnTo>
                  <a:cubicBezTo>
                    <a:pt x="272300" y="191104"/>
                    <a:pt x="282516" y="201321"/>
                    <a:pt x="295136" y="201321"/>
                  </a:cubicBezTo>
                  <a:lnTo>
                    <a:pt x="306822" y="201321"/>
                  </a:lnTo>
                  <a:cubicBezTo>
                    <a:pt x="313566" y="201321"/>
                    <a:pt x="318974" y="206796"/>
                    <a:pt x="318974" y="213473"/>
                  </a:cubicBezTo>
                  <a:cubicBezTo>
                    <a:pt x="318974" y="220151"/>
                    <a:pt x="313499" y="225626"/>
                    <a:pt x="306822" y="225626"/>
                  </a:cubicBezTo>
                  <a:lnTo>
                    <a:pt x="302415" y="225626"/>
                  </a:lnTo>
                  <a:lnTo>
                    <a:pt x="302415" y="225159"/>
                  </a:lnTo>
                  <a:cubicBezTo>
                    <a:pt x="302415" y="221152"/>
                    <a:pt x="299143" y="217880"/>
                    <a:pt x="295136" y="217880"/>
                  </a:cubicBezTo>
                  <a:cubicBezTo>
                    <a:pt x="291130" y="217880"/>
                    <a:pt x="287858" y="221152"/>
                    <a:pt x="287858" y="225159"/>
                  </a:cubicBezTo>
                  <a:cubicBezTo>
                    <a:pt x="287858" y="234039"/>
                    <a:pt x="280647" y="241251"/>
                    <a:pt x="271766" y="241251"/>
                  </a:cubicBezTo>
                  <a:lnTo>
                    <a:pt x="237645" y="241251"/>
                  </a:lnTo>
                  <a:cubicBezTo>
                    <a:pt x="232236" y="236443"/>
                    <a:pt x="225091" y="233438"/>
                    <a:pt x="217279" y="233438"/>
                  </a:cubicBezTo>
                  <a:lnTo>
                    <a:pt x="170605" y="233438"/>
                  </a:lnTo>
                  <a:cubicBezTo>
                    <a:pt x="153711" y="233438"/>
                    <a:pt x="139956" y="247194"/>
                    <a:pt x="139956" y="264087"/>
                  </a:cubicBezTo>
                  <a:cubicBezTo>
                    <a:pt x="139956" y="268094"/>
                    <a:pt x="143228" y="271365"/>
                    <a:pt x="147234" y="271365"/>
                  </a:cubicBezTo>
                  <a:lnTo>
                    <a:pt x="170605" y="271365"/>
                  </a:lnTo>
                  <a:cubicBezTo>
                    <a:pt x="179953" y="271365"/>
                    <a:pt x="188299" y="267159"/>
                    <a:pt x="193975" y="260548"/>
                  </a:cubicBezTo>
                  <a:cubicBezTo>
                    <a:pt x="199584" y="267159"/>
                    <a:pt x="207998" y="271365"/>
                    <a:pt x="217346" y="271365"/>
                  </a:cubicBezTo>
                  <a:lnTo>
                    <a:pt x="240717" y="271365"/>
                  </a:lnTo>
                  <a:cubicBezTo>
                    <a:pt x="244723" y="271365"/>
                    <a:pt x="247995" y="268094"/>
                    <a:pt x="247995" y="264087"/>
                  </a:cubicBezTo>
                  <a:cubicBezTo>
                    <a:pt x="247995" y="261216"/>
                    <a:pt x="247594" y="258411"/>
                    <a:pt x="246860" y="255807"/>
                  </a:cubicBezTo>
                  <a:lnTo>
                    <a:pt x="271833" y="255807"/>
                  </a:lnTo>
                  <a:cubicBezTo>
                    <a:pt x="277709" y="255807"/>
                    <a:pt x="283251" y="254138"/>
                    <a:pt x="287925" y="251267"/>
                  </a:cubicBezTo>
                  <a:lnTo>
                    <a:pt x="287925" y="256342"/>
                  </a:lnTo>
                  <a:cubicBezTo>
                    <a:pt x="287925" y="308091"/>
                    <a:pt x="245791" y="350224"/>
                    <a:pt x="194042" y="350224"/>
                  </a:cubicBezTo>
                  <a:cubicBezTo>
                    <a:pt x="142293" y="350224"/>
                    <a:pt x="100159" y="308091"/>
                    <a:pt x="100159" y="256342"/>
                  </a:cubicBezTo>
                  <a:lnTo>
                    <a:pt x="100159" y="251267"/>
                  </a:lnTo>
                  <a:close/>
                  <a:moveTo>
                    <a:pt x="231635" y="256809"/>
                  </a:moveTo>
                  <a:lnTo>
                    <a:pt x="217346" y="256809"/>
                  </a:lnTo>
                  <a:cubicBezTo>
                    <a:pt x="211136" y="256809"/>
                    <a:pt x="205661" y="253203"/>
                    <a:pt x="203056" y="247995"/>
                  </a:cubicBezTo>
                  <a:lnTo>
                    <a:pt x="217346" y="247995"/>
                  </a:lnTo>
                  <a:cubicBezTo>
                    <a:pt x="223556" y="247995"/>
                    <a:pt x="229031" y="251601"/>
                    <a:pt x="231635" y="256809"/>
                  </a:cubicBezTo>
                  <a:close/>
                  <a:moveTo>
                    <a:pt x="184961" y="247995"/>
                  </a:moveTo>
                  <a:cubicBezTo>
                    <a:pt x="182290" y="253203"/>
                    <a:pt x="176882" y="256809"/>
                    <a:pt x="170672" y="256809"/>
                  </a:cubicBezTo>
                  <a:lnTo>
                    <a:pt x="156382" y="256809"/>
                  </a:lnTo>
                  <a:cubicBezTo>
                    <a:pt x="159053" y="251601"/>
                    <a:pt x="164462" y="247995"/>
                    <a:pt x="170672" y="247995"/>
                  </a:cubicBezTo>
                  <a:lnTo>
                    <a:pt x="184961" y="247995"/>
                  </a:lnTo>
                  <a:close/>
                  <a:moveTo>
                    <a:pt x="43736" y="393493"/>
                  </a:moveTo>
                  <a:lnTo>
                    <a:pt x="61097" y="376132"/>
                  </a:lnTo>
                  <a:cubicBezTo>
                    <a:pt x="66506" y="370724"/>
                    <a:pt x="75053" y="369922"/>
                    <a:pt x="81396" y="374129"/>
                  </a:cubicBezTo>
                  <a:lnTo>
                    <a:pt x="135482" y="410186"/>
                  </a:lnTo>
                  <a:cubicBezTo>
                    <a:pt x="138821" y="412390"/>
                    <a:pt x="143361" y="411522"/>
                    <a:pt x="145565" y="408183"/>
                  </a:cubicBezTo>
                  <a:cubicBezTo>
                    <a:pt x="147769" y="404845"/>
                    <a:pt x="146901" y="400304"/>
                    <a:pt x="143562" y="398101"/>
                  </a:cubicBezTo>
                  <a:lnTo>
                    <a:pt x="94951" y="365649"/>
                  </a:lnTo>
                  <a:lnTo>
                    <a:pt x="114849" y="345751"/>
                  </a:lnTo>
                  <a:cubicBezTo>
                    <a:pt x="116652" y="343948"/>
                    <a:pt x="119190" y="343080"/>
                    <a:pt x="121794" y="343413"/>
                  </a:cubicBezTo>
                  <a:cubicBezTo>
                    <a:pt x="124331" y="343747"/>
                    <a:pt x="126601" y="345216"/>
                    <a:pt x="127870" y="347487"/>
                  </a:cubicBezTo>
                  <a:lnTo>
                    <a:pt x="168936" y="417865"/>
                  </a:lnTo>
                  <a:cubicBezTo>
                    <a:pt x="165463" y="422807"/>
                    <a:pt x="163393" y="428883"/>
                    <a:pt x="163393" y="435360"/>
                  </a:cubicBezTo>
                  <a:cubicBezTo>
                    <a:pt x="163393" y="436161"/>
                    <a:pt x="163393" y="436896"/>
                    <a:pt x="163460" y="437630"/>
                  </a:cubicBezTo>
                  <a:lnTo>
                    <a:pt x="43736" y="393560"/>
                  </a:lnTo>
                  <a:close/>
                  <a:moveTo>
                    <a:pt x="224491" y="437563"/>
                  </a:moveTo>
                  <a:cubicBezTo>
                    <a:pt x="224491" y="436829"/>
                    <a:pt x="224558" y="436028"/>
                    <a:pt x="224558" y="435293"/>
                  </a:cubicBezTo>
                  <a:cubicBezTo>
                    <a:pt x="224558" y="428816"/>
                    <a:pt x="222487" y="422740"/>
                    <a:pt x="219082" y="417799"/>
                  </a:cubicBezTo>
                  <a:lnTo>
                    <a:pt x="260147" y="347420"/>
                  </a:lnTo>
                  <a:cubicBezTo>
                    <a:pt x="261483" y="345216"/>
                    <a:pt x="263686" y="343681"/>
                    <a:pt x="266224" y="343347"/>
                  </a:cubicBezTo>
                  <a:cubicBezTo>
                    <a:pt x="268761" y="343013"/>
                    <a:pt x="271299" y="343881"/>
                    <a:pt x="273168" y="345684"/>
                  </a:cubicBezTo>
                  <a:lnTo>
                    <a:pt x="293066" y="365582"/>
                  </a:lnTo>
                  <a:lnTo>
                    <a:pt x="244456" y="398034"/>
                  </a:lnTo>
                  <a:cubicBezTo>
                    <a:pt x="241117" y="400237"/>
                    <a:pt x="240182" y="404778"/>
                    <a:pt x="242453" y="408116"/>
                  </a:cubicBezTo>
                  <a:cubicBezTo>
                    <a:pt x="244723" y="411455"/>
                    <a:pt x="249196" y="412390"/>
                    <a:pt x="252535" y="410120"/>
                  </a:cubicBezTo>
                  <a:lnTo>
                    <a:pt x="306621" y="374062"/>
                  </a:lnTo>
                  <a:cubicBezTo>
                    <a:pt x="312965" y="369856"/>
                    <a:pt x="321512" y="370657"/>
                    <a:pt x="326920" y="376065"/>
                  </a:cubicBezTo>
                  <a:lnTo>
                    <a:pt x="344281" y="393426"/>
                  </a:lnTo>
                  <a:lnTo>
                    <a:pt x="224558" y="4374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64" name="Google Shape;4064;p55"/>
          <p:cNvGrpSpPr/>
          <p:nvPr/>
        </p:nvGrpSpPr>
        <p:grpSpPr>
          <a:xfrm>
            <a:off x="6866045" y="1556800"/>
            <a:ext cx="225031" cy="288072"/>
            <a:chOff x="6248839" y="1967937"/>
            <a:chExt cx="280273" cy="358744"/>
          </a:xfrm>
        </p:grpSpPr>
        <p:sp>
          <p:nvSpPr>
            <p:cNvPr id="4065" name="Google Shape;4065;p5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55"/>
          <p:cNvGrpSpPr/>
          <p:nvPr/>
        </p:nvGrpSpPr>
        <p:grpSpPr>
          <a:xfrm>
            <a:off x="7297521" y="3296922"/>
            <a:ext cx="224993" cy="300082"/>
            <a:chOff x="5807156" y="2881113"/>
            <a:chExt cx="261043" cy="348163"/>
          </a:xfrm>
        </p:grpSpPr>
        <p:sp>
          <p:nvSpPr>
            <p:cNvPr id="4072" name="Google Shape;4072;p5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55"/>
          <p:cNvGrpSpPr/>
          <p:nvPr/>
        </p:nvGrpSpPr>
        <p:grpSpPr>
          <a:xfrm>
            <a:off x="5966053" y="1990936"/>
            <a:ext cx="265148" cy="283511"/>
            <a:chOff x="6662932" y="1247775"/>
            <a:chExt cx="4910139" cy="5164137"/>
          </a:xfrm>
        </p:grpSpPr>
        <p:sp>
          <p:nvSpPr>
            <p:cNvPr id="4078" name="Google Shape;4078;p55"/>
            <p:cNvSpPr/>
            <p:nvPr/>
          </p:nvSpPr>
          <p:spPr>
            <a:xfrm>
              <a:off x="6662932" y="1247775"/>
              <a:ext cx="4910139" cy="5164137"/>
            </a:xfrm>
            <a:custGeom>
              <a:rect b="b" l="l" r="r" t="t"/>
              <a:pathLst>
                <a:path extrusionOk="0" h="2056" w="1955">
                  <a:moveTo>
                    <a:pt x="1947" y="2011"/>
                  </a:moveTo>
                  <a:cubicBezTo>
                    <a:pt x="1886" y="1909"/>
                    <a:pt x="1886" y="1909"/>
                    <a:pt x="1886" y="1909"/>
                  </a:cubicBezTo>
                  <a:cubicBezTo>
                    <a:pt x="1825" y="1807"/>
                    <a:pt x="1723" y="1736"/>
                    <a:pt x="1606" y="1713"/>
                  </a:cubicBezTo>
                  <a:cubicBezTo>
                    <a:pt x="1366" y="1668"/>
                    <a:pt x="1366" y="1668"/>
                    <a:pt x="1366" y="1668"/>
                  </a:cubicBezTo>
                  <a:cubicBezTo>
                    <a:pt x="1375" y="1653"/>
                    <a:pt x="1378" y="1636"/>
                    <a:pt x="1375" y="1619"/>
                  </a:cubicBezTo>
                  <a:cubicBezTo>
                    <a:pt x="1371" y="1593"/>
                    <a:pt x="1353" y="1573"/>
                    <a:pt x="1329" y="1564"/>
                  </a:cubicBezTo>
                  <a:cubicBezTo>
                    <a:pt x="1236" y="1533"/>
                    <a:pt x="1236" y="1533"/>
                    <a:pt x="1236" y="1533"/>
                  </a:cubicBezTo>
                  <a:cubicBezTo>
                    <a:pt x="1236" y="1407"/>
                    <a:pt x="1236" y="1407"/>
                    <a:pt x="1236" y="1407"/>
                  </a:cubicBezTo>
                  <a:cubicBezTo>
                    <a:pt x="1300" y="1352"/>
                    <a:pt x="1300" y="1352"/>
                    <a:pt x="1300" y="1352"/>
                  </a:cubicBezTo>
                  <a:cubicBezTo>
                    <a:pt x="1312" y="1341"/>
                    <a:pt x="1314" y="1322"/>
                    <a:pt x="1303" y="1309"/>
                  </a:cubicBezTo>
                  <a:cubicBezTo>
                    <a:pt x="1292" y="1297"/>
                    <a:pt x="1273" y="1296"/>
                    <a:pt x="1260" y="1307"/>
                  </a:cubicBezTo>
                  <a:cubicBezTo>
                    <a:pt x="1125" y="1425"/>
                    <a:pt x="1125" y="1425"/>
                    <a:pt x="1125" y="1425"/>
                  </a:cubicBezTo>
                  <a:cubicBezTo>
                    <a:pt x="1097" y="1449"/>
                    <a:pt x="1062" y="1462"/>
                    <a:pt x="1026" y="1462"/>
                  </a:cubicBezTo>
                  <a:cubicBezTo>
                    <a:pt x="929" y="1462"/>
                    <a:pt x="929" y="1462"/>
                    <a:pt x="929" y="1462"/>
                  </a:cubicBezTo>
                  <a:cubicBezTo>
                    <a:pt x="893" y="1462"/>
                    <a:pt x="858" y="1449"/>
                    <a:pt x="831" y="1425"/>
                  </a:cubicBezTo>
                  <a:cubicBezTo>
                    <a:pt x="664" y="1280"/>
                    <a:pt x="664" y="1280"/>
                    <a:pt x="664" y="1280"/>
                  </a:cubicBezTo>
                  <a:cubicBezTo>
                    <a:pt x="613" y="1234"/>
                    <a:pt x="583" y="1169"/>
                    <a:pt x="583" y="1100"/>
                  </a:cubicBezTo>
                  <a:cubicBezTo>
                    <a:pt x="583" y="766"/>
                    <a:pt x="583" y="766"/>
                    <a:pt x="583" y="766"/>
                  </a:cubicBezTo>
                  <a:cubicBezTo>
                    <a:pt x="590" y="764"/>
                    <a:pt x="596" y="761"/>
                    <a:pt x="603" y="757"/>
                  </a:cubicBezTo>
                  <a:cubicBezTo>
                    <a:pt x="618" y="748"/>
                    <a:pt x="630" y="735"/>
                    <a:pt x="638" y="719"/>
                  </a:cubicBezTo>
                  <a:cubicBezTo>
                    <a:pt x="727" y="544"/>
                    <a:pt x="727" y="544"/>
                    <a:pt x="727" y="544"/>
                  </a:cubicBezTo>
                  <a:cubicBezTo>
                    <a:pt x="744" y="564"/>
                    <a:pt x="764" y="583"/>
                    <a:pt x="785" y="598"/>
                  </a:cubicBezTo>
                  <a:cubicBezTo>
                    <a:pt x="862" y="653"/>
                    <a:pt x="932" y="717"/>
                    <a:pt x="992" y="789"/>
                  </a:cubicBezTo>
                  <a:cubicBezTo>
                    <a:pt x="1053" y="861"/>
                    <a:pt x="1105" y="940"/>
                    <a:pt x="1146" y="1025"/>
                  </a:cubicBezTo>
                  <a:cubicBezTo>
                    <a:pt x="1228" y="1192"/>
                    <a:pt x="1228" y="1192"/>
                    <a:pt x="1228" y="1192"/>
                  </a:cubicBezTo>
                  <a:cubicBezTo>
                    <a:pt x="1233" y="1203"/>
                    <a:pt x="1243" y="1209"/>
                    <a:pt x="1255" y="1209"/>
                  </a:cubicBezTo>
                  <a:cubicBezTo>
                    <a:pt x="1255" y="1209"/>
                    <a:pt x="1255" y="1209"/>
                    <a:pt x="1255" y="1209"/>
                  </a:cubicBezTo>
                  <a:cubicBezTo>
                    <a:pt x="1267" y="1209"/>
                    <a:pt x="1278" y="1202"/>
                    <a:pt x="1282" y="1191"/>
                  </a:cubicBezTo>
                  <a:cubicBezTo>
                    <a:pt x="1373" y="984"/>
                    <a:pt x="1373" y="984"/>
                    <a:pt x="1373" y="984"/>
                  </a:cubicBezTo>
                  <a:cubicBezTo>
                    <a:pt x="1373" y="1100"/>
                    <a:pt x="1373" y="1100"/>
                    <a:pt x="1373" y="1100"/>
                  </a:cubicBezTo>
                  <a:cubicBezTo>
                    <a:pt x="1373" y="1138"/>
                    <a:pt x="1363" y="1176"/>
                    <a:pt x="1346" y="1210"/>
                  </a:cubicBezTo>
                  <a:cubicBezTo>
                    <a:pt x="1338" y="1225"/>
                    <a:pt x="1344" y="1243"/>
                    <a:pt x="1359" y="1250"/>
                  </a:cubicBezTo>
                  <a:cubicBezTo>
                    <a:pt x="1363" y="1253"/>
                    <a:pt x="1368" y="1254"/>
                    <a:pt x="1372" y="1254"/>
                  </a:cubicBezTo>
                  <a:cubicBezTo>
                    <a:pt x="1383" y="1254"/>
                    <a:pt x="1394" y="1248"/>
                    <a:pt x="1399" y="1238"/>
                  </a:cubicBezTo>
                  <a:cubicBezTo>
                    <a:pt x="1421" y="1195"/>
                    <a:pt x="1433" y="1148"/>
                    <a:pt x="1433" y="1100"/>
                  </a:cubicBezTo>
                  <a:cubicBezTo>
                    <a:pt x="1433" y="1087"/>
                    <a:pt x="1433" y="1087"/>
                    <a:pt x="1433" y="1087"/>
                  </a:cubicBezTo>
                  <a:cubicBezTo>
                    <a:pt x="1531" y="1043"/>
                    <a:pt x="1593" y="946"/>
                    <a:pt x="1593" y="838"/>
                  </a:cubicBezTo>
                  <a:cubicBezTo>
                    <a:pt x="1593" y="776"/>
                    <a:pt x="1549" y="725"/>
                    <a:pt x="1490" y="713"/>
                  </a:cubicBezTo>
                  <a:cubicBezTo>
                    <a:pt x="1504" y="678"/>
                    <a:pt x="1513" y="642"/>
                    <a:pt x="1518" y="604"/>
                  </a:cubicBezTo>
                  <a:cubicBezTo>
                    <a:pt x="1521" y="588"/>
                    <a:pt x="1509" y="572"/>
                    <a:pt x="1493" y="570"/>
                  </a:cubicBezTo>
                  <a:cubicBezTo>
                    <a:pt x="1476" y="568"/>
                    <a:pt x="1461" y="579"/>
                    <a:pt x="1459" y="596"/>
                  </a:cubicBezTo>
                  <a:cubicBezTo>
                    <a:pt x="1453" y="637"/>
                    <a:pt x="1442" y="677"/>
                    <a:pt x="1425" y="714"/>
                  </a:cubicBezTo>
                  <a:cubicBezTo>
                    <a:pt x="1253" y="1108"/>
                    <a:pt x="1253" y="1108"/>
                    <a:pt x="1253" y="1108"/>
                  </a:cubicBezTo>
                  <a:cubicBezTo>
                    <a:pt x="1200" y="999"/>
                    <a:pt x="1200" y="999"/>
                    <a:pt x="1200" y="999"/>
                  </a:cubicBezTo>
                  <a:cubicBezTo>
                    <a:pt x="1156" y="910"/>
                    <a:pt x="1102" y="826"/>
                    <a:pt x="1038" y="751"/>
                  </a:cubicBezTo>
                  <a:cubicBezTo>
                    <a:pt x="974" y="675"/>
                    <a:pt x="901" y="607"/>
                    <a:pt x="820" y="550"/>
                  </a:cubicBezTo>
                  <a:cubicBezTo>
                    <a:pt x="787" y="525"/>
                    <a:pt x="759" y="493"/>
                    <a:pt x="740" y="456"/>
                  </a:cubicBezTo>
                  <a:cubicBezTo>
                    <a:pt x="721" y="419"/>
                    <a:pt x="710" y="377"/>
                    <a:pt x="710" y="335"/>
                  </a:cubicBezTo>
                  <a:cubicBezTo>
                    <a:pt x="710" y="225"/>
                    <a:pt x="780" y="125"/>
                    <a:pt x="884" y="87"/>
                  </a:cubicBezTo>
                  <a:cubicBezTo>
                    <a:pt x="949" y="63"/>
                    <a:pt x="1023" y="62"/>
                    <a:pt x="1089" y="83"/>
                  </a:cubicBezTo>
                  <a:cubicBezTo>
                    <a:pt x="1145" y="100"/>
                    <a:pt x="1145" y="100"/>
                    <a:pt x="1145" y="100"/>
                  </a:cubicBezTo>
                  <a:cubicBezTo>
                    <a:pt x="1235" y="128"/>
                    <a:pt x="1313" y="183"/>
                    <a:pt x="1370" y="258"/>
                  </a:cubicBezTo>
                  <a:cubicBezTo>
                    <a:pt x="1416" y="318"/>
                    <a:pt x="1447" y="389"/>
                    <a:pt x="1458" y="464"/>
                  </a:cubicBezTo>
                  <a:cubicBezTo>
                    <a:pt x="1461" y="481"/>
                    <a:pt x="1476" y="492"/>
                    <a:pt x="1492" y="490"/>
                  </a:cubicBezTo>
                  <a:cubicBezTo>
                    <a:pt x="1509" y="487"/>
                    <a:pt x="1520" y="472"/>
                    <a:pt x="1517" y="455"/>
                  </a:cubicBezTo>
                  <a:cubicBezTo>
                    <a:pt x="1504" y="371"/>
                    <a:pt x="1470" y="290"/>
                    <a:pt x="1418" y="221"/>
                  </a:cubicBezTo>
                  <a:cubicBezTo>
                    <a:pt x="1353" y="136"/>
                    <a:pt x="1265" y="75"/>
                    <a:pt x="1163" y="43"/>
                  </a:cubicBezTo>
                  <a:cubicBezTo>
                    <a:pt x="1107" y="25"/>
                    <a:pt x="1107" y="25"/>
                    <a:pt x="1107" y="25"/>
                  </a:cubicBezTo>
                  <a:cubicBezTo>
                    <a:pt x="1028" y="0"/>
                    <a:pt x="941" y="2"/>
                    <a:pt x="863" y="31"/>
                  </a:cubicBezTo>
                  <a:cubicBezTo>
                    <a:pt x="767" y="66"/>
                    <a:pt x="695" y="144"/>
                    <a:pt x="666" y="238"/>
                  </a:cubicBezTo>
                  <a:cubicBezTo>
                    <a:pt x="601" y="285"/>
                    <a:pt x="548" y="346"/>
                    <a:pt x="510" y="416"/>
                  </a:cubicBezTo>
                  <a:cubicBezTo>
                    <a:pt x="502" y="430"/>
                    <a:pt x="508" y="449"/>
                    <a:pt x="522" y="456"/>
                  </a:cubicBezTo>
                  <a:cubicBezTo>
                    <a:pt x="527" y="459"/>
                    <a:pt x="532" y="460"/>
                    <a:pt x="537" y="460"/>
                  </a:cubicBezTo>
                  <a:cubicBezTo>
                    <a:pt x="547" y="460"/>
                    <a:pt x="558" y="454"/>
                    <a:pt x="563" y="444"/>
                  </a:cubicBezTo>
                  <a:cubicBezTo>
                    <a:pt x="586" y="402"/>
                    <a:pt x="616" y="363"/>
                    <a:pt x="651" y="329"/>
                  </a:cubicBezTo>
                  <a:cubicBezTo>
                    <a:pt x="651" y="331"/>
                    <a:pt x="650" y="333"/>
                    <a:pt x="650" y="335"/>
                  </a:cubicBezTo>
                  <a:cubicBezTo>
                    <a:pt x="650" y="386"/>
                    <a:pt x="663" y="438"/>
                    <a:pt x="686" y="483"/>
                  </a:cubicBezTo>
                  <a:cubicBezTo>
                    <a:pt x="687" y="484"/>
                    <a:pt x="688" y="486"/>
                    <a:pt x="688" y="487"/>
                  </a:cubicBezTo>
                  <a:cubicBezTo>
                    <a:pt x="584" y="692"/>
                    <a:pt x="584" y="692"/>
                    <a:pt x="584" y="692"/>
                  </a:cubicBezTo>
                  <a:cubicBezTo>
                    <a:pt x="581" y="698"/>
                    <a:pt x="577" y="703"/>
                    <a:pt x="571" y="706"/>
                  </a:cubicBezTo>
                  <a:cubicBezTo>
                    <a:pt x="566" y="709"/>
                    <a:pt x="560" y="711"/>
                    <a:pt x="553" y="711"/>
                  </a:cubicBezTo>
                  <a:cubicBezTo>
                    <a:pt x="553" y="711"/>
                    <a:pt x="553" y="711"/>
                    <a:pt x="553" y="711"/>
                  </a:cubicBezTo>
                  <a:cubicBezTo>
                    <a:pt x="507" y="711"/>
                    <a:pt x="507" y="711"/>
                    <a:pt x="507" y="711"/>
                  </a:cubicBezTo>
                  <a:cubicBezTo>
                    <a:pt x="507" y="667"/>
                    <a:pt x="507" y="667"/>
                    <a:pt x="507" y="667"/>
                  </a:cubicBezTo>
                  <a:cubicBezTo>
                    <a:pt x="507" y="634"/>
                    <a:pt x="511" y="600"/>
                    <a:pt x="518" y="568"/>
                  </a:cubicBezTo>
                  <a:cubicBezTo>
                    <a:pt x="521" y="552"/>
                    <a:pt x="511" y="536"/>
                    <a:pt x="495" y="532"/>
                  </a:cubicBezTo>
                  <a:cubicBezTo>
                    <a:pt x="478" y="529"/>
                    <a:pt x="462" y="539"/>
                    <a:pt x="459" y="555"/>
                  </a:cubicBezTo>
                  <a:cubicBezTo>
                    <a:pt x="451" y="592"/>
                    <a:pt x="447" y="629"/>
                    <a:pt x="447" y="667"/>
                  </a:cubicBezTo>
                  <a:cubicBezTo>
                    <a:pt x="447" y="718"/>
                    <a:pt x="447" y="718"/>
                    <a:pt x="447" y="718"/>
                  </a:cubicBezTo>
                  <a:cubicBezTo>
                    <a:pt x="398" y="736"/>
                    <a:pt x="362" y="783"/>
                    <a:pt x="362" y="838"/>
                  </a:cubicBezTo>
                  <a:cubicBezTo>
                    <a:pt x="362" y="878"/>
                    <a:pt x="371" y="916"/>
                    <a:pt x="386" y="951"/>
                  </a:cubicBezTo>
                  <a:cubicBezTo>
                    <a:pt x="352" y="977"/>
                    <a:pt x="352" y="977"/>
                    <a:pt x="352" y="977"/>
                  </a:cubicBezTo>
                  <a:cubicBezTo>
                    <a:pt x="339" y="986"/>
                    <a:pt x="336" y="1005"/>
                    <a:pt x="346" y="1019"/>
                  </a:cubicBezTo>
                  <a:cubicBezTo>
                    <a:pt x="352" y="1026"/>
                    <a:pt x="361" y="1030"/>
                    <a:pt x="370" y="1030"/>
                  </a:cubicBezTo>
                  <a:cubicBezTo>
                    <a:pt x="376" y="1030"/>
                    <a:pt x="383" y="1029"/>
                    <a:pt x="388" y="1024"/>
                  </a:cubicBezTo>
                  <a:cubicBezTo>
                    <a:pt x="417" y="1003"/>
                    <a:pt x="417" y="1003"/>
                    <a:pt x="417" y="1003"/>
                  </a:cubicBezTo>
                  <a:cubicBezTo>
                    <a:pt x="444" y="1039"/>
                    <a:pt x="480" y="1068"/>
                    <a:pt x="523" y="1087"/>
                  </a:cubicBezTo>
                  <a:cubicBezTo>
                    <a:pt x="523" y="1100"/>
                    <a:pt x="523" y="1100"/>
                    <a:pt x="523" y="1100"/>
                  </a:cubicBezTo>
                  <a:cubicBezTo>
                    <a:pt x="523" y="1186"/>
                    <a:pt x="560" y="1268"/>
                    <a:pt x="625" y="1325"/>
                  </a:cubicBezTo>
                  <a:cubicBezTo>
                    <a:pt x="719" y="1407"/>
                    <a:pt x="719" y="1407"/>
                    <a:pt x="719" y="1407"/>
                  </a:cubicBezTo>
                  <a:cubicBezTo>
                    <a:pt x="719" y="1533"/>
                    <a:pt x="719" y="1533"/>
                    <a:pt x="719" y="1533"/>
                  </a:cubicBezTo>
                  <a:cubicBezTo>
                    <a:pt x="627" y="1564"/>
                    <a:pt x="627" y="1564"/>
                    <a:pt x="627" y="1564"/>
                  </a:cubicBezTo>
                  <a:cubicBezTo>
                    <a:pt x="603" y="1573"/>
                    <a:pt x="585" y="1593"/>
                    <a:pt x="580" y="1619"/>
                  </a:cubicBezTo>
                  <a:cubicBezTo>
                    <a:pt x="577" y="1636"/>
                    <a:pt x="581" y="1653"/>
                    <a:pt x="590" y="1668"/>
                  </a:cubicBezTo>
                  <a:cubicBezTo>
                    <a:pt x="434" y="1697"/>
                    <a:pt x="434" y="1697"/>
                    <a:pt x="434" y="1697"/>
                  </a:cubicBezTo>
                  <a:cubicBezTo>
                    <a:pt x="417" y="1700"/>
                    <a:pt x="407" y="1716"/>
                    <a:pt x="410" y="1732"/>
                  </a:cubicBezTo>
                  <a:cubicBezTo>
                    <a:pt x="412" y="1747"/>
                    <a:pt x="425" y="1757"/>
                    <a:pt x="439" y="1757"/>
                  </a:cubicBezTo>
                  <a:cubicBezTo>
                    <a:pt x="441" y="1757"/>
                    <a:pt x="443" y="1757"/>
                    <a:pt x="445" y="1756"/>
                  </a:cubicBezTo>
                  <a:cubicBezTo>
                    <a:pt x="527" y="1741"/>
                    <a:pt x="527" y="1741"/>
                    <a:pt x="527" y="1741"/>
                  </a:cubicBezTo>
                  <a:cubicBezTo>
                    <a:pt x="527" y="1923"/>
                    <a:pt x="527" y="1923"/>
                    <a:pt x="527" y="1923"/>
                  </a:cubicBezTo>
                  <a:cubicBezTo>
                    <a:pt x="246" y="1923"/>
                    <a:pt x="246" y="1923"/>
                    <a:pt x="246" y="1923"/>
                  </a:cubicBezTo>
                  <a:cubicBezTo>
                    <a:pt x="246" y="1816"/>
                    <a:pt x="246" y="1816"/>
                    <a:pt x="246" y="1816"/>
                  </a:cubicBezTo>
                  <a:cubicBezTo>
                    <a:pt x="266" y="1804"/>
                    <a:pt x="288" y="1794"/>
                    <a:pt x="311" y="1786"/>
                  </a:cubicBezTo>
                  <a:cubicBezTo>
                    <a:pt x="327" y="1780"/>
                    <a:pt x="335" y="1763"/>
                    <a:pt x="330" y="1747"/>
                  </a:cubicBezTo>
                  <a:cubicBezTo>
                    <a:pt x="324" y="1732"/>
                    <a:pt x="307" y="1723"/>
                    <a:pt x="292" y="1729"/>
                  </a:cubicBezTo>
                  <a:cubicBezTo>
                    <a:pt x="199" y="1761"/>
                    <a:pt x="120" y="1825"/>
                    <a:pt x="70" y="1909"/>
                  </a:cubicBezTo>
                  <a:cubicBezTo>
                    <a:pt x="9" y="2011"/>
                    <a:pt x="9" y="2011"/>
                    <a:pt x="9" y="2011"/>
                  </a:cubicBezTo>
                  <a:cubicBezTo>
                    <a:pt x="0" y="2025"/>
                    <a:pt x="5" y="2043"/>
                    <a:pt x="19" y="2052"/>
                  </a:cubicBezTo>
                  <a:cubicBezTo>
                    <a:pt x="24" y="2055"/>
                    <a:pt x="29" y="2056"/>
                    <a:pt x="35" y="2056"/>
                  </a:cubicBezTo>
                  <a:cubicBezTo>
                    <a:pt x="45" y="2056"/>
                    <a:pt x="55" y="2051"/>
                    <a:pt x="60" y="2041"/>
                  </a:cubicBezTo>
                  <a:cubicBezTo>
                    <a:pt x="121" y="1940"/>
                    <a:pt x="121" y="1940"/>
                    <a:pt x="121" y="1940"/>
                  </a:cubicBezTo>
                  <a:cubicBezTo>
                    <a:pt x="139" y="1910"/>
                    <a:pt x="161" y="1884"/>
                    <a:pt x="186" y="1861"/>
                  </a:cubicBezTo>
                  <a:cubicBezTo>
                    <a:pt x="186" y="2026"/>
                    <a:pt x="186" y="2026"/>
                    <a:pt x="186" y="2026"/>
                  </a:cubicBezTo>
                  <a:cubicBezTo>
                    <a:pt x="186" y="2042"/>
                    <a:pt x="199" y="2056"/>
                    <a:pt x="216" y="2056"/>
                  </a:cubicBezTo>
                  <a:cubicBezTo>
                    <a:pt x="232" y="2056"/>
                    <a:pt x="246" y="2042"/>
                    <a:pt x="246" y="2026"/>
                  </a:cubicBezTo>
                  <a:cubicBezTo>
                    <a:pt x="246" y="1983"/>
                    <a:pt x="246" y="1983"/>
                    <a:pt x="246" y="1983"/>
                  </a:cubicBezTo>
                  <a:cubicBezTo>
                    <a:pt x="527" y="1983"/>
                    <a:pt x="527" y="1983"/>
                    <a:pt x="527" y="1983"/>
                  </a:cubicBezTo>
                  <a:cubicBezTo>
                    <a:pt x="527" y="2026"/>
                    <a:pt x="527" y="2026"/>
                    <a:pt x="527" y="2026"/>
                  </a:cubicBezTo>
                  <a:cubicBezTo>
                    <a:pt x="527" y="2042"/>
                    <a:pt x="540" y="2056"/>
                    <a:pt x="557" y="2056"/>
                  </a:cubicBezTo>
                  <a:cubicBezTo>
                    <a:pt x="573" y="2056"/>
                    <a:pt x="587" y="2042"/>
                    <a:pt x="587" y="2026"/>
                  </a:cubicBezTo>
                  <a:cubicBezTo>
                    <a:pt x="587" y="1983"/>
                    <a:pt x="587" y="1983"/>
                    <a:pt x="587" y="1983"/>
                  </a:cubicBezTo>
                  <a:cubicBezTo>
                    <a:pt x="948" y="1983"/>
                    <a:pt x="948" y="1983"/>
                    <a:pt x="948" y="1983"/>
                  </a:cubicBezTo>
                  <a:cubicBezTo>
                    <a:pt x="948" y="2026"/>
                    <a:pt x="948" y="2026"/>
                    <a:pt x="948" y="2026"/>
                  </a:cubicBezTo>
                  <a:cubicBezTo>
                    <a:pt x="948" y="2042"/>
                    <a:pt x="961" y="2056"/>
                    <a:pt x="978" y="2056"/>
                  </a:cubicBezTo>
                  <a:cubicBezTo>
                    <a:pt x="994" y="2056"/>
                    <a:pt x="1008" y="2042"/>
                    <a:pt x="1008" y="2026"/>
                  </a:cubicBezTo>
                  <a:cubicBezTo>
                    <a:pt x="1008" y="1983"/>
                    <a:pt x="1008" y="1983"/>
                    <a:pt x="1008" y="1983"/>
                  </a:cubicBezTo>
                  <a:cubicBezTo>
                    <a:pt x="1369" y="1983"/>
                    <a:pt x="1369" y="1983"/>
                    <a:pt x="1369" y="1983"/>
                  </a:cubicBezTo>
                  <a:cubicBezTo>
                    <a:pt x="1369" y="2026"/>
                    <a:pt x="1369" y="2026"/>
                    <a:pt x="1369" y="2026"/>
                  </a:cubicBezTo>
                  <a:cubicBezTo>
                    <a:pt x="1369" y="2042"/>
                    <a:pt x="1382" y="2056"/>
                    <a:pt x="1399" y="2056"/>
                  </a:cubicBezTo>
                  <a:cubicBezTo>
                    <a:pt x="1415" y="2056"/>
                    <a:pt x="1429" y="2042"/>
                    <a:pt x="1429" y="2026"/>
                  </a:cubicBezTo>
                  <a:cubicBezTo>
                    <a:pt x="1429" y="1983"/>
                    <a:pt x="1429" y="1983"/>
                    <a:pt x="1429" y="1983"/>
                  </a:cubicBezTo>
                  <a:cubicBezTo>
                    <a:pt x="1710" y="1983"/>
                    <a:pt x="1710" y="1983"/>
                    <a:pt x="1710" y="1983"/>
                  </a:cubicBezTo>
                  <a:cubicBezTo>
                    <a:pt x="1710" y="2026"/>
                    <a:pt x="1710" y="2026"/>
                    <a:pt x="1710" y="2026"/>
                  </a:cubicBezTo>
                  <a:cubicBezTo>
                    <a:pt x="1710" y="2042"/>
                    <a:pt x="1723" y="2056"/>
                    <a:pt x="1740" y="2056"/>
                  </a:cubicBezTo>
                  <a:cubicBezTo>
                    <a:pt x="1757" y="2056"/>
                    <a:pt x="1770" y="2042"/>
                    <a:pt x="1770" y="2026"/>
                  </a:cubicBezTo>
                  <a:cubicBezTo>
                    <a:pt x="1770" y="1861"/>
                    <a:pt x="1770" y="1861"/>
                    <a:pt x="1770" y="1861"/>
                  </a:cubicBezTo>
                  <a:cubicBezTo>
                    <a:pt x="1795" y="1884"/>
                    <a:pt x="1817" y="1910"/>
                    <a:pt x="1834" y="1940"/>
                  </a:cubicBezTo>
                  <a:cubicBezTo>
                    <a:pt x="1895" y="2041"/>
                    <a:pt x="1895" y="2041"/>
                    <a:pt x="1895" y="2041"/>
                  </a:cubicBezTo>
                  <a:cubicBezTo>
                    <a:pt x="1901" y="2051"/>
                    <a:pt x="1911" y="2056"/>
                    <a:pt x="1921" y="2056"/>
                  </a:cubicBezTo>
                  <a:cubicBezTo>
                    <a:pt x="1926" y="2056"/>
                    <a:pt x="1931" y="2055"/>
                    <a:pt x="1936" y="2052"/>
                  </a:cubicBezTo>
                  <a:cubicBezTo>
                    <a:pt x="1951" y="2043"/>
                    <a:pt x="1955" y="2025"/>
                    <a:pt x="1947" y="2011"/>
                  </a:cubicBezTo>
                  <a:close/>
                  <a:moveTo>
                    <a:pt x="1533" y="838"/>
                  </a:moveTo>
                  <a:cubicBezTo>
                    <a:pt x="1533" y="913"/>
                    <a:pt x="1495" y="981"/>
                    <a:pt x="1433" y="1019"/>
                  </a:cubicBezTo>
                  <a:cubicBezTo>
                    <a:pt x="1433" y="847"/>
                    <a:pt x="1433" y="847"/>
                    <a:pt x="1433" y="847"/>
                  </a:cubicBezTo>
                  <a:cubicBezTo>
                    <a:pt x="1466" y="771"/>
                    <a:pt x="1466" y="771"/>
                    <a:pt x="1466" y="771"/>
                  </a:cubicBezTo>
                  <a:cubicBezTo>
                    <a:pt x="1467" y="771"/>
                    <a:pt x="1467" y="771"/>
                    <a:pt x="1467" y="771"/>
                  </a:cubicBezTo>
                  <a:cubicBezTo>
                    <a:pt x="1503" y="771"/>
                    <a:pt x="1533" y="801"/>
                    <a:pt x="1533" y="838"/>
                  </a:cubicBezTo>
                  <a:close/>
                  <a:moveTo>
                    <a:pt x="465" y="967"/>
                  </a:moveTo>
                  <a:cubicBezTo>
                    <a:pt x="470" y="963"/>
                    <a:pt x="470" y="963"/>
                    <a:pt x="470" y="963"/>
                  </a:cubicBezTo>
                  <a:cubicBezTo>
                    <a:pt x="483" y="953"/>
                    <a:pt x="486" y="934"/>
                    <a:pt x="476" y="921"/>
                  </a:cubicBezTo>
                  <a:cubicBezTo>
                    <a:pt x="466" y="908"/>
                    <a:pt x="449" y="905"/>
                    <a:pt x="436" y="914"/>
                  </a:cubicBezTo>
                  <a:cubicBezTo>
                    <a:pt x="427" y="890"/>
                    <a:pt x="422" y="864"/>
                    <a:pt x="422" y="838"/>
                  </a:cubicBezTo>
                  <a:cubicBezTo>
                    <a:pt x="422" y="801"/>
                    <a:pt x="452" y="771"/>
                    <a:pt x="489" y="771"/>
                  </a:cubicBezTo>
                  <a:cubicBezTo>
                    <a:pt x="523" y="771"/>
                    <a:pt x="523" y="771"/>
                    <a:pt x="523" y="771"/>
                  </a:cubicBezTo>
                  <a:cubicBezTo>
                    <a:pt x="523" y="1019"/>
                    <a:pt x="523" y="1019"/>
                    <a:pt x="523" y="1019"/>
                  </a:cubicBezTo>
                  <a:cubicBezTo>
                    <a:pt x="500" y="1005"/>
                    <a:pt x="481" y="987"/>
                    <a:pt x="465" y="967"/>
                  </a:cubicBezTo>
                  <a:close/>
                  <a:moveTo>
                    <a:pt x="1316" y="1629"/>
                  </a:moveTo>
                  <a:cubicBezTo>
                    <a:pt x="1317" y="1631"/>
                    <a:pt x="1317" y="1635"/>
                    <a:pt x="1313" y="1639"/>
                  </a:cubicBezTo>
                  <a:cubicBezTo>
                    <a:pt x="1116" y="1796"/>
                    <a:pt x="1116" y="1796"/>
                    <a:pt x="1116" y="1796"/>
                  </a:cubicBezTo>
                  <a:cubicBezTo>
                    <a:pt x="1101" y="1808"/>
                    <a:pt x="1080" y="1806"/>
                    <a:pt x="1068" y="1791"/>
                  </a:cubicBezTo>
                  <a:cubicBezTo>
                    <a:pt x="1020" y="1732"/>
                    <a:pt x="1020" y="1732"/>
                    <a:pt x="1020" y="1732"/>
                  </a:cubicBezTo>
                  <a:cubicBezTo>
                    <a:pt x="1209" y="1588"/>
                    <a:pt x="1209" y="1588"/>
                    <a:pt x="1209" y="1588"/>
                  </a:cubicBezTo>
                  <a:cubicBezTo>
                    <a:pt x="1310" y="1621"/>
                    <a:pt x="1310" y="1621"/>
                    <a:pt x="1310" y="1621"/>
                  </a:cubicBezTo>
                  <a:cubicBezTo>
                    <a:pt x="1314" y="1623"/>
                    <a:pt x="1316" y="1627"/>
                    <a:pt x="1316" y="1629"/>
                  </a:cubicBezTo>
                  <a:close/>
                  <a:moveTo>
                    <a:pt x="792" y="1471"/>
                  </a:moveTo>
                  <a:cubicBezTo>
                    <a:pt x="830" y="1504"/>
                    <a:pt x="879" y="1522"/>
                    <a:pt x="929" y="1522"/>
                  </a:cubicBezTo>
                  <a:cubicBezTo>
                    <a:pt x="1026" y="1522"/>
                    <a:pt x="1026" y="1522"/>
                    <a:pt x="1026" y="1522"/>
                  </a:cubicBezTo>
                  <a:cubicBezTo>
                    <a:pt x="1077" y="1522"/>
                    <a:pt x="1126" y="1504"/>
                    <a:pt x="1164" y="1471"/>
                  </a:cubicBezTo>
                  <a:cubicBezTo>
                    <a:pt x="1176" y="1460"/>
                    <a:pt x="1176" y="1460"/>
                    <a:pt x="1176" y="1460"/>
                  </a:cubicBezTo>
                  <a:cubicBezTo>
                    <a:pt x="1176" y="1537"/>
                    <a:pt x="1176" y="1537"/>
                    <a:pt x="1176" y="1537"/>
                  </a:cubicBezTo>
                  <a:cubicBezTo>
                    <a:pt x="978" y="1690"/>
                    <a:pt x="978" y="1690"/>
                    <a:pt x="978" y="1690"/>
                  </a:cubicBezTo>
                  <a:cubicBezTo>
                    <a:pt x="779" y="1537"/>
                    <a:pt x="779" y="1537"/>
                    <a:pt x="779" y="1537"/>
                  </a:cubicBezTo>
                  <a:cubicBezTo>
                    <a:pt x="779" y="1460"/>
                    <a:pt x="779" y="1460"/>
                    <a:pt x="779" y="1460"/>
                  </a:cubicBezTo>
                  <a:lnTo>
                    <a:pt x="792" y="1471"/>
                  </a:lnTo>
                  <a:close/>
                  <a:moveTo>
                    <a:pt x="639" y="1629"/>
                  </a:moveTo>
                  <a:cubicBezTo>
                    <a:pt x="640" y="1627"/>
                    <a:pt x="641" y="1623"/>
                    <a:pt x="646" y="1621"/>
                  </a:cubicBezTo>
                  <a:cubicBezTo>
                    <a:pt x="746" y="1588"/>
                    <a:pt x="746" y="1588"/>
                    <a:pt x="746" y="1588"/>
                  </a:cubicBezTo>
                  <a:cubicBezTo>
                    <a:pt x="935" y="1732"/>
                    <a:pt x="935" y="1732"/>
                    <a:pt x="935" y="1732"/>
                  </a:cubicBezTo>
                  <a:cubicBezTo>
                    <a:pt x="887" y="1791"/>
                    <a:pt x="887" y="1791"/>
                    <a:pt x="887" y="1791"/>
                  </a:cubicBezTo>
                  <a:cubicBezTo>
                    <a:pt x="876" y="1806"/>
                    <a:pt x="854" y="1808"/>
                    <a:pt x="840" y="1796"/>
                  </a:cubicBezTo>
                  <a:cubicBezTo>
                    <a:pt x="643" y="1639"/>
                    <a:pt x="643" y="1639"/>
                    <a:pt x="643" y="1639"/>
                  </a:cubicBezTo>
                  <a:cubicBezTo>
                    <a:pt x="639" y="1635"/>
                    <a:pt x="639" y="1631"/>
                    <a:pt x="639" y="1629"/>
                  </a:cubicBezTo>
                  <a:close/>
                  <a:moveTo>
                    <a:pt x="587" y="1923"/>
                  </a:moveTo>
                  <a:cubicBezTo>
                    <a:pt x="587" y="1729"/>
                    <a:pt x="587" y="1729"/>
                    <a:pt x="587" y="1729"/>
                  </a:cubicBezTo>
                  <a:cubicBezTo>
                    <a:pt x="646" y="1718"/>
                    <a:pt x="646" y="1718"/>
                    <a:pt x="646" y="1718"/>
                  </a:cubicBezTo>
                  <a:cubicBezTo>
                    <a:pt x="802" y="1843"/>
                    <a:pt x="802" y="1843"/>
                    <a:pt x="802" y="1843"/>
                  </a:cubicBezTo>
                  <a:cubicBezTo>
                    <a:pt x="820" y="1857"/>
                    <a:pt x="840" y="1864"/>
                    <a:pt x="861" y="1864"/>
                  </a:cubicBezTo>
                  <a:cubicBezTo>
                    <a:pt x="888" y="1864"/>
                    <a:pt x="916" y="1852"/>
                    <a:pt x="934" y="1829"/>
                  </a:cubicBezTo>
                  <a:cubicBezTo>
                    <a:pt x="948" y="1812"/>
                    <a:pt x="948" y="1812"/>
                    <a:pt x="948" y="1812"/>
                  </a:cubicBezTo>
                  <a:cubicBezTo>
                    <a:pt x="948" y="1923"/>
                    <a:pt x="948" y="1923"/>
                    <a:pt x="948" y="1923"/>
                  </a:cubicBezTo>
                  <a:lnTo>
                    <a:pt x="587" y="1923"/>
                  </a:lnTo>
                  <a:close/>
                  <a:moveTo>
                    <a:pt x="1008" y="1923"/>
                  </a:moveTo>
                  <a:cubicBezTo>
                    <a:pt x="1008" y="1812"/>
                    <a:pt x="1008" y="1812"/>
                    <a:pt x="1008" y="1812"/>
                  </a:cubicBezTo>
                  <a:cubicBezTo>
                    <a:pt x="1021" y="1829"/>
                    <a:pt x="1021" y="1829"/>
                    <a:pt x="1021" y="1829"/>
                  </a:cubicBezTo>
                  <a:cubicBezTo>
                    <a:pt x="1040" y="1852"/>
                    <a:pt x="1067" y="1864"/>
                    <a:pt x="1095" y="1864"/>
                  </a:cubicBezTo>
                  <a:cubicBezTo>
                    <a:pt x="1115" y="1864"/>
                    <a:pt x="1136" y="1857"/>
                    <a:pt x="1153" y="1843"/>
                  </a:cubicBezTo>
                  <a:cubicBezTo>
                    <a:pt x="1309" y="1718"/>
                    <a:pt x="1309" y="1718"/>
                    <a:pt x="1309" y="1718"/>
                  </a:cubicBezTo>
                  <a:cubicBezTo>
                    <a:pt x="1369" y="1729"/>
                    <a:pt x="1369" y="1729"/>
                    <a:pt x="1369" y="1729"/>
                  </a:cubicBezTo>
                  <a:cubicBezTo>
                    <a:pt x="1369" y="1923"/>
                    <a:pt x="1369" y="1923"/>
                    <a:pt x="1369" y="1923"/>
                  </a:cubicBezTo>
                  <a:lnTo>
                    <a:pt x="1008" y="1923"/>
                  </a:lnTo>
                  <a:close/>
                  <a:moveTo>
                    <a:pt x="1710" y="1923"/>
                  </a:moveTo>
                  <a:cubicBezTo>
                    <a:pt x="1429" y="1923"/>
                    <a:pt x="1429" y="1923"/>
                    <a:pt x="1429" y="1923"/>
                  </a:cubicBezTo>
                  <a:cubicBezTo>
                    <a:pt x="1429" y="1741"/>
                    <a:pt x="1429" y="1741"/>
                    <a:pt x="1429" y="1741"/>
                  </a:cubicBezTo>
                  <a:cubicBezTo>
                    <a:pt x="1594" y="1772"/>
                    <a:pt x="1594" y="1772"/>
                    <a:pt x="1594" y="1772"/>
                  </a:cubicBezTo>
                  <a:cubicBezTo>
                    <a:pt x="1636" y="1780"/>
                    <a:pt x="1675" y="1795"/>
                    <a:pt x="1710" y="1816"/>
                  </a:cubicBezTo>
                  <a:lnTo>
                    <a:pt x="1710" y="192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9" name="Google Shape;4079;p55"/>
            <p:cNvSpPr/>
            <p:nvPr/>
          </p:nvSpPr>
          <p:spPr>
            <a:xfrm>
              <a:off x="8894763" y="3856038"/>
              <a:ext cx="420688" cy="190500"/>
            </a:xfrm>
            <a:custGeom>
              <a:rect b="b" l="l" r="r" t="t"/>
              <a:pathLst>
                <a:path extrusionOk="0" h="76" w="167">
                  <a:moveTo>
                    <a:pt x="21" y="61"/>
                  </a:moveTo>
                  <a:cubicBezTo>
                    <a:pt x="41" y="71"/>
                    <a:pt x="62" y="76"/>
                    <a:pt x="84" y="76"/>
                  </a:cubicBezTo>
                  <a:cubicBezTo>
                    <a:pt x="105" y="76"/>
                    <a:pt x="127" y="71"/>
                    <a:pt x="147" y="61"/>
                  </a:cubicBezTo>
                  <a:cubicBezTo>
                    <a:pt x="161" y="54"/>
                    <a:pt x="167" y="36"/>
                    <a:pt x="160" y="21"/>
                  </a:cubicBezTo>
                  <a:cubicBezTo>
                    <a:pt x="152" y="6"/>
                    <a:pt x="134" y="0"/>
                    <a:pt x="119" y="8"/>
                  </a:cubicBezTo>
                  <a:cubicBezTo>
                    <a:pt x="97" y="19"/>
                    <a:pt x="70" y="19"/>
                    <a:pt x="48" y="8"/>
                  </a:cubicBezTo>
                  <a:cubicBezTo>
                    <a:pt x="33" y="0"/>
                    <a:pt x="15" y="6"/>
                    <a:pt x="8" y="21"/>
                  </a:cubicBezTo>
                  <a:cubicBezTo>
                    <a:pt x="0" y="36"/>
                    <a:pt x="6" y="54"/>
                    <a:pt x="21" y="6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0" name="Google Shape;4080;p55"/>
            <p:cNvSpPr/>
            <p:nvPr/>
          </p:nvSpPr>
          <p:spPr>
            <a:xfrm>
              <a:off x="8793163" y="4271963"/>
              <a:ext cx="627063" cy="227012"/>
            </a:xfrm>
            <a:custGeom>
              <a:rect b="b" l="l" r="r" t="t"/>
              <a:pathLst>
                <a:path extrusionOk="0" h="90" w="250">
                  <a:moveTo>
                    <a:pt x="19" y="60"/>
                  </a:moveTo>
                  <a:cubicBezTo>
                    <a:pt x="52" y="80"/>
                    <a:pt x="88" y="90"/>
                    <a:pt x="125" y="90"/>
                  </a:cubicBezTo>
                  <a:cubicBezTo>
                    <a:pt x="161" y="90"/>
                    <a:pt x="198" y="80"/>
                    <a:pt x="231" y="60"/>
                  </a:cubicBezTo>
                  <a:cubicBezTo>
                    <a:pt x="245" y="52"/>
                    <a:pt x="250" y="33"/>
                    <a:pt x="241" y="19"/>
                  </a:cubicBezTo>
                  <a:cubicBezTo>
                    <a:pt x="233" y="5"/>
                    <a:pt x="214" y="0"/>
                    <a:pt x="200" y="9"/>
                  </a:cubicBezTo>
                  <a:cubicBezTo>
                    <a:pt x="152" y="38"/>
                    <a:pt x="97" y="38"/>
                    <a:pt x="50" y="9"/>
                  </a:cubicBezTo>
                  <a:cubicBezTo>
                    <a:pt x="35" y="0"/>
                    <a:pt x="17" y="5"/>
                    <a:pt x="8" y="19"/>
                  </a:cubicBezTo>
                  <a:cubicBezTo>
                    <a:pt x="0" y="33"/>
                    <a:pt x="4" y="52"/>
                    <a:pt x="19"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1" name="Google Shape;4081;p55"/>
            <p:cNvSpPr/>
            <p:nvPr/>
          </p:nvSpPr>
          <p:spPr>
            <a:xfrm>
              <a:off x="8367713" y="3033713"/>
              <a:ext cx="568325" cy="233363"/>
            </a:xfrm>
            <a:custGeom>
              <a:rect b="b" l="l" r="r" t="t"/>
              <a:pathLst>
                <a:path extrusionOk="0" h="93" w="226">
                  <a:moveTo>
                    <a:pt x="218" y="74"/>
                  </a:moveTo>
                  <a:cubicBezTo>
                    <a:pt x="226" y="60"/>
                    <a:pt x="222" y="42"/>
                    <a:pt x="208" y="33"/>
                  </a:cubicBezTo>
                  <a:cubicBezTo>
                    <a:pt x="155" y="0"/>
                    <a:pt x="72" y="0"/>
                    <a:pt x="18" y="33"/>
                  </a:cubicBezTo>
                  <a:cubicBezTo>
                    <a:pt x="4" y="42"/>
                    <a:pt x="0" y="60"/>
                    <a:pt x="9" y="74"/>
                  </a:cubicBezTo>
                  <a:cubicBezTo>
                    <a:pt x="14" y="83"/>
                    <a:pt x="24" y="88"/>
                    <a:pt x="34" y="88"/>
                  </a:cubicBezTo>
                  <a:cubicBezTo>
                    <a:pt x="40" y="88"/>
                    <a:pt x="45" y="87"/>
                    <a:pt x="50" y="84"/>
                  </a:cubicBezTo>
                  <a:cubicBezTo>
                    <a:pt x="84" y="63"/>
                    <a:pt x="143" y="63"/>
                    <a:pt x="176" y="84"/>
                  </a:cubicBezTo>
                  <a:cubicBezTo>
                    <a:pt x="190" y="93"/>
                    <a:pt x="209" y="88"/>
                    <a:pt x="218" y="7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2" name="Google Shape;4082;p55"/>
            <p:cNvSpPr/>
            <p:nvPr/>
          </p:nvSpPr>
          <p:spPr>
            <a:xfrm>
              <a:off x="8575676" y="3343275"/>
              <a:ext cx="150813" cy="338138"/>
            </a:xfrm>
            <a:custGeom>
              <a:rect b="b" l="l" r="r" t="t"/>
              <a:pathLst>
                <a:path extrusionOk="0" h="135" w="60">
                  <a:moveTo>
                    <a:pt x="0" y="30"/>
                  </a:moveTo>
                  <a:cubicBezTo>
                    <a:pt x="0" y="105"/>
                    <a:pt x="0" y="105"/>
                    <a:pt x="0" y="105"/>
                  </a:cubicBezTo>
                  <a:cubicBezTo>
                    <a:pt x="0" y="121"/>
                    <a:pt x="14" y="135"/>
                    <a:pt x="30" y="135"/>
                  </a:cubicBezTo>
                  <a:cubicBezTo>
                    <a:pt x="47" y="135"/>
                    <a:pt x="60" y="121"/>
                    <a:pt x="60" y="105"/>
                  </a:cubicBezTo>
                  <a:cubicBezTo>
                    <a:pt x="60" y="30"/>
                    <a:pt x="60" y="30"/>
                    <a:pt x="60" y="30"/>
                  </a:cubicBezTo>
                  <a:cubicBezTo>
                    <a:pt x="60" y="14"/>
                    <a:pt x="47" y="0"/>
                    <a:pt x="30" y="0"/>
                  </a:cubicBezTo>
                  <a:cubicBezTo>
                    <a:pt x="14" y="0"/>
                    <a:pt x="0" y="14"/>
                    <a:pt x="0" y="3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83" name="Google Shape;4083;p55"/>
          <p:cNvGrpSpPr/>
          <p:nvPr/>
        </p:nvGrpSpPr>
        <p:grpSpPr>
          <a:xfrm>
            <a:off x="1594847" y="1986405"/>
            <a:ext cx="285850" cy="285816"/>
            <a:chOff x="2613025" y="6299681"/>
            <a:chExt cx="567952" cy="559218"/>
          </a:xfrm>
        </p:grpSpPr>
        <p:sp>
          <p:nvSpPr>
            <p:cNvPr id="4084" name="Google Shape;4084;p55"/>
            <p:cNvSpPr/>
            <p:nvPr/>
          </p:nvSpPr>
          <p:spPr>
            <a:xfrm>
              <a:off x="2689743" y="6551568"/>
              <a:ext cx="64986" cy="65093"/>
            </a:xfrm>
            <a:custGeom>
              <a:rect b="b" l="l" r="r" t="t"/>
              <a:pathLst>
                <a:path extrusionOk="0" h="313" w="312">
                  <a:moveTo>
                    <a:pt x="0" y="156"/>
                  </a:moveTo>
                  <a:cubicBezTo>
                    <a:pt x="0" y="243"/>
                    <a:pt x="70" y="313"/>
                    <a:pt x="156" y="313"/>
                  </a:cubicBezTo>
                  <a:cubicBezTo>
                    <a:pt x="242" y="313"/>
                    <a:pt x="312" y="243"/>
                    <a:pt x="312" y="156"/>
                  </a:cubicBezTo>
                  <a:cubicBezTo>
                    <a:pt x="312" y="70"/>
                    <a:pt x="242" y="0"/>
                    <a:pt x="156" y="0"/>
                  </a:cubicBezTo>
                  <a:cubicBezTo>
                    <a:pt x="70" y="0"/>
                    <a:pt x="0" y="70"/>
                    <a:pt x="0" y="156"/>
                  </a:cubicBezTo>
                  <a:close/>
                  <a:moveTo>
                    <a:pt x="232" y="156"/>
                  </a:moveTo>
                  <a:cubicBezTo>
                    <a:pt x="232" y="198"/>
                    <a:pt x="198" y="233"/>
                    <a:pt x="156" y="233"/>
                  </a:cubicBezTo>
                  <a:cubicBezTo>
                    <a:pt x="114" y="233"/>
                    <a:pt x="80" y="198"/>
                    <a:pt x="80" y="156"/>
                  </a:cubicBezTo>
                  <a:cubicBezTo>
                    <a:pt x="80" y="114"/>
                    <a:pt x="114" y="80"/>
                    <a:pt x="156" y="80"/>
                  </a:cubicBezTo>
                  <a:cubicBezTo>
                    <a:pt x="198" y="80"/>
                    <a:pt x="232" y="114"/>
                    <a:pt x="232"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5" name="Google Shape;4085;p55"/>
            <p:cNvSpPr/>
            <p:nvPr/>
          </p:nvSpPr>
          <p:spPr>
            <a:xfrm>
              <a:off x="2767754" y="6551568"/>
              <a:ext cx="64784" cy="65093"/>
            </a:xfrm>
            <a:custGeom>
              <a:rect b="b" l="l" r="r" t="t"/>
              <a:pathLst>
                <a:path extrusionOk="0" h="313" w="312">
                  <a:moveTo>
                    <a:pt x="312" y="156"/>
                  </a:moveTo>
                  <a:cubicBezTo>
                    <a:pt x="312" y="70"/>
                    <a:pt x="242" y="0"/>
                    <a:pt x="156" y="0"/>
                  </a:cubicBezTo>
                  <a:cubicBezTo>
                    <a:pt x="70" y="0"/>
                    <a:pt x="0" y="70"/>
                    <a:pt x="0" y="156"/>
                  </a:cubicBezTo>
                  <a:cubicBezTo>
                    <a:pt x="0" y="243"/>
                    <a:pt x="70" y="313"/>
                    <a:pt x="156" y="313"/>
                  </a:cubicBezTo>
                  <a:cubicBezTo>
                    <a:pt x="242" y="313"/>
                    <a:pt x="312" y="243"/>
                    <a:pt x="312" y="156"/>
                  </a:cubicBezTo>
                  <a:close/>
                  <a:moveTo>
                    <a:pt x="156" y="233"/>
                  </a:moveTo>
                  <a:cubicBezTo>
                    <a:pt x="114" y="233"/>
                    <a:pt x="80" y="198"/>
                    <a:pt x="80" y="156"/>
                  </a:cubicBezTo>
                  <a:cubicBezTo>
                    <a:pt x="80" y="114"/>
                    <a:pt x="114" y="80"/>
                    <a:pt x="156" y="80"/>
                  </a:cubicBezTo>
                  <a:cubicBezTo>
                    <a:pt x="198" y="80"/>
                    <a:pt x="232" y="114"/>
                    <a:pt x="232" y="156"/>
                  </a:cubicBezTo>
                  <a:cubicBezTo>
                    <a:pt x="232" y="198"/>
                    <a:pt x="198" y="233"/>
                    <a:pt x="156" y="2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6" name="Google Shape;4086;p55"/>
            <p:cNvSpPr/>
            <p:nvPr/>
          </p:nvSpPr>
          <p:spPr>
            <a:xfrm>
              <a:off x="2845766" y="6551568"/>
              <a:ext cx="65093" cy="65093"/>
            </a:xfrm>
            <a:custGeom>
              <a:rect b="b" l="l" r="r" t="t"/>
              <a:pathLst>
                <a:path extrusionOk="0" h="313" w="313">
                  <a:moveTo>
                    <a:pt x="313" y="156"/>
                  </a:moveTo>
                  <a:cubicBezTo>
                    <a:pt x="313" y="70"/>
                    <a:pt x="243" y="0"/>
                    <a:pt x="156" y="0"/>
                  </a:cubicBezTo>
                  <a:cubicBezTo>
                    <a:pt x="70" y="0"/>
                    <a:pt x="0" y="70"/>
                    <a:pt x="0" y="156"/>
                  </a:cubicBezTo>
                  <a:cubicBezTo>
                    <a:pt x="0" y="243"/>
                    <a:pt x="70" y="313"/>
                    <a:pt x="156" y="313"/>
                  </a:cubicBezTo>
                  <a:cubicBezTo>
                    <a:pt x="243" y="313"/>
                    <a:pt x="313" y="243"/>
                    <a:pt x="313" y="156"/>
                  </a:cubicBezTo>
                  <a:close/>
                  <a:moveTo>
                    <a:pt x="80" y="156"/>
                  </a:moveTo>
                  <a:cubicBezTo>
                    <a:pt x="80" y="114"/>
                    <a:pt x="114" y="80"/>
                    <a:pt x="156" y="80"/>
                  </a:cubicBezTo>
                  <a:cubicBezTo>
                    <a:pt x="198" y="80"/>
                    <a:pt x="233" y="114"/>
                    <a:pt x="233" y="156"/>
                  </a:cubicBezTo>
                  <a:cubicBezTo>
                    <a:pt x="233" y="198"/>
                    <a:pt x="198" y="233"/>
                    <a:pt x="156" y="233"/>
                  </a:cubicBezTo>
                  <a:cubicBezTo>
                    <a:pt x="114" y="233"/>
                    <a:pt x="80" y="198"/>
                    <a:pt x="80"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7" name="Google Shape;4087;p55"/>
            <p:cNvSpPr/>
            <p:nvPr/>
          </p:nvSpPr>
          <p:spPr>
            <a:xfrm>
              <a:off x="2923648" y="6551568"/>
              <a:ext cx="65093" cy="65093"/>
            </a:xfrm>
            <a:custGeom>
              <a:rect b="b" l="l" r="r" t="t"/>
              <a:pathLst>
                <a:path extrusionOk="0" h="313" w="313">
                  <a:moveTo>
                    <a:pt x="313" y="156"/>
                  </a:moveTo>
                  <a:cubicBezTo>
                    <a:pt x="313" y="70"/>
                    <a:pt x="243" y="0"/>
                    <a:pt x="157" y="0"/>
                  </a:cubicBezTo>
                  <a:cubicBezTo>
                    <a:pt x="70" y="0"/>
                    <a:pt x="0" y="70"/>
                    <a:pt x="0" y="156"/>
                  </a:cubicBezTo>
                  <a:cubicBezTo>
                    <a:pt x="0" y="243"/>
                    <a:pt x="70" y="313"/>
                    <a:pt x="157" y="313"/>
                  </a:cubicBezTo>
                  <a:cubicBezTo>
                    <a:pt x="243" y="313"/>
                    <a:pt x="313" y="243"/>
                    <a:pt x="313" y="156"/>
                  </a:cubicBezTo>
                  <a:close/>
                  <a:moveTo>
                    <a:pt x="80" y="156"/>
                  </a:moveTo>
                  <a:cubicBezTo>
                    <a:pt x="80" y="114"/>
                    <a:pt x="115" y="80"/>
                    <a:pt x="157" y="80"/>
                  </a:cubicBezTo>
                  <a:cubicBezTo>
                    <a:pt x="199" y="80"/>
                    <a:pt x="233" y="114"/>
                    <a:pt x="233" y="156"/>
                  </a:cubicBezTo>
                  <a:cubicBezTo>
                    <a:pt x="233" y="198"/>
                    <a:pt x="199" y="233"/>
                    <a:pt x="157" y="233"/>
                  </a:cubicBezTo>
                  <a:cubicBezTo>
                    <a:pt x="115" y="233"/>
                    <a:pt x="80" y="198"/>
                    <a:pt x="80" y="15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8" name="Google Shape;4088;p55"/>
            <p:cNvSpPr/>
            <p:nvPr/>
          </p:nvSpPr>
          <p:spPr>
            <a:xfrm>
              <a:off x="2613025" y="6299681"/>
              <a:ext cx="567952" cy="559218"/>
            </a:xfrm>
            <a:custGeom>
              <a:rect b="b" l="l" r="r" t="t"/>
              <a:pathLst>
                <a:path extrusionOk="0" h="2689" w="2731">
                  <a:moveTo>
                    <a:pt x="2691" y="833"/>
                  </a:moveTo>
                  <a:cubicBezTo>
                    <a:pt x="2713" y="833"/>
                    <a:pt x="2731" y="815"/>
                    <a:pt x="2731" y="793"/>
                  </a:cubicBezTo>
                  <a:cubicBezTo>
                    <a:pt x="2731" y="390"/>
                    <a:pt x="2731" y="390"/>
                    <a:pt x="2731" y="390"/>
                  </a:cubicBezTo>
                  <a:cubicBezTo>
                    <a:pt x="2731" y="175"/>
                    <a:pt x="2556" y="0"/>
                    <a:pt x="2341" y="0"/>
                  </a:cubicBezTo>
                  <a:cubicBezTo>
                    <a:pt x="865" y="0"/>
                    <a:pt x="865" y="0"/>
                    <a:pt x="865" y="0"/>
                  </a:cubicBezTo>
                  <a:cubicBezTo>
                    <a:pt x="650" y="0"/>
                    <a:pt x="475" y="175"/>
                    <a:pt x="475" y="390"/>
                  </a:cubicBezTo>
                  <a:cubicBezTo>
                    <a:pt x="475" y="453"/>
                    <a:pt x="475" y="453"/>
                    <a:pt x="475" y="453"/>
                  </a:cubicBezTo>
                  <a:cubicBezTo>
                    <a:pt x="390" y="453"/>
                    <a:pt x="390" y="453"/>
                    <a:pt x="390" y="453"/>
                  </a:cubicBezTo>
                  <a:cubicBezTo>
                    <a:pt x="175" y="453"/>
                    <a:pt x="0" y="628"/>
                    <a:pt x="0" y="843"/>
                  </a:cubicBezTo>
                  <a:cubicBezTo>
                    <a:pt x="0" y="1835"/>
                    <a:pt x="0" y="1835"/>
                    <a:pt x="0" y="1835"/>
                  </a:cubicBezTo>
                  <a:cubicBezTo>
                    <a:pt x="0" y="2050"/>
                    <a:pt x="175" y="2225"/>
                    <a:pt x="390" y="2225"/>
                  </a:cubicBezTo>
                  <a:cubicBezTo>
                    <a:pt x="807" y="2225"/>
                    <a:pt x="807" y="2225"/>
                    <a:pt x="807" y="2225"/>
                  </a:cubicBezTo>
                  <a:cubicBezTo>
                    <a:pt x="829" y="2225"/>
                    <a:pt x="847" y="2207"/>
                    <a:pt x="847" y="2185"/>
                  </a:cubicBezTo>
                  <a:cubicBezTo>
                    <a:pt x="847" y="2163"/>
                    <a:pt x="829" y="2145"/>
                    <a:pt x="807" y="2145"/>
                  </a:cubicBezTo>
                  <a:cubicBezTo>
                    <a:pt x="390" y="2145"/>
                    <a:pt x="390" y="2145"/>
                    <a:pt x="390" y="2145"/>
                  </a:cubicBezTo>
                  <a:cubicBezTo>
                    <a:pt x="219" y="2145"/>
                    <a:pt x="80" y="2006"/>
                    <a:pt x="80" y="1835"/>
                  </a:cubicBezTo>
                  <a:cubicBezTo>
                    <a:pt x="80" y="843"/>
                    <a:pt x="80" y="843"/>
                    <a:pt x="80" y="843"/>
                  </a:cubicBezTo>
                  <a:cubicBezTo>
                    <a:pt x="80" y="672"/>
                    <a:pt x="219" y="533"/>
                    <a:pt x="390" y="533"/>
                  </a:cubicBezTo>
                  <a:cubicBezTo>
                    <a:pt x="1866" y="533"/>
                    <a:pt x="1866" y="533"/>
                    <a:pt x="1866" y="533"/>
                  </a:cubicBezTo>
                  <a:cubicBezTo>
                    <a:pt x="2037" y="533"/>
                    <a:pt x="2176" y="672"/>
                    <a:pt x="2176" y="843"/>
                  </a:cubicBezTo>
                  <a:cubicBezTo>
                    <a:pt x="2176" y="1835"/>
                    <a:pt x="2176" y="1835"/>
                    <a:pt x="2176" y="1835"/>
                  </a:cubicBezTo>
                  <a:cubicBezTo>
                    <a:pt x="2176" y="2006"/>
                    <a:pt x="2037" y="2145"/>
                    <a:pt x="1866" y="2145"/>
                  </a:cubicBezTo>
                  <a:cubicBezTo>
                    <a:pt x="1820" y="2145"/>
                    <a:pt x="1778" y="2165"/>
                    <a:pt x="1749" y="2200"/>
                  </a:cubicBezTo>
                  <a:cubicBezTo>
                    <a:pt x="1592" y="2392"/>
                    <a:pt x="1405" y="2527"/>
                    <a:pt x="1276" y="2607"/>
                  </a:cubicBezTo>
                  <a:cubicBezTo>
                    <a:pt x="1269" y="2611"/>
                    <a:pt x="1263" y="2609"/>
                    <a:pt x="1260" y="2606"/>
                  </a:cubicBezTo>
                  <a:cubicBezTo>
                    <a:pt x="1256" y="2602"/>
                    <a:pt x="1253" y="2597"/>
                    <a:pt x="1257" y="2589"/>
                  </a:cubicBezTo>
                  <a:cubicBezTo>
                    <a:pt x="1307" y="2485"/>
                    <a:pt x="1346" y="2377"/>
                    <a:pt x="1372" y="2266"/>
                  </a:cubicBezTo>
                  <a:cubicBezTo>
                    <a:pt x="1379" y="2237"/>
                    <a:pt x="1372" y="2206"/>
                    <a:pt x="1354" y="2182"/>
                  </a:cubicBezTo>
                  <a:cubicBezTo>
                    <a:pt x="1335" y="2159"/>
                    <a:pt x="1306" y="2145"/>
                    <a:pt x="1276" y="2145"/>
                  </a:cubicBezTo>
                  <a:cubicBezTo>
                    <a:pt x="994" y="2145"/>
                    <a:pt x="994" y="2145"/>
                    <a:pt x="994" y="2145"/>
                  </a:cubicBezTo>
                  <a:cubicBezTo>
                    <a:pt x="972" y="2145"/>
                    <a:pt x="954" y="2163"/>
                    <a:pt x="954" y="2185"/>
                  </a:cubicBezTo>
                  <a:cubicBezTo>
                    <a:pt x="954" y="2207"/>
                    <a:pt x="972" y="2225"/>
                    <a:pt x="994" y="2225"/>
                  </a:cubicBezTo>
                  <a:cubicBezTo>
                    <a:pt x="1276" y="2225"/>
                    <a:pt x="1276" y="2225"/>
                    <a:pt x="1276" y="2225"/>
                  </a:cubicBezTo>
                  <a:cubicBezTo>
                    <a:pt x="1284" y="2225"/>
                    <a:pt x="1289" y="2229"/>
                    <a:pt x="1291" y="2232"/>
                  </a:cubicBezTo>
                  <a:cubicBezTo>
                    <a:pt x="1293" y="2235"/>
                    <a:pt x="1296" y="2240"/>
                    <a:pt x="1294" y="2248"/>
                  </a:cubicBezTo>
                  <a:cubicBezTo>
                    <a:pt x="1270" y="2353"/>
                    <a:pt x="1233" y="2456"/>
                    <a:pt x="1185" y="2554"/>
                  </a:cubicBezTo>
                  <a:cubicBezTo>
                    <a:pt x="1166" y="2592"/>
                    <a:pt x="1175" y="2636"/>
                    <a:pt x="1206" y="2665"/>
                  </a:cubicBezTo>
                  <a:cubicBezTo>
                    <a:pt x="1224" y="2681"/>
                    <a:pt x="1246" y="2689"/>
                    <a:pt x="1269" y="2689"/>
                  </a:cubicBezTo>
                  <a:cubicBezTo>
                    <a:pt x="1286" y="2689"/>
                    <a:pt x="1303" y="2684"/>
                    <a:pt x="1318" y="2675"/>
                  </a:cubicBezTo>
                  <a:cubicBezTo>
                    <a:pt x="1453" y="2592"/>
                    <a:pt x="1647" y="2451"/>
                    <a:pt x="1811" y="2250"/>
                  </a:cubicBezTo>
                  <a:cubicBezTo>
                    <a:pt x="1824" y="2234"/>
                    <a:pt x="1844" y="2225"/>
                    <a:pt x="1866" y="2225"/>
                  </a:cubicBezTo>
                  <a:cubicBezTo>
                    <a:pt x="2081" y="2225"/>
                    <a:pt x="2256" y="2050"/>
                    <a:pt x="2256" y="1835"/>
                  </a:cubicBezTo>
                  <a:cubicBezTo>
                    <a:pt x="2256" y="1772"/>
                    <a:pt x="2256" y="1772"/>
                    <a:pt x="2256" y="1772"/>
                  </a:cubicBezTo>
                  <a:cubicBezTo>
                    <a:pt x="2341" y="1772"/>
                    <a:pt x="2341" y="1772"/>
                    <a:pt x="2341" y="1772"/>
                  </a:cubicBezTo>
                  <a:cubicBezTo>
                    <a:pt x="2556" y="1772"/>
                    <a:pt x="2731" y="1597"/>
                    <a:pt x="2731" y="1382"/>
                  </a:cubicBezTo>
                  <a:cubicBezTo>
                    <a:pt x="2731" y="979"/>
                    <a:pt x="2731" y="979"/>
                    <a:pt x="2731" y="979"/>
                  </a:cubicBezTo>
                  <a:cubicBezTo>
                    <a:pt x="2731" y="957"/>
                    <a:pt x="2713" y="939"/>
                    <a:pt x="2691" y="939"/>
                  </a:cubicBezTo>
                  <a:cubicBezTo>
                    <a:pt x="2669" y="939"/>
                    <a:pt x="2651" y="957"/>
                    <a:pt x="2651" y="979"/>
                  </a:cubicBezTo>
                  <a:cubicBezTo>
                    <a:pt x="2651" y="1382"/>
                    <a:pt x="2651" y="1382"/>
                    <a:pt x="2651" y="1382"/>
                  </a:cubicBezTo>
                  <a:cubicBezTo>
                    <a:pt x="2651" y="1553"/>
                    <a:pt x="2512" y="1692"/>
                    <a:pt x="2341" y="1692"/>
                  </a:cubicBezTo>
                  <a:cubicBezTo>
                    <a:pt x="2256" y="1692"/>
                    <a:pt x="2256" y="1692"/>
                    <a:pt x="2256" y="1692"/>
                  </a:cubicBezTo>
                  <a:cubicBezTo>
                    <a:pt x="2256" y="843"/>
                    <a:pt x="2256" y="843"/>
                    <a:pt x="2256" y="843"/>
                  </a:cubicBezTo>
                  <a:cubicBezTo>
                    <a:pt x="2256" y="628"/>
                    <a:pt x="2081" y="453"/>
                    <a:pt x="1866" y="453"/>
                  </a:cubicBezTo>
                  <a:cubicBezTo>
                    <a:pt x="555" y="453"/>
                    <a:pt x="555" y="453"/>
                    <a:pt x="555" y="453"/>
                  </a:cubicBezTo>
                  <a:cubicBezTo>
                    <a:pt x="555" y="390"/>
                    <a:pt x="555" y="390"/>
                    <a:pt x="555" y="390"/>
                  </a:cubicBezTo>
                  <a:cubicBezTo>
                    <a:pt x="555" y="219"/>
                    <a:pt x="694" y="80"/>
                    <a:pt x="865" y="80"/>
                  </a:cubicBezTo>
                  <a:cubicBezTo>
                    <a:pt x="2341" y="80"/>
                    <a:pt x="2341" y="80"/>
                    <a:pt x="2341" y="80"/>
                  </a:cubicBezTo>
                  <a:cubicBezTo>
                    <a:pt x="2512" y="80"/>
                    <a:pt x="2651" y="219"/>
                    <a:pt x="2651" y="390"/>
                  </a:cubicBezTo>
                  <a:cubicBezTo>
                    <a:pt x="2651" y="793"/>
                    <a:pt x="2651" y="793"/>
                    <a:pt x="2651" y="793"/>
                  </a:cubicBezTo>
                  <a:cubicBezTo>
                    <a:pt x="2651" y="815"/>
                    <a:pt x="2669" y="833"/>
                    <a:pt x="2691" y="8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89" name="Google Shape;4089;p55"/>
          <p:cNvGrpSpPr/>
          <p:nvPr/>
        </p:nvGrpSpPr>
        <p:grpSpPr>
          <a:xfrm>
            <a:off x="2909357" y="2869718"/>
            <a:ext cx="265141" cy="282827"/>
            <a:chOff x="4283699" y="2858592"/>
            <a:chExt cx="278538" cy="297119"/>
          </a:xfrm>
        </p:grpSpPr>
        <p:grpSp>
          <p:nvGrpSpPr>
            <p:cNvPr id="4090" name="Google Shape;4090;p55"/>
            <p:cNvGrpSpPr/>
            <p:nvPr/>
          </p:nvGrpSpPr>
          <p:grpSpPr>
            <a:xfrm>
              <a:off x="4329739" y="2910394"/>
              <a:ext cx="135447" cy="213130"/>
              <a:chOff x="4304285" y="3299390"/>
              <a:chExt cx="135447" cy="213130"/>
            </a:xfrm>
          </p:grpSpPr>
          <p:sp>
            <p:nvSpPr>
              <p:cNvPr id="4091" name="Google Shape;4091;p55"/>
              <p:cNvSpPr/>
              <p:nvPr/>
            </p:nvSpPr>
            <p:spPr>
              <a:xfrm>
                <a:off x="4304969" y="3449448"/>
                <a:ext cx="134078" cy="900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4366588" y="3503517"/>
                <a:ext cx="72461" cy="900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4304969" y="3427012"/>
                <a:ext cx="134078" cy="8983"/>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4304969" y="3404555"/>
                <a:ext cx="134078" cy="900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4304285" y="3382097"/>
                <a:ext cx="135447" cy="9026"/>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4357327" y="3315987"/>
                <a:ext cx="19078" cy="50838"/>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4356728" y="3360046"/>
                <a:ext cx="30370" cy="8833"/>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4360064" y="3299390"/>
                <a:ext cx="16340" cy="13987"/>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55"/>
            <p:cNvGrpSpPr/>
            <p:nvPr/>
          </p:nvGrpSpPr>
          <p:grpSpPr>
            <a:xfrm>
              <a:off x="4283699" y="2858592"/>
              <a:ext cx="278538" cy="297119"/>
              <a:chOff x="3127067" y="4261321"/>
              <a:chExt cx="240950" cy="259901"/>
            </a:xfrm>
          </p:grpSpPr>
          <p:sp>
            <p:nvSpPr>
              <p:cNvPr id="4100" name="Google Shape;4100;p55"/>
              <p:cNvSpPr/>
              <p:nvPr/>
            </p:nvSpPr>
            <p:spPr>
              <a:xfrm>
                <a:off x="3127143" y="4261321"/>
                <a:ext cx="194403" cy="259901"/>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3127067" y="4261321"/>
                <a:ext cx="124380" cy="211001"/>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3336266" y="4261321"/>
                <a:ext cx="31751" cy="259901"/>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3" name="Google Shape;4103;p55"/>
          <p:cNvGrpSpPr/>
          <p:nvPr/>
        </p:nvGrpSpPr>
        <p:grpSpPr>
          <a:xfrm>
            <a:off x="6431033" y="3743823"/>
            <a:ext cx="219067" cy="281869"/>
            <a:chOff x="8907463" y="1231901"/>
            <a:chExt cx="3289300" cy="4232274"/>
          </a:xfrm>
        </p:grpSpPr>
        <p:sp>
          <p:nvSpPr>
            <p:cNvPr id="4104" name="Google Shape;4104;p55"/>
            <p:cNvSpPr/>
            <p:nvPr/>
          </p:nvSpPr>
          <p:spPr>
            <a:xfrm>
              <a:off x="10109200" y="2716213"/>
              <a:ext cx="139700" cy="214312"/>
            </a:xfrm>
            <a:custGeom>
              <a:rect b="b" l="l" r="r" t="t"/>
              <a:pathLst>
                <a:path extrusionOk="0" h="92" w="60">
                  <a:moveTo>
                    <a:pt x="30" y="92"/>
                  </a:moveTo>
                  <a:cubicBezTo>
                    <a:pt x="46" y="92"/>
                    <a:pt x="60" y="79"/>
                    <a:pt x="60" y="62"/>
                  </a:cubicBezTo>
                  <a:cubicBezTo>
                    <a:pt x="60" y="30"/>
                    <a:pt x="60" y="30"/>
                    <a:pt x="60" y="30"/>
                  </a:cubicBezTo>
                  <a:cubicBezTo>
                    <a:pt x="60" y="13"/>
                    <a:pt x="46" y="0"/>
                    <a:pt x="30" y="0"/>
                  </a:cubicBezTo>
                  <a:cubicBezTo>
                    <a:pt x="13" y="0"/>
                    <a:pt x="0" y="13"/>
                    <a:pt x="0" y="30"/>
                  </a:cubicBezTo>
                  <a:cubicBezTo>
                    <a:pt x="0" y="62"/>
                    <a:pt x="0" y="62"/>
                    <a:pt x="0" y="62"/>
                  </a:cubicBezTo>
                  <a:cubicBezTo>
                    <a:pt x="0" y="79"/>
                    <a:pt x="13" y="92"/>
                    <a:pt x="30" y="9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5" name="Google Shape;4105;p55"/>
            <p:cNvSpPr/>
            <p:nvPr/>
          </p:nvSpPr>
          <p:spPr>
            <a:xfrm>
              <a:off x="10855325" y="2716213"/>
              <a:ext cx="139700" cy="214312"/>
            </a:xfrm>
            <a:custGeom>
              <a:rect b="b" l="l" r="r" t="t"/>
              <a:pathLst>
                <a:path extrusionOk="0" h="92" w="60">
                  <a:moveTo>
                    <a:pt x="30" y="92"/>
                  </a:moveTo>
                  <a:cubicBezTo>
                    <a:pt x="47" y="92"/>
                    <a:pt x="60" y="79"/>
                    <a:pt x="60" y="62"/>
                  </a:cubicBezTo>
                  <a:cubicBezTo>
                    <a:pt x="60" y="30"/>
                    <a:pt x="60" y="30"/>
                    <a:pt x="60" y="30"/>
                  </a:cubicBezTo>
                  <a:cubicBezTo>
                    <a:pt x="60" y="13"/>
                    <a:pt x="47" y="0"/>
                    <a:pt x="30" y="0"/>
                  </a:cubicBezTo>
                  <a:cubicBezTo>
                    <a:pt x="14" y="0"/>
                    <a:pt x="0" y="13"/>
                    <a:pt x="0" y="30"/>
                  </a:cubicBezTo>
                  <a:cubicBezTo>
                    <a:pt x="0" y="62"/>
                    <a:pt x="0" y="62"/>
                    <a:pt x="0" y="62"/>
                  </a:cubicBezTo>
                  <a:cubicBezTo>
                    <a:pt x="0" y="79"/>
                    <a:pt x="14" y="92"/>
                    <a:pt x="30" y="9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6" name="Google Shape;4106;p55"/>
            <p:cNvSpPr/>
            <p:nvPr/>
          </p:nvSpPr>
          <p:spPr>
            <a:xfrm>
              <a:off x="10142538" y="3163888"/>
              <a:ext cx="819150" cy="439737"/>
            </a:xfrm>
            <a:custGeom>
              <a:rect b="b" l="l" r="r" t="t"/>
              <a:pathLst>
                <a:path extrusionOk="0" h="189" w="352">
                  <a:moveTo>
                    <a:pt x="11" y="31"/>
                  </a:moveTo>
                  <a:cubicBezTo>
                    <a:pt x="0" y="51"/>
                    <a:pt x="0" y="75"/>
                    <a:pt x="12" y="94"/>
                  </a:cubicBezTo>
                  <a:cubicBezTo>
                    <a:pt x="46" y="152"/>
                    <a:pt x="109" y="189"/>
                    <a:pt x="176" y="189"/>
                  </a:cubicBezTo>
                  <a:cubicBezTo>
                    <a:pt x="243" y="189"/>
                    <a:pt x="306" y="152"/>
                    <a:pt x="340" y="94"/>
                  </a:cubicBezTo>
                  <a:cubicBezTo>
                    <a:pt x="352" y="75"/>
                    <a:pt x="352" y="51"/>
                    <a:pt x="341" y="31"/>
                  </a:cubicBezTo>
                  <a:cubicBezTo>
                    <a:pt x="329" y="12"/>
                    <a:pt x="309" y="0"/>
                    <a:pt x="287" y="0"/>
                  </a:cubicBezTo>
                  <a:cubicBezTo>
                    <a:pt x="65" y="0"/>
                    <a:pt x="65" y="0"/>
                    <a:pt x="65" y="0"/>
                  </a:cubicBezTo>
                  <a:cubicBezTo>
                    <a:pt x="43" y="0"/>
                    <a:pt x="23" y="12"/>
                    <a:pt x="11" y="31"/>
                  </a:cubicBezTo>
                  <a:close/>
                  <a:moveTo>
                    <a:pt x="63" y="61"/>
                  </a:moveTo>
                  <a:cubicBezTo>
                    <a:pt x="64" y="60"/>
                    <a:pt x="65" y="60"/>
                    <a:pt x="65" y="60"/>
                  </a:cubicBezTo>
                  <a:cubicBezTo>
                    <a:pt x="287" y="60"/>
                    <a:pt x="287" y="60"/>
                    <a:pt x="287" y="60"/>
                  </a:cubicBezTo>
                  <a:cubicBezTo>
                    <a:pt x="287" y="60"/>
                    <a:pt x="288" y="60"/>
                    <a:pt x="289" y="61"/>
                  </a:cubicBezTo>
                  <a:cubicBezTo>
                    <a:pt x="289" y="63"/>
                    <a:pt x="289" y="64"/>
                    <a:pt x="289" y="64"/>
                  </a:cubicBezTo>
                  <a:cubicBezTo>
                    <a:pt x="265" y="104"/>
                    <a:pt x="222" y="129"/>
                    <a:pt x="176" y="129"/>
                  </a:cubicBezTo>
                  <a:cubicBezTo>
                    <a:pt x="130" y="129"/>
                    <a:pt x="87" y="104"/>
                    <a:pt x="63" y="64"/>
                  </a:cubicBezTo>
                  <a:cubicBezTo>
                    <a:pt x="63" y="64"/>
                    <a:pt x="63" y="63"/>
                    <a:pt x="63" y="6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7" name="Google Shape;4107;p55"/>
            <p:cNvSpPr/>
            <p:nvPr/>
          </p:nvSpPr>
          <p:spPr>
            <a:xfrm>
              <a:off x="8907463" y="1231901"/>
              <a:ext cx="3289300" cy="4232274"/>
            </a:xfrm>
            <a:custGeom>
              <a:rect b="b" l="l" r="r" t="t"/>
              <a:pathLst>
                <a:path extrusionOk="0" h="1816" w="1412">
                  <a:moveTo>
                    <a:pt x="1257" y="1332"/>
                  </a:moveTo>
                  <a:cubicBezTo>
                    <a:pt x="1109" y="1283"/>
                    <a:pt x="1109" y="1283"/>
                    <a:pt x="1109" y="1283"/>
                  </a:cubicBezTo>
                  <a:cubicBezTo>
                    <a:pt x="1052" y="1207"/>
                    <a:pt x="1052" y="1207"/>
                    <a:pt x="1052" y="1207"/>
                  </a:cubicBezTo>
                  <a:cubicBezTo>
                    <a:pt x="1030" y="1178"/>
                    <a:pt x="995" y="1165"/>
                    <a:pt x="960" y="1171"/>
                  </a:cubicBezTo>
                  <a:cubicBezTo>
                    <a:pt x="960" y="1081"/>
                    <a:pt x="960" y="1081"/>
                    <a:pt x="960" y="1081"/>
                  </a:cubicBezTo>
                  <a:cubicBezTo>
                    <a:pt x="1024" y="1024"/>
                    <a:pt x="1069" y="945"/>
                    <a:pt x="1084" y="857"/>
                  </a:cubicBezTo>
                  <a:cubicBezTo>
                    <a:pt x="1092" y="858"/>
                    <a:pt x="1101" y="857"/>
                    <a:pt x="1110" y="855"/>
                  </a:cubicBezTo>
                  <a:cubicBezTo>
                    <a:pt x="1153" y="846"/>
                    <a:pt x="1185" y="805"/>
                    <a:pt x="1185" y="759"/>
                  </a:cubicBezTo>
                  <a:cubicBezTo>
                    <a:pt x="1185" y="699"/>
                    <a:pt x="1185" y="699"/>
                    <a:pt x="1185" y="699"/>
                  </a:cubicBezTo>
                  <a:cubicBezTo>
                    <a:pt x="1185" y="671"/>
                    <a:pt x="1172" y="646"/>
                    <a:pt x="1153" y="628"/>
                  </a:cubicBezTo>
                  <a:cubicBezTo>
                    <a:pt x="1153" y="537"/>
                    <a:pt x="1153" y="537"/>
                    <a:pt x="1153" y="537"/>
                  </a:cubicBezTo>
                  <a:cubicBezTo>
                    <a:pt x="1379" y="537"/>
                    <a:pt x="1379" y="537"/>
                    <a:pt x="1379" y="537"/>
                  </a:cubicBezTo>
                  <a:cubicBezTo>
                    <a:pt x="1394" y="537"/>
                    <a:pt x="1406" y="527"/>
                    <a:pt x="1409" y="513"/>
                  </a:cubicBezTo>
                  <a:cubicBezTo>
                    <a:pt x="1412" y="499"/>
                    <a:pt x="1404" y="485"/>
                    <a:pt x="1392" y="479"/>
                  </a:cubicBezTo>
                  <a:cubicBezTo>
                    <a:pt x="1116" y="357"/>
                    <a:pt x="1116" y="357"/>
                    <a:pt x="1116" y="357"/>
                  </a:cubicBezTo>
                  <a:cubicBezTo>
                    <a:pt x="1042" y="95"/>
                    <a:pt x="1042" y="95"/>
                    <a:pt x="1042" y="95"/>
                  </a:cubicBezTo>
                  <a:cubicBezTo>
                    <a:pt x="1028" y="39"/>
                    <a:pt x="977" y="0"/>
                    <a:pt x="919" y="0"/>
                  </a:cubicBezTo>
                  <a:cubicBezTo>
                    <a:pt x="467" y="0"/>
                    <a:pt x="467" y="0"/>
                    <a:pt x="467" y="0"/>
                  </a:cubicBezTo>
                  <a:cubicBezTo>
                    <a:pt x="405" y="0"/>
                    <a:pt x="353" y="44"/>
                    <a:pt x="342" y="105"/>
                  </a:cubicBezTo>
                  <a:cubicBezTo>
                    <a:pt x="294" y="357"/>
                    <a:pt x="294" y="357"/>
                    <a:pt x="294" y="357"/>
                  </a:cubicBezTo>
                  <a:cubicBezTo>
                    <a:pt x="20" y="479"/>
                    <a:pt x="20" y="479"/>
                    <a:pt x="20" y="479"/>
                  </a:cubicBezTo>
                  <a:cubicBezTo>
                    <a:pt x="8" y="485"/>
                    <a:pt x="0" y="499"/>
                    <a:pt x="3" y="513"/>
                  </a:cubicBezTo>
                  <a:cubicBezTo>
                    <a:pt x="6" y="527"/>
                    <a:pt x="18" y="537"/>
                    <a:pt x="33" y="537"/>
                  </a:cubicBezTo>
                  <a:cubicBezTo>
                    <a:pt x="259" y="537"/>
                    <a:pt x="259" y="537"/>
                    <a:pt x="259" y="537"/>
                  </a:cubicBezTo>
                  <a:cubicBezTo>
                    <a:pt x="259" y="628"/>
                    <a:pt x="259" y="628"/>
                    <a:pt x="259" y="628"/>
                  </a:cubicBezTo>
                  <a:cubicBezTo>
                    <a:pt x="240" y="646"/>
                    <a:pt x="227" y="671"/>
                    <a:pt x="227" y="699"/>
                  </a:cubicBezTo>
                  <a:cubicBezTo>
                    <a:pt x="227" y="759"/>
                    <a:pt x="227" y="759"/>
                    <a:pt x="227" y="759"/>
                  </a:cubicBezTo>
                  <a:cubicBezTo>
                    <a:pt x="227" y="805"/>
                    <a:pt x="259" y="846"/>
                    <a:pt x="302" y="855"/>
                  </a:cubicBezTo>
                  <a:cubicBezTo>
                    <a:pt x="311" y="857"/>
                    <a:pt x="320" y="858"/>
                    <a:pt x="328" y="857"/>
                  </a:cubicBezTo>
                  <a:cubicBezTo>
                    <a:pt x="343" y="945"/>
                    <a:pt x="388" y="1024"/>
                    <a:pt x="452" y="1081"/>
                  </a:cubicBezTo>
                  <a:cubicBezTo>
                    <a:pt x="452" y="1171"/>
                    <a:pt x="452" y="1171"/>
                    <a:pt x="452" y="1171"/>
                  </a:cubicBezTo>
                  <a:cubicBezTo>
                    <a:pt x="417" y="1165"/>
                    <a:pt x="382" y="1178"/>
                    <a:pt x="360" y="1207"/>
                  </a:cubicBezTo>
                  <a:cubicBezTo>
                    <a:pt x="303" y="1283"/>
                    <a:pt x="303" y="1283"/>
                    <a:pt x="303" y="1283"/>
                  </a:cubicBezTo>
                  <a:cubicBezTo>
                    <a:pt x="155" y="1332"/>
                    <a:pt x="155" y="1332"/>
                    <a:pt x="155" y="1332"/>
                  </a:cubicBezTo>
                  <a:cubicBezTo>
                    <a:pt x="64" y="1362"/>
                    <a:pt x="3" y="1447"/>
                    <a:pt x="3" y="1543"/>
                  </a:cubicBezTo>
                  <a:cubicBezTo>
                    <a:pt x="3" y="1786"/>
                    <a:pt x="3" y="1786"/>
                    <a:pt x="3" y="1786"/>
                  </a:cubicBezTo>
                  <a:cubicBezTo>
                    <a:pt x="3" y="1802"/>
                    <a:pt x="16" y="1816"/>
                    <a:pt x="33" y="1816"/>
                  </a:cubicBezTo>
                  <a:cubicBezTo>
                    <a:pt x="49" y="1816"/>
                    <a:pt x="63" y="1802"/>
                    <a:pt x="63" y="1786"/>
                  </a:cubicBezTo>
                  <a:cubicBezTo>
                    <a:pt x="63" y="1543"/>
                    <a:pt x="63" y="1543"/>
                    <a:pt x="63" y="1543"/>
                  </a:cubicBezTo>
                  <a:cubicBezTo>
                    <a:pt x="63" y="1473"/>
                    <a:pt x="107" y="1411"/>
                    <a:pt x="174" y="1389"/>
                  </a:cubicBezTo>
                  <a:cubicBezTo>
                    <a:pt x="227" y="1371"/>
                    <a:pt x="227" y="1371"/>
                    <a:pt x="227" y="1371"/>
                  </a:cubicBezTo>
                  <a:cubicBezTo>
                    <a:pt x="227" y="1786"/>
                    <a:pt x="227" y="1786"/>
                    <a:pt x="227" y="1786"/>
                  </a:cubicBezTo>
                  <a:cubicBezTo>
                    <a:pt x="227" y="1802"/>
                    <a:pt x="241" y="1816"/>
                    <a:pt x="257" y="1816"/>
                  </a:cubicBezTo>
                  <a:cubicBezTo>
                    <a:pt x="274" y="1816"/>
                    <a:pt x="287" y="1802"/>
                    <a:pt x="287" y="1786"/>
                  </a:cubicBezTo>
                  <a:cubicBezTo>
                    <a:pt x="287" y="1755"/>
                    <a:pt x="287" y="1755"/>
                    <a:pt x="287" y="1755"/>
                  </a:cubicBezTo>
                  <a:cubicBezTo>
                    <a:pt x="802" y="1755"/>
                    <a:pt x="802" y="1755"/>
                    <a:pt x="802" y="1755"/>
                  </a:cubicBezTo>
                  <a:cubicBezTo>
                    <a:pt x="819" y="1755"/>
                    <a:pt x="832" y="1742"/>
                    <a:pt x="832" y="1725"/>
                  </a:cubicBezTo>
                  <a:cubicBezTo>
                    <a:pt x="832" y="1708"/>
                    <a:pt x="819" y="1695"/>
                    <a:pt x="802" y="1695"/>
                  </a:cubicBezTo>
                  <a:cubicBezTo>
                    <a:pt x="415" y="1695"/>
                    <a:pt x="415" y="1695"/>
                    <a:pt x="415" y="1695"/>
                  </a:cubicBezTo>
                  <a:cubicBezTo>
                    <a:pt x="415" y="1445"/>
                    <a:pt x="415" y="1445"/>
                    <a:pt x="415" y="1445"/>
                  </a:cubicBezTo>
                  <a:cubicBezTo>
                    <a:pt x="475" y="1504"/>
                    <a:pt x="475" y="1504"/>
                    <a:pt x="475" y="1504"/>
                  </a:cubicBezTo>
                  <a:cubicBezTo>
                    <a:pt x="492" y="1522"/>
                    <a:pt x="517" y="1532"/>
                    <a:pt x="541" y="1532"/>
                  </a:cubicBezTo>
                  <a:cubicBezTo>
                    <a:pt x="543" y="1532"/>
                    <a:pt x="544" y="1532"/>
                    <a:pt x="546" y="1532"/>
                  </a:cubicBezTo>
                  <a:cubicBezTo>
                    <a:pt x="572" y="1530"/>
                    <a:pt x="597" y="1518"/>
                    <a:pt x="614" y="1498"/>
                  </a:cubicBezTo>
                  <a:cubicBezTo>
                    <a:pt x="676" y="1423"/>
                    <a:pt x="676" y="1423"/>
                    <a:pt x="676" y="1423"/>
                  </a:cubicBezTo>
                  <a:cubicBezTo>
                    <a:pt x="676" y="1597"/>
                    <a:pt x="676" y="1597"/>
                    <a:pt x="676" y="1597"/>
                  </a:cubicBezTo>
                  <a:cubicBezTo>
                    <a:pt x="676" y="1613"/>
                    <a:pt x="689" y="1627"/>
                    <a:pt x="706" y="1627"/>
                  </a:cubicBezTo>
                  <a:cubicBezTo>
                    <a:pt x="723" y="1627"/>
                    <a:pt x="736" y="1613"/>
                    <a:pt x="736" y="1597"/>
                  </a:cubicBezTo>
                  <a:cubicBezTo>
                    <a:pt x="736" y="1423"/>
                    <a:pt x="736" y="1423"/>
                    <a:pt x="736" y="1423"/>
                  </a:cubicBezTo>
                  <a:cubicBezTo>
                    <a:pt x="798" y="1498"/>
                    <a:pt x="798" y="1498"/>
                    <a:pt x="798" y="1498"/>
                  </a:cubicBezTo>
                  <a:cubicBezTo>
                    <a:pt x="815" y="1518"/>
                    <a:pt x="840" y="1530"/>
                    <a:pt x="866" y="1532"/>
                  </a:cubicBezTo>
                  <a:cubicBezTo>
                    <a:pt x="868" y="1532"/>
                    <a:pt x="869" y="1532"/>
                    <a:pt x="871" y="1532"/>
                  </a:cubicBezTo>
                  <a:cubicBezTo>
                    <a:pt x="895" y="1532"/>
                    <a:pt x="920" y="1522"/>
                    <a:pt x="937" y="1504"/>
                  </a:cubicBezTo>
                  <a:cubicBezTo>
                    <a:pt x="997" y="1445"/>
                    <a:pt x="997" y="1445"/>
                    <a:pt x="997" y="1445"/>
                  </a:cubicBezTo>
                  <a:cubicBezTo>
                    <a:pt x="997" y="1695"/>
                    <a:pt x="997" y="1695"/>
                    <a:pt x="997" y="1695"/>
                  </a:cubicBezTo>
                  <a:cubicBezTo>
                    <a:pt x="930" y="1695"/>
                    <a:pt x="930" y="1695"/>
                    <a:pt x="930" y="1695"/>
                  </a:cubicBezTo>
                  <a:cubicBezTo>
                    <a:pt x="914" y="1695"/>
                    <a:pt x="900" y="1708"/>
                    <a:pt x="900" y="1725"/>
                  </a:cubicBezTo>
                  <a:cubicBezTo>
                    <a:pt x="900" y="1742"/>
                    <a:pt x="914" y="1755"/>
                    <a:pt x="930" y="1755"/>
                  </a:cubicBezTo>
                  <a:cubicBezTo>
                    <a:pt x="1125" y="1755"/>
                    <a:pt x="1125" y="1755"/>
                    <a:pt x="1125" y="1755"/>
                  </a:cubicBezTo>
                  <a:cubicBezTo>
                    <a:pt x="1125" y="1786"/>
                    <a:pt x="1125" y="1786"/>
                    <a:pt x="1125" y="1786"/>
                  </a:cubicBezTo>
                  <a:cubicBezTo>
                    <a:pt x="1125" y="1802"/>
                    <a:pt x="1138" y="1816"/>
                    <a:pt x="1155" y="1816"/>
                  </a:cubicBezTo>
                  <a:cubicBezTo>
                    <a:pt x="1171" y="1816"/>
                    <a:pt x="1185" y="1802"/>
                    <a:pt x="1185" y="1786"/>
                  </a:cubicBezTo>
                  <a:cubicBezTo>
                    <a:pt x="1185" y="1371"/>
                    <a:pt x="1185" y="1371"/>
                    <a:pt x="1185" y="1371"/>
                  </a:cubicBezTo>
                  <a:cubicBezTo>
                    <a:pt x="1238" y="1389"/>
                    <a:pt x="1238" y="1389"/>
                    <a:pt x="1238" y="1389"/>
                  </a:cubicBezTo>
                  <a:cubicBezTo>
                    <a:pt x="1305" y="1411"/>
                    <a:pt x="1349" y="1473"/>
                    <a:pt x="1349" y="1543"/>
                  </a:cubicBezTo>
                  <a:cubicBezTo>
                    <a:pt x="1349" y="1786"/>
                    <a:pt x="1349" y="1786"/>
                    <a:pt x="1349" y="1786"/>
                  </a:cubicBezTo>
                  <a:cubicBezTo>
                    <a:pt x="1349" y="1802"/>
                    <a:pt x="1363" y="1816"/>
                    <a:pt x="1379" y="1816"/>
                  </a:cubicBezTo>
                  <a:cubicBezTo>
                    <a:pt x="1396" y="1816"/>
                    <a:pt x="1409" y="1802"/>
                    <a:pt x="1409" y="1786"/>
                  </a:cubicBezTo>
                  <a:cubicBezTo>
                    <a:pt x="1409" y="1543"/>
                    <a:pt x="1409" y="1543"/>
                    <a:pt x="1409" y="1543"/>
                  </a:cubicBezTo>
                  <a:cubicBezTo>
                    <a:pt x="1409" y="1447"/>
                    <a:pt x="1348" y="1362"/>
                    <a:pt x="1257" y="1332"/>
                  </a:cubicBezTo>
                  <a:close/>
                  <a:moveTo>
                    <a:pt x="355" y="1695"/>
                  </a:moveTo>
                  <a:cubicBezTo>
                    <a:pt x="355" y="1695"/>
                    <a:pt x="355" y="1695"/>
                    <a:pt x="355" y="1695"/>
                  </a:cubicBezTo>
                  <a:cubicBezTo>
                    <a:pt x="287" y="1695"/>
                    <a:pt x="287" y="1695"/>
                    <a:pt x="287" y="1695"/>
                  </a:cubicBezTo>
                  <a:cubicBezTo>
                    <a:pt x="287" y="1351"/>
                    <a:pt x="287" y="1351"/>
                    <a:pt x="287" y="1351"/>
                  </a:cubicBezTo>
                  <a:cubicBezTo>
                    <a:pt x="313" y="1343"/>
                    <a:pt x="313" y="1343"/>
                    <a:pt x="313" y="1343"/>
                  </a:cubicBezTo>
                  <a:cubicBezTo>
                    <a:pt x="355" y="1385"/>
                    <a:pt x="355" y="1385"/>
                    <a:pt x="355" y="1385"/>
                  </a:cubicBezTo>
                  <a:lnTo>
                    <a:pt x="355" y="1695"/>
                  </a:lnTo>
                  <a:close/>
                  <a:moveTo>
                    <a:pt x="402" y="103"/>
                  </a:moveTo>
                  <a:cubicBezTo>
                    <a:pt x="407" y="71"/>
                    <a:pt x="434" y="60"/>
                    <a:pt x="467" y="60"/>
                  </a:cubicBezTo>
                  <a:cubicBezTo>
                    <a:pt x="919" y="60"/>
                    <a:pt x="919" y="60"/>
                    <a:pt x="919" y="60"/>
                  </a:cubicBezTo>
                  <a:cubicBezTo>
                    <a:pt x="950" y="60"/>
                    <a:pt x="976" y="68"/>
                    <a:pt x="984" y="98"/>
                  </a:cubicBezTo>
                  <a:cubicBezTo>
                    <a:pt x="1020" y="220"/>
                    <a:pt x="1020" y="220"/>
                    <a:pt x="1020" y="220"/>
                  </a:cubicBezTo>
                  <a:cubicBezTo>
                    <a:pt x="378" y="220"/>
                    <a:pt x="378" y="220"/>
                    <a:pt x="378" y="220"/>
                  </a:cubicBezTo>
                  <a:lnTo>
                    <a:pt x="402" y="103"/>
                  </a:lnTo>
                  <a:close/>
                  <a:moveTo>
                    <a:pt x="174" y="477"/>
                  </a:moveTo>
                  <a:cubicBezTo>
                    <a:pt x="328" y="408"/>
                    <a:pt x="328" y="408"/>
                    <a:pt x="328" y="408"/>
                  </a:cubicBezTo>
                  <a:cubicBezTo>
                    <a:pt x="834" y="408"/>
                    <a:pt x="834" y="408"/>
                    <a:pt x="834" y="408"/>
                  </a:cubicBezTo>
                  <a:cubicBezTo>
                    <a:pt x="851" y="408"/>
                    <a:pt x="864" y="395"/>
                    <a:pt x="864" y="378"/>
                  </a:cubicBezTo>
                  <a:cubicBezTo>
                    <a:pt x="864" y="362"/>
                    <a:pt x="851" y="348"/>
                    <a:pt x="834" y="348"/>
                  </a:cubicBezTo>
                  <a:cubicBezTo>
                    <a:pt x="357" y="348"/>
                    <a:pt x="357" y="348"/>
                    <a:pt x="357" y="348"/>
                  </a:cubicBezTo>
                  <a:cubicBezTo>
                    <a:pt x="368" y="280"/>
                    <a:pt x="368" y="280"/>
                    <a:pt x="368" y="280"/>
                  </a:cubicBezTo>
                  <a:cubicBezTo>
                    <a:pt x="1035" y="280"/>
                    <a:pt x="1035" y="280"/>
                    <a:pt x="1035" y="280"/>
                  </a:cubicBezTo>
                  <a:cubicBezTo>
                    <a:pt x="1052" y="348"/>
                    <a:pt x="1052" y="348"/>
                    <a:pt x="1052" y="348"/>
                  </a:cubicBezTo>
                  <a:cubicBezTo>
                    <a:pt x="963" y="348"/>
                    <a:pt x="963" y="348"/>
                    <a:pt x="963" y="348"/>
                  </a:cubicBezTo>
                  <a:cubicBezTo>
                    <a:pt x="946" y="348"/>
                    <a:pt x="933" y="362"/>
                    <a:pt x="933" y="378"/>
                  </a:cubicBezTo>
                  <a:cubicBezTo>
                    <a:pt x="933" y="395"/>
                    <a:pt x="946" y="408"/>
                    <a:pt x="963" y="408"/>
                  </a:cubicBezTo>
                  <a:cubicBezTo>
                    <a:pt x="1084" y="408"/>
                    <a:pt x="1084" y="408"/>
                    <a:pt x="1084" y="408"/>
                  </a:cubicBezTo>
                  <a:cubicBezTo>
                    <a:pt x="1238" y="477"/>
                    <a:pt x="1238" y="477"/>
                    <a:pt x="1238" y="477"/>
                  </a:cubicBezTo>
                  <a:lnTo>
                    <a:pt x="174" y="477"/>
                  </a:lnTo>
                  <a:close/>
                  <a:moveTo>
                    <a:pt x="1093" y="537"/>
                  </a:moveTo>
                  <a:cubicBezTo>
                    <a:pt x="1093" y="605"/>
                    <a:pt x="1093" y="605"/>
                    <a:pt x="1093" y="605"/>
                  </a:cubicBezTo>
                  <a:cubicBezTo>
                    <a:pt x="1092" y="605"/>
                    <a:pt x="1091" y="605"/>
                    <a:pt x="1091" y="605"/>
                  </a:cubicBezTo>
                  <a:cubicBezTo>
                    <a:pt x="1027" y="605"/>
                    <a:pt x="1027" y="605"/>
                    <a:pt x="1027" y="605"/>
                  </a:cubicBezTo>
                  <a:cubicBezTo>
                    <a:pt x="1026" y="605"/>
                    <a:pt x="1025" y="604"/>
                    <a:pt x="1025" y="603"/>
                  </a:cubicBezTo>
                  <a:cubicBezTo>
                    <a:pt x="1025" y="537"/>
                    <a:pt x="1025" y="537"/>
                    <a:pt x="1025" y="537"/>
                  </a:cubicBezTo>
                  <a:lnTo>
                    <a:pt x="1093" y="537"/>
                  </a:lnTo>
                  <a:close/>
                  <a:moveTo>
                    <a:pt x="387" y="537"/>
                  </a:moveTo>
                  <a:cubicBezTo>
                    <a:pt x="387" y="603"/>
                    <a:pt x="387" y="603"/>
                    <a:pt x="387" y="603"/>
                  </a:cubicBezTo>
                  <a:cubicBezTo>
                    <a:pt x="387" y="604"/>
                    <a:pt x="386" y="605"/>
                    <a:pt x="385" y="605"/>
                  </a:cubicBezTo>
                  <a:cubicBezTo>
                    <a:pt x="321" y="605"/>
                    <a:pt x="321" y="605"/>
                    <a:pt x="321" y="605"/>
                  </a:cubicBezTo>
                  <a:cubicBezTo>
                    <a:pt x="321" y="605"/>
                    <a:pt x="320" y="605"/>
                    <a:pt x="319" y="605"/>
                  </a:cubicBezTo>
                  <a:cubicBezTo>
                    <a:pt x="319" y="537"/>
                    <a:pt x="319" y="537"/>
                    <a:pt x="319" y="537"/>
                  </a:cubicBezTo>
                  <a:lnTo>
                    <a:pt x="387" y="537"/>
                  </a:lnTo>
                  <a:close/>
                  <a:moveTo>
                    <a:pt x="383" y="795"/>
                  </a:moveTo>
                  <a:cubicBezTo>
                    <a:pt x="383" y="779"/>
                    <a:pt x="370" y="765"/>
                    <a:pt x="353" y="765"/>
                  </a:cubicBezTo>
                  <a:cubicBezTo>
                    <a:pt x="337" y="765"/>
                    <a:pt x="323" y="779"/>
                    <a:pt x="323" y="795"/>
                  </a:cubicBezTo>
                  <a:cubicBezTo>
                    <a:pt x="323" y="797"/>
                    <a:pt x="323" y="797"/>
                    <a:pt x="323" y="797"/>
                  </a:cubicBezTo>
                  <a:cubicBezTo>
                    <a:pt x="320" y="797"/>
                    <a:pt x="317" y="797"/>
                    <a:pt x="314" y="796"/>
                  </a:cubicBezTo>
                  <a:cubicBezTo>
                    <a:pt x="299" y="793"/>
                    <a:pt x="287" y="777"/>
                    <a:pt x="287" y="759"/>
                  </a:cubicBezTo>
                  <a:cubicBezTo>
                    <a:pt x="287" y="699"/>
                    <a:pt x="287" y="699"/>
                    <a:pt x="287" y="699"/>
                  </a:cubicBezTo>
                  <a:cubicBezTo>
                    <a:pt x="287" y="680"/>
                    <a:pt x="302" y="665"/>
                    <a:pt x="321" y="665"/>
                  </a:cubicBezTo>
                  <a:cubicBezTo>
                    <a:pt x="385" y="665"/>
                    <a:pt x="385" y="665"/>
                    <a:pt x="385" y="665"/>
                  </a:cubicBezTo>
                  <a:cubicBezTo>
                    <a:pt x="420" y="665"/>
                    <a:pt x="447" y="637"/>
                    <a:pt x="447" y="603"/>
                  </a:cubicBezTo>
                  <a:cubicBezTo>
                    <a:pt x="447" y="537"/>
                    <a:pt x="447" y="537"/>
                    <a:pt x="447" y="537"/>
                  </a:cubicBezTo>
                  <a:cubicBezTo>
                    <a:pt x="965" y="537"/>
                    <a:pt x="965" y="537"/>
                    <a:pt x="965" y="537"/>
                  </a:cubicBezTo>
                  <a:cubicBezTo>
                    <a:pt x="965" y="603"/>
                    <a:pt x="965" y="603"/>
                    <a:pt x="965" y="603"/>
                  </a:cubicBezTo>
                  <a:cubicBezTo>
                    <a:pt x="965" y="637"/>
                    <a:pt x="992" y="665"/>
                    <a:pt x="1027" y="665"/>
                  </a:cubicBezTo>
                  <a:cubicBezTo>
                    <a:pt x="1091" y="665"/>
                    <a:pt x="1091" y="665"/>
                    <a:pt x="1091" y="665"/>
                  </a:cubicBezTo>
                  <a:cubicBezTo>
                    <a:pt x="1110" y="665"/>
                    <a:pt x="1125" y="680"/>
                    <a:pt x="1125" y="699"/>
                  </a:cubicBezTo>
                  <a:cubicBezTo>
                    <a:pt x="1125" y="759"/>
                    <a:pt x="1125" y="759"/>
                    <a:pt x="1125" y="759"/>
                  </a:cubicBezTo>
                  <a:cubicBezTo>
                    <a:pt x="1125" y="777"/>
                    <a:pt x="1113" y="793"/>
                    <a:pt x="1098" y="796"/>
                  </a:cubicBezTo>
                  <a:cubicBezTo>
                    <a:pt x="1095" y="797"/>
                    <a:pt x="1092" y="797"/>
                    <a:pt x="1089" y="797"/>
                  </a:cubicBezTo>
                  <a:cubicBezTo>
                    <a:pt x="1089" y="795"/>
                    <a:pt x="1089" y="795"/>
                    <a:pt x="1089" y="795"/>
                  </a:cubicBezTo>
                  <a:cubicBezTo>
                    <a:pt x="1089" y="779"/>
                    <a:pt x="1075" y="765"/>
                    <a:pt x="1059" y="765"/>
                  </a:cubicBezTo>
                  <a:cubicBezTo>
                    <a:pt x="1042" y="765"/>
                    <a:pt x="1029" y="779"/>
                    <a:pt x="1029" y="795"/>
                  </a:cubicBezTo>
                  <a:cubicBezTo>
                    <a:pt x="1029" y="973"/>
                    <a:pt x="884" y="1118"/>
                    <a:pt x="706" y="1118"/>
                  </a:cubicBezTo>
                  <a:cubicBezTo>
                    <a:pt x="528" y="1118"/>
                    <a:pt x="383" y="973"/>
                    <a:pt x="383" y="795"/>
                  </a:cubicBezTo>
                  <a:close/>
                  <a:moveTo>
                    <a:pt x="568" y="1460"/>
                  </a:moveTo>
                  <a:cubicBezTo>
                    <a:pt x="561" y="1467"/>
                    <a:pt x="553" y="1471"/>
                    <a:pt x="543" y="1472"/>
                  </a:cubicBezTo>
                  <a:cubicBezTo>
                    <a:pt x="533" y="1472"/>
                    <a:pt x="524" y="1469"/>
                    <a:pt x="517" y="1462"/>
                  </a:cubicBezTo>
                  <a:cubicBezTo>
                    <a:pt x="361" y="1305"/>
                    <a:pt x="361" y="1305"/>
                    <a:pt x="361" y="1305"/>
                  </a:cubicBezTo>
                  <a:cubicBezTo>
                    <a:pt x="408" y="1243"/>
                    <a:pt x="408" y="1243"/>
                    <a:pt x="408" y="1243"/>
                  </a:cubicBezTo>
                  <a:cubicBezTo>
                    <a:pt x="418" y="1229"/>
                    <a:pt x="437" y="1225"/>
                    <a:pt x="452" y="1233"/>
                  </a:cubicBezTo>
                  <a:cubicBezTo>
                    <a:pt x="660" y="1349"/>
                    <a:pt x="660" y="1349"/>
                    <a:pt x="660" y="1349"/>
                  </a:cubicBezTo>
                  <a:lnTo>
                    <a:pt x="568" y="1460"/>
                  </a:lnTo>
                  <a:close/>
                  <a:moveTo>
                    <a:pt x="706" y="1306"/>
                  </a:moveTo>
                  <a:cubicBezTo>
                    <a:pt x="512" y="1198"/>
                    <a:pt x="512" y="1198"/>
                    <a:pt x="512" y="1198"/>
                  </a:cubicBezTo>
                  <a:cubicBezTo>
                    <a:pt x="512" y="1125"/>
                    <a:pt x="512" y="1125"/>
                    <a:pt x="512" y="1125"/>
                  </a:cubicBezTo>
                  <a:cubicBezTo>
                    <a:pt x="569" y="1158"/>
                    <a:pt x="635" y="1178"/>
                    <a:pt x="706" y="1178"/>
                  </a:cubicBezTo>
                  <a:cubicBezTo>
                    <a:pt x="777" y="1178"/>
                    <a:pt x="843" y="1158"/>
                    <a:pt x="900" y="1125"/>
                  </a:cubicBezTo>
                  <a:cubicBezTo>
                    <a:pt x="900" y="1198"/>
                    <a:pt x="900" y="1198"/>
                    <a:pt x="900" y="1198"/>
                  </a:cubicBezTo>
                  <a:lnTo>
                    <a:pt x="706" y="1306"/>
                  </a:lnTo>
                  <a:close/>
                  <a:moveTo>
                    <a:pt x="895" y="1462"/>
                  </a:moveTo>
                  <a:cubicBezTo>
                    <a:pt x="888" y="1469"/>
                    <a:pt x="879" y="1472"/>
                    <a:pt x="869" y="1472"/>
                  </a:cubicBezTo>
                  <a:cubicBezTo>
                    <a:pt x="859" y="1471"/>
                    <a:pt x="851" y="1467"/>
                    <a:pt x="844" y="1460"/>
                  </a:cubicBezTo>
                  <a:cubicBezTo>
                    <a:pt x="752" y="1349"/>
                    <a:pt x="752" y="1349"/>
                    <a:pt x="752" y="1349"/>
                  </a:cubicBezTo>
                  <a:cubicBezTo>
                    <a:pt x="960" y="1233"/>
                    <a:pt x="960" y="1233"/>
                    <a:pt x="960" y="1233"/>
                  </a:cubicBezTo>
                  <a:cubicBezTo>
                    <a:pt x="975" y="1225"/>
                    <a:pt x="994" y="1229"/>
                    <a:pt x="1004" y="1243"/>
                  </a:cubicBezTo>
                  <a:cubicBezTo>
                    <a:pt x="1051" y="1305"/>
                    <a:pt x="1051" y="1305"/>
                    <a:pt x="1051" y="1305"/>
                  </a:cubicBezTo>
                  <a:lnTo>
                    <a:pt x="895" y="1462"/>
                  </a:lnTo>
                  <a:close/>
                  <a:moveTo>
                    <a:pt x="1125" y="1695"/>
                  </a:moveTo>
                  <a:cubicBezTo>
                    <a:pt x="1125" y="1695"/>
                    <a:pt x="1125" y="1695"/>
                    <a:pt x="1125" y="1695"/>
                  </a:cubicBezTo>
                  <a:cubicBezTo>
                    <a:pt x="1057" y="1695"/>
                    <a:pt x="1057" y="1695"/>
                    <a:pt x="1057" y="1695"/>
                  </a:cubicBezTo>
                  <a:cubicBezTo>
                    <a:pt x="1057" y="1385"/>
                    <a:pt x="1057" y="1385"/>
                    <a:pt x="1057" y="1385"/>
                  </a:cubicBezTo>
                  <a:cubicBezTo>
                    <a:pt x="1099" y="1343"/>
                    <a:pt x="1099" y="1343"/>
                    <a:pt x="1099" y="1343"/>
                  </a:cubicBezTo>
                  <a:cubicBezTo>
                    <a:pt x="1125" y="1351"/>
                    <a:pt x="1125" y="1351"/>
                    <a:pt x="1125" y="1351"/>
                  </a:cubicBezTo>
                  <a:lnTo>
                    <a:pt x="1125" y="16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1" name="Shape 4111"/>
        <p:cNvGrpSpPr/>
        <p:nvPr/>
      </p:nvGrpSpPr>
      <p:grpSpPr>
        <a:xfrm>
          <a:off x="0" y="0"/>
          <a:ext cx="0" cy="0"/>
          <a:chOff x="0" y="0"/>
          <a:chExt cx="0" cy="0"/>
        </a:xfrm>
      </p:grpSpPr>
      <p:sp>
        <p:nvSpPr>
          <p:cNvPr id="4112" name="Google Shape;4112;p56"/>
          <p:cNvSpPr txBox="1"/>
          <p:nvPr>
            <p:ph type="title"/>
          </p:nvPr>
        </p:nvSpPr>
        <p:spPr>
          <a:xfrm>
            <a:off x="728527" y="539500"/>
            <a:ext cx="33477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Creative process icons</a:t>
            </a:r>
            <a:endParaRPr/>
          </a:p>
        </p:txBody>
      </p:sp>
      <p:sp>
        <p:nvSpPr>
          <p:cNvPr id="4113" name="Google Shape;4113;p56"/>
          <p:cNvSpPr txBox="1"/>
          <p:nvPr>
            <p:ph idx="2" type="title"/>
          </p:nvPr>
        </p:nvSpPr>
        <p:spPr>
          <a:xfrm>
            <a:off x="4977550" y="539500"/>
            <a:ext cx="34584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Performing arts icons</a:t>
            </a:r>
            <a:endParaRPr/>
          </a:p>
        </p:txBody>
      </p:sp>
      <p:grpSp>
        <p:nvGrpSpPr>
          <p:cNvPr id="4114" name="Google Shape;4114;p56"/>
          <p:cNvGrpSpPr/>
          <p:nvPr/>
        </p:nvGrpSpPr>
        <p:grpSpPr>
          <a:xfrm>
            <a:off x="2478999" y="1561177"/>
            <a:ext cx="255299" cy="276740"/>
            <a:chOff x="3110102" y="1499880"/>
            <a:chExt cx="330613" cy="358379"/>
          </a:xfrm>
        </p:grpSpPr>
        <p:sp>
          <p:nvSpPr>
            <p:cNvPr id="4115" name="Google Shape;4115;p5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56"/>
          <p:cNvGrpSpPr/>
          <p:nvPr/>
        </p:nvGrpSpPr>
        <p:grpSpPr>
          <a:xfrm>
            <a:off x="3792575" y="3313078"/>
            <a:ext cx="255005" cy="277231"/>
            <a:chOff x="2667058" y="1500293"/>
            <a:chExt cx="330231" cy="359015"/>
          </a:xfrm>
        </p:grpSpPr>
        <p:sp>
          <p:nvSpPr>
            <p:cNvPr id="4123" name="Google Shape;4123;p56"/>
            <p:cNvSpPr/>
            <p:nvPr/>
          </p:nvSpPr>
          <p:spPr>
            <a:xfrm>
              <a:off x="2944239" y="1581714"/>
              <a:ext cx="32" cy="32"/>
            </a:xfrm>
            <a:custGeom>
              <a:rect b="b" l="l" r="r" t="t"/>
              <a:pathLst>
                <a:path extrusionOk="0" h="1" w="1">
                  <a:moveTo>
                    <a:pt x="1" y="0"/>
                  </a:move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925696" y="1563140"/>
              <a:ext cx="32" cy="32"/>
            </a:xfrm>
            <a:custGeom>
              <a:rect b="b" l="l" r="r" t="t"/>
              <a:pathLst>
                <a:path extrusionOk="0" h="1" w="1">
                  <a:moveTo>
                    <a:pt x="0" y="1"/>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953717" y="1594563"/>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953717" y="1594182"/>
              <a:ext cx="32" cy="413"/>
            </a:xfrm>
            <a:custGeom>
              <a:rect b="b" l="l" r="r" t="t"/>
              <a:pathLst>
                <a:path extrusionOk="0" h="13" w="1">
                  <a:moveTo>
                    <a:pt x="1" y="1"/>
                  </a:moveTo>
                  <a:cubicBezTo>
                    <a:pt x="1" y="1"/>
                    <a:pt x="1" y="13"/>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925696" y="1563140"/>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925696" y="1563140"/>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923788" y="1576403"/>
              <a:ext cx="32" cy="32"/>
            </a:xfrm>
            <a:custGeom>
              <a:rect b="b" l="l" r="r" t="t"/>
              <a:pathLst>
                <a:path extrusionOk="0" h="1" w="1">
                  <a:moveTo>
                    <a:pt x="1" y="0"/>
                  </a:move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953717" y="1594182"/>
              <a:ext cx="32" cy="32"/>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923438" y="1576784"/>
              <a:ext cx="0" cy="32"/>
            </a:xfrm>
            <a:custGeom>
              <a:rect b="b" l="l" r="r" t="t"/>
              <a:pathLst>
                <a:path extrusionOk="0" h="1" w="0">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56"/>
          <p:cNvGrpSpPr/>
          <p:nvPr/>
        </p:nvGrpSpPr>
        <p:grpSpPr>
          <a:xfrm>
            <a:off x="3781462" y="2001756"/>
            <a:ext cx="277231" cy="276937"/>
            <a:chOff x="1309875" y="1499912"/>
            <a:chExt cx="359015" cy="358633"/>
          </a:xfrm>
        </p:grpSpPr>
        <p:sp>
          <p:nvSpPr>
            <p:cNvPr id="4142" name="Google Shape;4142;p5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56"/>
          <p:cNvGrpSpPr/>
          <p:nvPr/>
        </p:nvGrpSpPr>
        <p:grpSpPr>
          <a:xfrm>
            <a:off x="1163120" y="2001609"/>
            <a:ext cx="255299" cy="277231"/>
            <a:chOff x="2219466" y="1500293"/>
            <a:chExt cx="330613" cy="359015"/>
          </a:xfrm>
        </p:grpSpPr>
        <p:sp>
          <p:nvSpPr>
            <p:cNvPr id="4152" name="Google Shape;4152;p5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6"/>
          <p:cNvGrpSpPr/>
          <p:nvPr/>
        </p:nvGrpSpPr>
        <p:grpSpPr>
          <a:xfrm>
            <a:off x="7313674" y="2435666"/>
            <a:ext cx="193564" cy="276066"/>
            <a:chOff x="4882340" y="1509358"/>
            <a:chExt cx="246171" cy="351095"/>
          </a:xfrm>
        </p:grpSpPr>
        <p:sp>
          <p:nvSpPr>
            <p:cNvPr id="4155" name="Google Shape;4155;p5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0" name="Google Shape;4160;p56"/>
          <p:cNvSpPr/>
          <p:nvPr/>
        </p:nvSpPr>
        <p:spPr>
          <a:xfrm>
            <a:off x="6004341" y="1563562"/>
            <a:ext cx="191783" cy="276333"/>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1" name="Google Shape;4161;p56"/>
          <p:cNvGrpSpPr/>
          <p:nvPr/>
        </p:nvGrpSpPr>
        <p:grpSpPr>
          <a:xfrm>
            <a:off x="6919416" y="3313559"/>
            <a:ext cx="121815" cy="276641"/>
            <a:chOff x="7699309" y="1508626"/>
            <a:chExt cx="154922" cy="351827"/>
          </a:xfrm>
        </p:grpSpPr>
        <p:sp>
          <p:nvSpPr>
            <p:cNvPr id="4162" name="Google Shape;4162;p5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7757639" y="1792231"/>
              <a:ext cx="32" cy="795"/>
            </a:xfrm>
            <a:custGeom>
              <a:rect b="b" l="l" r="r" t="t"/>
              <a:pathLst>
                <a:path extrusionOk="0" h="25" w="1">
                  <a:moveTo>
                    <a:pt x="0" y="1"/>
                  </a:moveTo>
                  <a:cubicBezTo>
                    <a:pt x="0" y="1"/>
                    <a:pt x="0" y="2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56"/>
          <p:cNvGrpSpPr/>
          <p:nvPr/>
        </p:nvGrpSpPr>
        <p:grpSpPr>
          <a:xfrm>
            <a:off x="7272585" y="3337042"/>
            <a:ext cx="275741" cy="229676"/>
            <a:chOff x="5770336" y="2007615"/>
            <a:chExt cx="350682" cy="292097"/>
          </a:xfrm>
        </p:grpSpPr>
        <p:sp>
          <p:nvSpPr>
            <p:cNvPr id="4170" name="Google Shape;4170;p5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4" name="Google Shape;4174;p56"/>
          <p:cNvSpPr/>
          <p:nvPr/>
        </p:nvSpPr>
        <p:spPr>
          <a:xfrm>
            <a:off x="8157580" y="2868900"/>
            <a:ext cx="259978" cy="275158"/>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5" name="Google Shape;4175;p56"/>
          <p:cNvGrpSpPr/>
          <p:nvPr/>
        </p:nvGrpSpPr>
        <p:grpSpPr>
          <a:xfrm>
            <a:off x="7718731" y="2868895"/>
            <a:ext cx="262062" cy="275166"/>
            <a:chOff x="7548967" y="1978927"/>
            <a:chExt cx="333285" cy="349950"/>
          </a:xfrm>
        </p:grpSpPr>
        <p:sp>
          <p:nvSpPr>
            <p:cNvPr id="4176" name="Google Shape;4176;p5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56"/>
          <p:cNvGrpSpPr/>
          <p:nvPr/>
        </p:nvGrpSpPr>
        <p:grpSpPr>
          <a:xfrm>
            <a:off x="7274223" y="2868758"/>
            <a:ext cx="272465" cy="275441"/>
            <a:chOff x="6214142" y="1978927"/>
            <a:chExt cx="346515" cy="350300"/>
          </a:xfrm>
        </p:grpSpPr>
        <p:sp>
          <p:nvSpPr>
            <p:cNvPr id="4184" name="Google Shape;4184;p5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6" name="Google Shape;4186;p56"/>
          <p:cNvSpPr/>
          <p:nvPr/>
        </p:nvSpPr>
        <p:spPr>
          <a:xfrm>
            <a:off x="8152979" y="3314151"/>
            <a:ext cx="269181" cy="275458"/>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7" name="Google Shape;4187;p56"/>
          <p:cNvGrpSpPr/>
          <p:nvPr/>
        </p:nvGrpSpPr>
        <p:grpSpPr>
          <a:xfrm>
            <a:off x="2028202" y="2436377"/>
            <a:ext cx="290039" cy="276512"/>
            <a:chOff x="2023158" y="2439193"/>
            <a:chExt cx="290039" cy="276512"/>
          </a:xfrm>
        </p:grpSpPr>
        <p:grpSp>
          <p:nvGrpSpPr>
            <p:cNvPr id="4188" name="Google Shape;4188;p56"/>
            <p:cNvGrpSpPr/>
            <p:nvPr/>
          </p:nvGrpSpPr>
          <p:grpSpPr>
            <a:xfrm>
              <a:off x="2023158" y="2442350"/>
              <a:ext cx="84275" cy="270200"/>
              <a:chOff x="2774209" y="1954691"/>
              <a:chExt cx="116693" cy="374186"/>
            </a:xfrm>
          </p:grpSpPr>
          <p:sp>
            <p:nvSpPr>
              <p:cNvPr id="4189" name="Google Shape;4189;p5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1" name="Google Shape;4191;p56"/>
            <p:cNvSpPr/>
            <p:nvPr/>
          </p:nvSpPr>
          <p:spPr>
            <a:xfrm>
              <a:off x="2131048" y="2439193"/>
              <a:ext cx="87752" cy="276512"/>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242415" y="2441719"/>
              <a:ext cx="70782" cy="271462"/>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56"/>
          <p:cNvGrpSpPr/>
          <p:nvPr/>
        </p:nvGrpSpPr>
        <p:grpSpPr>
          <a:xfrm>
            <a:off x="758116" y="1563707"/>
            <a:ext cx="210576" cy="271681"/>
            <a:chOff x="913012" y="2421970"/>
            <a:chExt cx="272696" cy="351827"/>
          </a:xfrm>
        </p:grpSpPr>
        <p:sp>
          <p:nvSpPr>
            <p:cNvPr id="4194" name="Google Shape;4194;p5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56"/>
          <p:cNvGrpSpPr/>
          <p:nvPr/>
        </p:nvGrpSpPr>
        <p:grpSpPr>
          <a:xfrm>
            <a:off x="1633814" y="2438940"/>
            <a:ext cx="197412" cy="271386"/>
            <a:chOff x="2274743" y="2422352"/>
            <a:chExt cx="255649" cy="351445"/>
          </a:xfrm>
        </p:grpSpPr>
        <p:sp>
          <p:nvSpPr>
            <p:cNvPr id="4199" name="Google Shape;4199;p5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56"/>
          <p:cNvGrpSpPr/>
          <p:nvPr/>
        </p:nvGrpSpPr>
        <p:grpSpPr>
          <a:xfrm>
            <a:off x="1190602" y="3737447"/>
            <a:ext cx="200334" cy="270821"/>
            <a:chOff x="1835485" y="2422352"/>
            <a:chExt cx="259433" cy="350714"/>
          </a:xfrm>
        </p:grpSpPr>
        <p:sp>
          <p:nvSpPr>
            <p:cNvPr id="4203" name="Google Shape;4203;p5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56"/>
          <p:cNvGrpSpPr/>
          <p:nvPr/>
        </p:nvGrpSpPr>
        <p:grpSpPr>
          <a:xfrm>
            <a:off x="1628558" y="2004298"/>
            <a:ext cx="207923" cy="271853"/>
            <a:chOff x="1367060" y="2422129"/>
            <a:chExt cx="269261" cy="352050"/>
          </a:xfrm>
        </p:grpSpPr>
        <p:sp>
          <p:nvSpPr>
            <p:cNvPr id="4211" name="Google Shape;4211;p5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5" name="Google Shape;4225;p56"/>
          <p:cNvSpPr/>
          <p:nvPr/>
        </p:nvSpPr>
        <p:spPr>
          <a:xfrm>
            <a:off x="7271539" y="1563612"/>
            <a:ext cx="277833" cy="276233"/>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6" name="Google Shape;4226;p56"/>
          <p:cNvGrpSpPr/>
          <p:nvPr/>
        </p:nvGrpSpPr>
        <p:grpSpPr>
          <a:xfrm>
            <a:off x="7709803" y="2015275"/>
            <a:ext cx="279918" cy="246306"/>
            <a:chOff x="6627639" y="2443884"/>
            <a:chExt cx="355993" cy="313247"/>
          </a:xfrm>
        </p:grpSpPr>
        <p:sp>
          <p:nvSpPr>
            <p:cNvPr id="4227" name="Google Shape;4227;p5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56"/>
          <p:cNvGrpSpPr/>
          <p:nvPr/>
        </p:nvGrpSpPr>
        <p:grpSpPr>
          <a:xfrm>
            <a:off x="6404324" y="1592442"/>
            <a:ext cx="276341" cy="218572"/>
            <a:chOff x="6183451" y="2462140"/>
            <a:chExt cx="351445" cy="277976"/>
          </a:xfrm>
        </p:grpSpPr>
        <p:sp>
          <p:nvSpPr>
            <p:cNvPr id="4231" name="Google Shape;4231;p5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56"/>
          <p:cNvGrpSpPr/>
          <p:nvPr/>
        </p:nvGrpSpPr>
        <p:grpSpPr>
          <a:xfrm>
            <a:off x="6841403" y="1567546"/>
            <a:ext cx="277842" cy="268364"/>
            <a:chOff x="5735477" y="2429858"/>
            <a:chExt cx="353354" cy="341299"/>
          </a:xfrm>
        </p:grpSpPr>
        <p:sp>
          <p:nvSpPr>
            <p:cNvPr id="4239" name="Google Shape;4239;p5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6"/>
          <p:cNvGrpSpPr/>
          <p:nvPr/>
        </p:nvGrpSpPr>
        <p:grpSpPr>
          <a:xfrm>
            <a:off x="6394362" y="2037729"/>
            <a:ext cx="296267" cy="201399"/>
            <a:chOff x="5283337" y="2478774"/>
            <a:chExt cx="358633" cy="243913"/>
          </a:xfrm>
        </p:grpSpPr>
        <p:sp>
          <p:nvSpPr>
            <p:cNvPr id="4246" name="Google Shape;4246;p5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56"/>
          <p:cNvGrpSpPr/>
          <p:nvPr/>
        </p:nvGrpSpPr>
        <p:grpSpPr>
          <a:xfrm>
            <a:off x="5086591" y="1600032"/>
            <a:ext cx="284694" cy="203392"/>
            <a:chOff x="7964753" y="2470823"/>
            <a:chExt cx="362068" cy="258670"/>
          </a:xfrm>
        </p:grpSpPr>
        <p:sp>
          <p:nvSpPr>
            <p:cNvPr id="4264" name="Google Shape;4264;p5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56"/>
          <p:cNvGrpSpPr/>
          <p:nvPr/>
        </p:nvGrpSpPr>
        <p:grpSpPr>
          <a:xfrm>
            <a:off x="726249" y="2436902"/>
            <a:ext cx="274309" cy="275463"/>
            <a:chOff x="3972749" y="2894211"/>
            <a:chExt cx="355230" cy="356725"/>
          </a:xfrm>
        </p:grpSpPr>
        <p:sp>
          <p:nvSpPr>
            <p:cNvPr id="4274" name="Google Shape;4274;p5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56"/>
          <p:cNvGrpSpPr/>
          <p:nvPr/>
        </p:nvGrpSpPr>
        <p:grpSpPr>
          <a:xfrm>
            <a:off x="2903706" y="2021343"/>
            <a:ext cx="274898" cy="237764"/>
            <a:chOff x="3527797" y="2918796"/>
            <a:chExt cx="355993" cy="307904"/>
          </a:xfrm>
        </p:grpSpPr>
        <p:sp>
          <p:nvSpPr>
            <p:cNvPr id="4280" name="Google Shape;4280;p5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56"/>
          <p:cNvGrpSpPr/>
          <p:nvPr/>
        </p:nvGrpSpPr>
        <p:grpSpPr>
          <a:xfrm>
            <a:off x="1153468" y="4181619"/>
            <a:ext cx="274603" cy="274603"/>
            <a:chOff x="2639038" y="2894942"/>
            <a:chExt cx="355612" cy="355612"/>
          </a:xfrm>
        </p:grpSpPr>
        <p:sp>
          <p:nvSpPr>
            <p:cNvPr id="4291" name="Google Shape;4291;p5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56"/>
          <p:cNvGrpSpPr/>
          <p:nvPr/>
        </p:nvGrpSpPr>
        <p:grpSpPr>
          <a:xfrm>
            <a:off x="6404024" y="2874797"/>
            <a:ext cx="276942" cy="263362"/>
            <a:chOff x="7066548" y="2912594"/>
            <a:chExt cx="352209" cy="334938"/>
          </a:xfrm>
        </p:grpSpPr>
        <p:sp>
          <p:nvSpPr>
            <p:cNvPr id="4294" name="Google Shape;4294;p5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0" name="Google Shape;4300;p56"/>
          <p:cNvSpPr/>
          <p:nvPr/>
        </p:nvSpPr>
        <p:spPr>
          <a:xfrm>
            <a:off x="5083920" y="2005504"/>
            <a:ext cx="290037" cy="26585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5962775" y="2456801"/>
            <a:ext cx="274913" cy="233796"/>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2" name="Google Shape;4302;p56"/>
          <p:cNvGrpSpPr/>
          <p:nvPr/>
        </p:nvGrpSpPr>
        <p:grpSpPr>
          <a:xfrm>
            <a:off x="8166967" y="2000258"/>
            <a:ext cx="241205" cy="276341"/>
            <a:chOff x="8003015" y="2904039"/>
            <a:chExt cx="306759" cy="351445"/>
          </a:xfrm>
        </p:grpSpPr>
        <p:sp>
          <p:nvSpPr>
            <p:cNvPr id="4303" name="Google Shape;4303;p5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56"/>
          <p:cNvGrpSpPr/>
          <p:nvPr/>
        </p:nvGrpSpPr>
        <p:grpSpPr>
          <a:xfrm>
            <a:off x="6397172" y="2428389"/>
            <a:ext cx="290646" cy="290621"/>
            <a:chOff x="5687770" y="2885496"/>
            <a:chExt cx="369638" cy="369606"/>
          </a:xfrm>
        </p:grpSpPr>
        <p:sp>
          <p:nvSpPr>
            <p:cNvPr id="4310" name="Google Shape;4310;p5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56"/>
          <p:cNvGrpSpPr/>
          <p:nvPr/>
        </p:nvGrpSpPr>
        <p:grpSpPr>
          <a:xfrm>
            <a:off x="3788339" y="3737447"/>
            <a:ext cx="263478" cy="277452"/>
            <a:chOff x="862283" y="4274771"/>
            <a:chExt cx="341204" cy="359301"/>
          </a:xfrm>
        </p:grpSpPr>
        <p:sp>
          <p:nvSpPr>
            <p:cNvPr id="4321" name="Google Shape;4321;p5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56"/>
          <p:cNvGrpSpPr/>
          <p:nvPr/>
        </p:nvGrpSpPr>
        <p:grpSpPr>
          <a:xfrm>
            <a:off x="2027306" y="1568557"/>
            <a:ext cx="291830" cy="261979"/>
            <a:chOff x="1865381" y="4277506"/>
            <a:chExt cx="396131" cy="355612"/>
          </a:xfrm>
        </p:grpSpPr>
        <p:sp>
          <p:nvSpPr>
            <p:cNvPr id="4325" name="Google Shape;4325;p5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56"/>
          <p:cNvGrpSpPr/>
          <p:nvPr/>
        </p:nvGrpSpPr>
        <p:grpSpPr>
          <a:xfrm>
            <a:off x="1142665" y="2883218"/>
            <a:ext cx="296210" cy="265698"/>
            <a:chOff x="2411823" y="4303999"/>
            <a:chExt cx="334398" cy="299953"/>
          </a:xfrm>
        </p:grpSpPr>
        <p:sp>
          <p:nvSpPr>
            <p:cNvPr id="4332" name="Google Shape;4332;p5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56"/>
          <p:cNvGrpSpPr/>
          <p:nvPr/>
        </p:nvGrpSpPr>
        <p:grpSpPr>
          <a:xfrm>
            <a:off x="715713" y="3316295"/>
            <a:ext cx="295381" cy="270797"/>
            <a:chOff x="2903337" y="4279032"/>
            <a:chExt cx="382519" cy="350682"/>
          </a:xfrm>
        </p:grpSpPr>
        <p:sp>
          <p:nvSpPr>
            <p:cNvPr id="4340" name="Google Shape;4340;p5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56"/>
          <p:cNvGrpSpPr/>
          <p:nvPr/>
        </p:nvGrpSpPr>
        <p:grpSpPr>
          <a:xfrm>
            <a:off x="2458528" y="2909331"/>
            <a:ext cx="296241" cy="213474"/>
            <a:chOff x="3933342" y="4315767"/>
            <a:chExt cx="383632" cy="276449"/>
          </a:xfrm>
        </p:grpSpPr>
        <p:sp>
          <p:nvSpPr>
            <p:cNvPr id="4356" name="Google Shape;4356;p5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56"/>
          <p:cNvGrpSpPr/>
          <p:nvPr/>
        </p:nvGrpSpPr>
        <p:grpSpPr>
          <a:xfrm>
            <a:off x="2910140" y="2444798"/>
            <a:ext cx="262029" cy="259671"/>
            <a:chOff x="3532345" y="3362635"/>
            <a:chExt cx="339328" cy="336274"/>
          </a:xfrm>
        </p:grpSpPr>
        <p:sp>
          <p:nvSpPr>
            <p:cNvPr id="4363" name="Google Shape;4363;p56"/>
            <p:cNvSpPr/>
            <p:nvPr/>
          </p:nvSpPr>
          <p:spPr>
            <a:xfrm>
              <a:off x="3819385" y="3493258"/>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3819385" y="3493258"/>
              <a:ext cx="32" cy="32"/>
            </a:xfrm>
            <a:custGeom>
              <a:rect b="b" l="l" r="r" t="t"/>
              <a:pathLst>
                <a:path extrusionOk="0" h="1" w="1">
                  <a:moveTo>
                    <a:pt x="0" y="1"/>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3819385" y="3493258"/>
              <a:ext cx="32" cy="32"/>
            </a:xfrm>
            <a:custGeom>
              <a:rect b="b" l="l" r="r" t="t"/>
              <a:pathLst>
                <a:path extrusionOk="0" h="1" w="1">
                  <a:moveTo>
                    <a:pt x="0"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8" name="Google Shape;4368;p56"/>
          <p:cNvSpPr/>
          <p:nvPr/>
        </p:nvSpPr>
        <p:spPr>
          <a:xfrm>
            <a:off x="724787" y="2001829"/>
            <a:ext cx="277233" cy="276791"/>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9" name="Google Shape;4369;p56"/>
          <p:cNvGrpSpPr/>
          <p:nvPr/>
        </p:nvGrpSpPr>
        <p:grpSpPr>
          <a:xfrm>
            <a:off x="1153185" y="1561803"/>
            <a:ext cx="275168" cy="275488"/>
            <a:chOff x="1323901" y="3807173"/>
            <a:chExt cx="356343" cy="356757"/>
          </a:xfrm>
        </p:grpSpPr>
        <p:sp>
          <p:nvSpPr>
            <p:cNvPr id="4370" name="Google Shape;4370;p5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4" name="Google Shape;4394;p56"/>
          <p:cNvSpPr/>
          <p:nvPr/>
        </p:nvSpPr>
        <p:spPr>
          <a:xfrm>
            <a:off x="2572277" y="3312672"/>
            <a:ext cx="68743" cy="27804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5" name="Google Shape;4395;p56"/>
          <p:cNvGrpSpPr/>
          <p:nvPr/>
        </p:nvGrpSpPr>
        <p:grpSpPr>
          <a:xfrm>
            <a:off x="2922715" y="2880375"/>
            <a:ext cx="236879" cy="271386"/>
            <a:chOff x="859262" y="3353920"/>
            <a:chExt cx="306759" cy="351445"/>
          </a:xfrm>
        </p:grpSpPr>
        <p:sp>
          <p:nvSpPr>
            <p:cNvPr id="4396" name="Google Shape;4396;p5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1" name="Google Shape;4401;p56"/>
          <p:cNvSpPr/>
          <p:nvPr/>
        </p:nvSpPr>
        <p:spPr>
          <a:xfrm>
            <a:off x="2032849" y="3737447"/>
            <a:ext cx="280745" cy="240663"/>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5101488" y="2878890"/>
            <a:ext cx="254901" cy="255177"/>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3" name="Google Shape;4403;p56"/>
          <p:cNvGrpSpPr/>
          <p:nvPr/>
        </p:nvGrpSpPr>
        <p:grpSpPr>
          <a:xfrm>
            <a:off x="7738209" y="2452435"/>
            <a:ext cx="223107" cy="242530"/>
            <a:chOff x="5964227" y="3858701"/>
            <a:chExt cx="283743" cy="308444"/>
          </a:xfrm>
        </p:grpSpPr>
        <p:sp>
          <p:nvSpPr>
            <p:cNvPr id="4404" name="Google Shape;4404;p5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6"/>
          <p:cNvGrpSpPr/>
          <p:nvPr/>
        </p:nvGrpSpPr>
        <p:grpSpPr>
          <a:xfrm>
            <a:off x="5959823" y="3313484"/>
            <a:ext cx="280818" cy="276792"/>
            <a:chOff x="7415290" y="3802816"/>
            <a:chExt cx="357138" cy="352018"/>
          </a:xfrm>
        </p:grpSpPr>
        <p:sp>
          <p:nvSpPr>
            <p:cNvPr id="4409" name="Google Shape;4409;p5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6"/>
          <p:cNvGrpSpPr/>
          <p:nvPr/>
        </p:nvGrpSpPr>
        <p:grpSpPr>
          <a:xfrm>
            <a:off x="7270797" y="2023078"/>
            <a:ext cx="279317" cy="230701"/>
            <a:chOff x="6889712" y="3833413"/>
            <a:chExt cx="355230" cy="293401"/>
          </a:xfrm>
        </p:grpSpPr>
        <p:sp>
          <p:nvSpPr>
            <p:cNvPr id="4418" name="Google Shape;4418;p5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56"/>
          <p:cNvGrpSpPr/>
          <p:nvPr/>
        </p:nvGrpSpPr>
        <p:grpSpPr>
          <a:xfrm>
            <a:off x="5117934" y="2441129"/>
            <a:ext cx="222009" cy="265142"/>
            <a:chOff x="1635875" y="237775"/>
            <a:chExt cx="4370250" cy="5219325"/>
          </a:xfrm>
        </p:grpSpPr>
        <p:sp>
          <p:nvSpPr>
            <p:cNvPr id="4424" name="Google Shape;4424;p5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6"/>
          <p:cNvGrpSpPr/>
          <p:nvPr/>
        </p:nvGrpSpPr>
        <p:grpSpPr>
          <a:xfrm>
            <a:off x="2067798" y="2009800"/>
            <a:ext cx="210846" cy="260850"/>
            <a:chOff x="2667821" y="3361108"/>
            <a:chExt cx="273046" cy="337801"/>
          </a:xfrm>
        </p:grpSpPr>
        <p:sp>
          <p:nvSpPr>
            <p:cNvPr id="4427" name="Google Shape;4427;p5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6" name="Google Shape;4446;p56"/>
          <p:cNvGrpSpPr/>
          <p:nvPr/>
        </p:nvGrpSpPr>
        <p:grpSpPr>
          <a:xfrm>
            <a:off x="2499028" y="3737447"/>
            <a:ext cx="215242" cy="261832"/>
            <a:chOff x="1768821" y="3361108"/>
            <a:chExt cx="278739" cy="339073"/>
          </a:xfrm>
        </p:grpSpPr>
        <p:sp>
          <p:nvSpPr>
            <p:cNvPr id="4447" name="Google Shape;4447;p5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8" name="Google Shape;4458;p56"/>
          <p:cNvGrpSpPr/>
          <p:nvPr/>
        </p:nvGrpSpPr>
        <p:grpSpPr>
          <a:xfrm>
            <a:off x="5979479" y="2858329"/>
            <a:ext cx="241505" cy="296298"/>
            <a:chOff x="5337883" y="3336873"/>
            <a:chExt cx="307141" cy="376826"/>
          </a:xfrm>
        </p:grpSpPr>
        <p:sp>
          <p:nvSpPr>
            <p:cNvPr id="4459" name="Google Shape;4459;p5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56"/>
          <p:cNvGrpSpPr/>
          <p:nvPr/>
        </p:nvGrpSpPr>
        <p:grpSpPr>
          <a:xfrm>
            <a:off x="5524518" y="2038370"/>
            <a:ext cx="278142" cy="200116"/>
            <a:chOff x="6637117" y="3397843"/>
            <a:chExt cx="353735" cy="254504"/>
          </a:xfrm>
        </p:grpSpPr>
        <p:sp>
          <p:nvSpPr>
            <p:cNvPr id="4462" name="Google Shape;4462;p5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56"/>
          <p:cNvGrpSpPr/>
          <p:nvPr/>
        </p:nvGrpSpPr>
        <p:grpSpPr>
          <a:xfrm>
            <a:off x="5521804" y="1563207"/>
            <a:ext cx="283569" cy="277042"/>
            <a:chOff x="7075994" y="3349531"/>
            <a:chExt cx="360637" cy="352336"/>
          </a:xfrm>
        </p:grpSpPr>
        <p:sp>
          <p:nvSpPr>
            <p:cNvPr id="4469" name="Google Shape;4469;p5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6" name="Google Shape;4476;p56"/>
          <p:cNvGrpSpPr/>
          <p:nvPr/>
        </p:nvGrpSpPr>
        <p:grpSpPr>
          <a:xfrm>
            <a:off x="5961611" y="2025566"/>
            <a:ext cx="277242" cy="225725"/>
            <a:chOff x="7973468" y="3382322"/>
            <a:chExt cx="352590" cy="287072"/>
          </a:xfrm>
        </p:grpSpPr>
        <p:sp>
          <p:nvSpPr>
            <p:cNvPr id="4477" name="Google Shape;4477;p5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56"/>
          <p:cNvGrpSpPr/>
          <p:nvPr/>
        </p:nvGrpSpPr>
        <p:grpSpPr>
          <a:xfrm>
            <a:off x="718576" y="4174885"/>
            <a:ext cx="289656" cy="288071"/>
            <a:chOff x="3527780" y="2885263"/>
            <a:chExt cx="347435" cy="345534"/>
          </a:xfrm>
        </p:grpSpPr>
        <p:sp>
          <p:nvSpPr>
            <p:cNvPr id="4490" name="Google Shape;4490;p5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3" name="Google Shape;4513;p56"/>
          <p:cNvSpPr/>
          <p:nvPr/>
        </p:nvSpPr>
        <p:spPr>
          <a:xfrm>
            <a:off x="1590788" y="1556730"/>
            <a:ext cx="283464" cy="285634"/>
          </a:xfrm>
          <a:custGeom>
            <a:rect b="b" l="l" r="r" t="t"/>
            <a:pathLst>
              <a:path extrusionOk="0" h="307133" w="304800">
                <a:moveTo>
                  <a:pt x="304133" y="173331"/>
                </a:moveTo>
                <a:cubicBezTo>
                  <a:pt x="303562" y="172093"/>
                  <a:pt x="302514" y="170950"/>
                  <a:pt x="301371" y="170283"/>
                </a:cubicBezTo>
                <a:lnTo>
                  <a:pt x="274511" y="154757"/>
                </a:lnTo>
                <a:cubicBezTo>
                  <a:pt x="272320" y="153519"/>
                  <a:pt x="269653" y="154281"/>
                  <a:pt x="268319" y="156377"/>
                </a:cubicBezTo>
                <a:cubicBezTo>
                  <a:pt x="267081" y="158567"/>
                  <a:pt x="267843" y="161234"/>
                  <a:pt x="269939" y="162568"/>
                </a:cubicBezTo>
                <a:lnTo>
                  <a:pt x="291370" y="174950"/>
                </a:lnTo>
                <a:lnTo>
                  <a:pt x="226409" y="212479"/>
                </a:lnTo>
                <a:lnTo>
                  <a:pt x="161449" y="174950"/>
                </a:lnTo>
                <a:lnTo>
                  <a:pt x="226409" y="137422"/>
                </a:lnTo>
                <a:lnTo>
                  <a:pt x="251555" y="151995"/>
                </a:lnTo>
                <a:cubicBezTo>
                  <a:pt x="253746" y="153233"/>
                  <a:pt x="256413" y="152471"/>
                  <a:pt x="257746" y="150376"/>
                </a:cubicBezTo>
                <a:cubicBezTo>
                  <a:pt x="258985" y="148185"/>
                  <a:pt x="258223" y="145518"/>
                  <a:pt x="256127" y="144185"/>
                </a:cubicBezTo>
                <a:lnTo>
                  <a:pt x="230981" y="129611"/>
                </a:lnTo>
                <a:lnTo>
                  <a:pt x="230981" y="48268"/>
                </a:lnTo>
                <a:cubicBezTo>
                  <a:pt x="230981" y="45791"/>
                  <a:pt x="229648" y="43410"/>
                  <a:pt x="227457" y="42172"/>
                </a:cubicBezTo>
                <a:lnTo>
                  <a:pt x="156020" y="929"/>
                </a:lnTo>
                <a:cubicBezTo>
                  <a:pt x="153829" y="-310"/>
                  <a:pt x="151162" y="-310"/>
                  <a:pt x="148971" y="929"/>
                </a:cubicBezTo>
                <a:lnTo>
                  <a:pt x="77534" y="42172"/>
                </a:lnTo>
                <a:cubicBezTo>
                  <a:pt x="75438" y="43410"/>
                  <a:pt x="74009" y="45791"/>
                  <a:pt x="74009" y="48268"/>
                </a:cubicBezTo>
                <a:lnTo>
                  <a:pt x="74009" y="85130"/>
                </a:lnTo>
                <a:cubicBezTo>
                  <a:pt x="74009" y="87606"/>
                  <a:pt x="76010" y="89606"/>
                  <a:pt x="78486" y="89606"/>
                </a:cubicBezTo>
                <a:cubicBezTo>
                  <a:pt x="80962" y="89606"/>
                  <a:pt x="82963" y="87606"/>
                  <a:pt x="82963" y="85130"/>
                </a:cubicBezTo>
                <a:lnTo>
                  <a:pt x="82963" y="54650"/>
                </a:lnTo>
                <a:lnTo>
                  <a:pt x="147923" y="92178"/>
                </a:lnTo>
                <a:lnTo>
                  <a:pt x="147923" y="167140"/>
                </a:lnTo>
                <a:lnTo>
                  <a:pt x="82963" y="129611"/>
                </a:lnTo>
                <a:lnTo>
                  <a:pt x="82963" y="105608"/>
                </a:lnTo>
                <a:cubicBezTo>
                  <a:pt x="82963" y="103132"/>
                  <a:pt x="80962" y="101132"/>
                  <a:pt x="78486" y="101132"/>
                </a:cubicBezTo>
                <a:cubicBezTo>
                  <a:pt x="76010" y="101132"/>
                  <a:pt x="74009" y="103132"/>
                  <a:pt x="74009" y="105608"/>
                </a:cubicBezTo>
                <a:lnTo>
                  <a:pt x="74009" y="129611"/>
                </a:lnTo>
                <a:lnTo>
                  <a:pt x="3524" y="170283"/>
                </a:lnTo>
                <a:cubicBezTo>
                  <a:pt x="1333" y="171521"/>
                  <a:pt x="0" y="173903"/>
                  <a:pt x="0" y="176379"/>
                </a:cubicBezTo>
                <a:lnTo>
                  <a:pt x="0" y="258866"/>
                </a:lnTo>
                <a:cubicBezTo>
                  <a:pt x="0" y="261342"/>
                  <a:pt x="1333" y="263723"/>
                  <a:pt x="3524" y="264962"/>
                </a:cubicBezTo>
                <a:lnTo>
                  <a:pt x="74962" y="306205"/>
                </a:lnTo>
                <a:cubicBezTo>
                  <a:pt x="77057" y="307443"/>
                  <a:pt x="79820" y="307443"/>
                  <a:pt x="81915" y="306205"/>
                </a:cubicBezTo>
                <a:lnTo>
                  <a:pt x="123730" y="282011"/>
                </a:lnTo>
                <a:cubicBezTo>
                  <a:pt x="125921" y="280773"/>
                  <a:pt x="126587" y="278011"/>
                  <a:pt x="125349" y="275820"/>
                </a:cubicBezTo>
                <a:cubicBezTo>
                  <a:pt x="124111" y="273629"/>
                  <a:pt x="121349" y="272963"/>
                  <a:pt x="119158" y="274201"/>
                </a:cubicBezTo>
                <a:lnTo>
                  <a:pt x="82868" y="295156"/>
                </a:lnTo>
                <a:lnTo>
                  <a:pt x="82868" y="220099"/>
                </a:lnTo>
                <a:lnTo>
                  <a:pt x="147828" y="182570"/>
                </a:lnTo>
                <a:lnTo>
                  <a:pt x="147828" y="257627"/>
                </a:lnTo>
                <a:lnTo>
                  <a:pt x="137541" y="263533"/>
                </a:lnTo>
                <a:cubicBezTo>
                  <a:pt x="135350" y="264771"/>
                  <a:pt x="134684" y="267533"/>
                  <a:pt x="135922" y="269724"/>
                </a:cubicBezTo>
                <a:cubicBezTo>
                  <a:pt x="136779" y="271153"/>
                  <a:pt x="138303" y="272010"/>
                  <a:pt x="139827" y="272010"/>
                </a:cubicBezTo>
                <a:cubicBezTo>
                  <a:pt x="140589" y="272010"/>
                  <a:pt x="141351" y="271820"/>
                  <a:pt x="142113" y="271439"/>
                </a:cubicBezTo>
                <a:lnTo>
                  <a:pt x="152400" y="265533"/>
                </a:lnTo>
                <a:lnTo>
                  <a:pt x="222885" y="306205"/>
                </a:lnTo>
                <a:cubicBezTo>
                  <a:pt x="224981" y="307443"/>
                  <a:pt x="227743" y="307443"/>
                  <a:pt x="229838" y="306205"/>
                </a:cubicBezTo>
                <a:lnTo>
                  <a:pt x="301276" y="264962"/>
                </a:lnTo>
                <a:cubicBezTo>
                  <a:pt x="303466" y="263723"/>
                  <a:pt x="304800" y="261342"/>
                  <a:pt x="304800" y="258866"/>
                </a:cubicBezTo>
                <a:lnTo>
                  <a:pt x="304800" y="176379"/>
                </a:lnTo>
                <a:cubicBezTo>
                  <a:pt x="304800" y="175331"/>
                  <a:pt x="304514" y="174284"/>
                  <a:pt x="304133" y="173331"/>
                </a:cubicBezTo>
                <a:close/>
                <a:moveTo>
                  <a:pt x="73914" y="295251"/>
                </a:moveTo>
                <a:lnTo>
                  <a:pt x="8953" y="257723"/>
                </a:lnTo>
                <a:lnTo>
                  <a:pt x="8953" y="182666"/>
                </a:lnTo>
                <a:lnTo>
                  <a:pt x="73914" y="220194"/>
                </a:lnTo>
                <a:lnTo>
                  <a:pt x="73914" y="295251"/>
                </a:lnTo>
                <a:close/>
                <a:moveTo>
                  <a:pt x="78391" y="212479"/>
                </a:moveTo>
                <a:lnTo>
                  <a:pt x="13430" y="174950"/>
                </a:lnTo>
                <a:lnTo>
                  <a:pt x="78391" y="137422"/>
                </a:lnTo>
                <a:lnTo>
                  <a:pt x="143351" y="174950"/>
                </a:lnTo>
                <a:lnTo>
                  <a:pt x="78391" y="212479"/>
                </a:lnTo>
                <a:close/>
                <a:moveTo>
                  <a:pt x="87440" y="46934"/>
                </a:moveTo>
                <a:lnTo>
                  <a:pt x="152400" y="9406"/>
                </a:lnTo>
                <a:lnTo>
                  <a:pt x="217361" y="46934"/>
                </a:lnTo>
                <a:lnTo>
                  <a:pt x="152400" y="84463"/>
                </a:lnTo>
                <a:lnTo>
                  <a:pt x="87440" y="46934"/>
                </a:lnTo>
                <a:close/>
                <a:moveTo>
                  <a:pt x="156877" y="92273"/>
                </a:moveTo>
                <a:lnTo>
                  <a:pt x="221837" y="54745"/>
                </a:lnTo>
                <a:lnTo>
                  <a:pt x="221837" y="129707"/>
                </a:lnTo>
                <a:lnTo>
                  <a:pt x="156877" y="167235"/>
                </a:lnTo>
                <a:lnTo>
                  <a:pt x="156877" y="92273"/>
                </a:lnTo>
                <a:close/>
                <a:moveTo>
                  <a:pt x="221837" y="295346"/>
                </a:moveTo>
                <a:lnTo>
                  <a:pt x="156877" y="257818"/>
                </a:lnTo>
                <a:lnTo>
                  <a:pt x="156877" y="182761"/>
                </a:lnTo>
                <a:lnTo>
                  <a:pt x="221837" y="220289"/>
                </a:lnTo>
                <a:lnTo>
                  <a:pt x="221837" y="295346"/>
                </a:lnTo>
                <a:lnTo>
                  <a:pt x="221837" y="295346"/>
                </a:lnTo>
                <a:close/>
                <a:moveTo>
                  <a:pt x="295847" y="257818"/>
                </a:moveTo>
                <a:lnTo>
                  <a:pt x="230886" y="295346"/>
                </a:lnTo>
                <a:lnTo>
                  <a:pt x="230886" y="220289"/>
                </a:lnTo>
                <a:lnTo>
                  <a:pt x="295847" y="182761"/>
                </a:lnTo>
                <a:lnTo>
                  <a:pt x="295847" y="25781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14" name="Google Shape;4514;p56"/>
          <p:cNvGrpSpPr/>
          <p:nvPr/>
        </p:nvGrpSpPr>
        <p:grpSpPr>
          <a:xfrm>
            <a:off x="2897880" y="1555923"/>
            <a:ext cx="286550" cy="287248"/>
            <a:chOff x="3278790" y="2960179"/>
            <a:chExt cx="312896" cy="313658"/>
          </a:xfrm>
        </p:grpSpPr>
        <p:sp>
          <p:nvSpPr>
            <p:cNvPr id="4515" name="Google Shape;4515;p56"/>
            <p:cNvSpPr/>
            <p:nvPr/>
          </p:nvSpPr>
          <p:spPr>
            <a:xfrm>
              <a:off x="3327439" y="3060191"/>
              <a:ext cx="215503" cy="113728"/>
            </a:xfrm>
            <a:custGeom>
              <a:rect b="b" l="l" r="r" t="t"/>
              <a:pathLst>
                <a:path extrusionOk="0" h="113728" w="215503">
                  <a:moveTo>
                    <a:pt x="212717" y="64008"/>
                  </a:moveTo>
                  <a:cubicBezTo>
                    <a:pt x="216432" y="59912"/>
                    <a:pt x="216432" y="53721"/>
                    <a:pt x="212717" y="49625"/>
                  </a:cubicBezTo>
                  <a:cubicBezTo>
                    <a:pt x="183761" y="17621"/>
                    <a:pt x="146423" y="0"/>
                    <a:pt x="107752" y="0"/>
                  </a:cubicBezTo>
                  <a:cubicBezTo>
                    <a:pt x="69080" y="0"/>
                    <a:pt x="31742" y="17621"/>
                    <a:pt x="2786" y="49625"/>
                  </a:cubicBezTo>
                  <a:cubicBezTo>
                    <a:pt x="-929" y="53721"/>
                    <a:pt x="-929" y="59912"/>
                    <a:pt x="2786" y="64008"/>
                  </a:cubicBezTo>
                  <a:cubicBezTo>
                    <a:pt x="7644" y="69342"/>
                    <a:pt x="12787" y="74390"/>
                    <a:pt x="18217" y="78962"/>
                  </a:cubicBezTo>
                  <a:cubicBezTo>
                    <a:pt x="20122" y="80582"/>
                    <a:pt x="23074" y="80391"/>
                    <a:pt x="24694" y="78486"/>
                  </a:cubicBezTo>
                  <a:cubicBezTo>
                    <a:pt x="26313" y="76581"/>
                    <a:pt x="26122" y="73628"/>
                    <a:pt x="24217" y="72009"/>
                  </a:cubicBezTo>
                  <a:cubicBezTo>
                    <a:pt x="19169" y="67627"/>
                    <a:pt x="14216" y="62865"/>
                    <a:pt x="9644" y="57817"/>
                  </a:cubicBezTo>
                  <a:cubicBezTo>
                    <a:pt x="9073" y="57245"/>
                    <a:pt x="9073" y="56388"/>
                    <a:pt x="9644" y="55816"/>
                  </a:cubicBezTo>
                  <a:cubicBezTo>
                    <a:pt x="36886" y="25813"/>
                    <a:pt x="71747" y="9239"/>
                    <a:pt x="107847" y="9239"/>
                  </a:cubicBezTo>
                  <a:cubicBezTo>
                    <a:pt x="143947" y="9239"/>
                    <a:pt x="178808" y="25813"/>
                    <a:pt x="206050" y="55816"/>
                  </a:cubicBezTo>
                  <a:cubicBezTo>
                    <a:pt x="206621" y="56388"/>
                    <a:pt x="206621" y="57245"/>
                    <a:pt x="206050" y="57912"/>
                  </a:cubicBezTo>
                  <a:cubicBezTo>
                    <a:pt x="178808" y="87916"/>
                    <a:pt x="143947" y="104489"/>
                    <a:pt x="107847" y="104489"/>
                  </a:cubicBezTo>
                  <a:cubicBezTo>
                    <a:pt x="83939" y="104489"/>
                    <a:pt x="61079" y="97536"/>
                    <a:pt x="39934" y="83820"/>
                  </a:cubicBezTo>
                  <a:cubicBezTo>
                    <a:pt x="37838" y="82487"/>
                    <a:pt x="34981" y="83058"/>
                    <a:pt x="33552" y="85153"/>
                  </a:cubicBezTo>
                  <a:cubicBezTo>
                    <a:pt x="32218" y="87249"/>
                    <a:pt x="32790" y="90107"/>
                    <a:pt x="34885" y="91535"/>
                  </a:cubicBezTo>
                  <a:cubicBezTo>
                    <a:pt x="57269" y="106013"/>
                    <a:pt x="82415" y="113728"/>
                    <a:pt x="107847" y="113728"/>
                  </a:cubicBezTo>
                  <a:cubicBezTo>
                    <a:pt x="146518" y="113728"/>
                    <a:pt x="183856" y="96107"/>
                    <a:pt x="212812" y="641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6" name="Google Shape;4516;p56"/>
            <p:cNvSpPr/>
            <p:nvPr/>
          </p:nvSpPr>
          <p:spPr>
            <a:xfrm>
              <a:off x="3511881" y="3193555"/>
              <a:ext cx="67137" cy="67137"/>
            </a:xfrm>
            <a:custGeom>
              <a:rect b="b" l="l" r="r" t="t"/>
              <a:pathLst>
                <a:path extrusionOk="0" h="67137" w="67137">
                  <a:moveTo>
                    <a:pt x="60374" y="843"/>
                  </a:moveTo>
                  <a:cubicBezTo>
                    <a:pt x="56279" y="-871"/>
                    <a:pt x="51611" y="81"/>
                    <a:pt x="48468" y="3224"/>
                  </a:cubicBezTo>
                  <a:lnTo>
                    <a:pt x="33514" y="18179"/>
                  </a:lnTo>
                  <a:cubicBezTo>
                    <a:pt x="31704" y="19988"/>
                    <a:pt x="31704" y="22846"/>
                    <a:pt x="33514" y="24656"/>
                  </a:cubicBezTo>
                  <a:cubicBezTo>
                    <a:pt x="35324" y="26465"/>
                    <a:pt x="38181" y="26465"/>
                    <a:pt x="39991" y="24656"/>
                  </a:cubicBezTo>
                  <a:lnTo>
                    <a:pt x="54945" y="9701"/>
                  </a:lnTo>
                  <a:cubicBezTo>
                    <a:pt x="55707" y="8939"/>
                    <a:pt x="56469" y="9130"/>
                    <a:pt x="56850" y="9320"/>
                  </a:cubicBezTo>
                  <a:cubicBezTo>
                    <a:pt x="57231" y="9511"/>
                    <a:pt x="57993" y="9892"/>
                    <a:pt x="57993" y="10940"/>
                  </a:cubicBezTo>
                  <a:lnTo>
                    <a:pt x="57993" y="56183"/>
                  </a:lnTo>
                  <a:cubicBezTo>
                    <a:pt x="57993" y="57136"/>
                    <a:pt x="57231" y="57993"/>
                    <a:pt x="56183" y="57993"/>
                  </a:cubicBezTo>
                  <a:lnTo>
                    <a:pt x="10940" y="57993"/>
                  </a:lnTo>
                  <a:cubicBezTo>
                    <a:pt x="9892" y="57993"/>
                    <a:pt x="9511" y="57326"/>
                    <a:pt x="9320" y="56850"/>
                  </a:cubicBezTo>
                  <a:cubicBezTo>
                    <a:pt x="9130" y="56374"/>
                    <a:pt x="8939" y="55612"/>
                    <a:pt x="9701" y="54945"/>
                  </a:cubicBezTo>
                  <a:lnTo>
                    <a:pt x="25799" y="38848"/>
                  </a:lnTo>
                  <a:cubicBezTo>
                    <a:pt x="27608" y="37038"/>
                    <a:pt x="27608" y="34181"/>
                    <a:pt x="25799" y="32371"/>
                  </a:cubicBezTo>
                  <a:cubicBezTo>
                    <a:pt x="23989" y="30561"/>
                    <a:pt x="21131" y="30561"/>
                    <a:pt x="19322" y="32371"/>
                  </a:cubicBezTo>
                  <a:lnTo>
                    <a:pt x="3224" y="48468"/>
                  </a:lnTo>
                  <a:cubicBezTo>
                    <a:pt x="81" y="51611"/>
                    <a:pt x="-871" y="56279"/>
                    <a:pt x="843" y="60374"/>
                  </a:cubicBezTo>
                  <a:cubicBezTo>
                    <a:pt x="2558" y="64470"/>
                    <a:pt x="6558" y="67137"/>
                    <a:pt x="10940" y="67137"/>
                  </a:cubicBezTo>
                  <a:lnTo>
                    <a:pt x="56183" y="67137"/>
                  </a:lnTo>
                  <a:cubicBezTo>
                    <a:pt x="62184" y="67137"/>
                    <a:pt x="67137" y="62184"/>
                    <a:pt x="67137" y="56183"/>
                  </a:cubicBezTo>
                  <a:lnTo>
                    <a:pt x="67137" y="10940"/>
                  </a:lnTo>
                  <a:cubicBezTo>
                    <a:pt x="67137" y="6463"/>
                    <a:pt x="64470" y="2558"/>
                    <a:pt x="60374" y="8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7" name="Google Shape;4517;p56"/>
            <p:cNvSpPr/>
            <p:nvPr/>
          </p:nvSpPr>
          <p:spPr>
            <a:xfrm>
              <a:off x="3278790" y="2960179"/>
              <a:ext cx="312896" cy="313658"/>
            </a:xfrm>
            <a:custGeom>
              <a:rect b="b" l="l" r="r" t="t"/>
              <a:pathLst>
                <a:path extrusionOk="0" h="313658" w="312896">
                  <a:moveTo>
                    <a:pt x="301943" y="35147"/>
                  </a:moveTo>
                  <a:cubicBezTo>
                    <a:pt x="307943" y="35147"/>
                    <a:pt x="312896" y="30194"/>
                    <a:pt x="312896" y="24194"/>
                  </a:cubicBezTo>
                  <a:lnTo>
                    <a:pt x="312896" y="10954"/>
                  </a:lnTo>
                  <a:cubicBezTo>
                    <a:pt x="312896" y="4953"/>
                    <a:pt x="307943" y="0"/>
                    <a:pt x="301943" y="0"/>
                  </a:cubicBezTo>
                  <a:lnTo>
                    <a:pt x="288703" y="0"/>
                  </a:lnTo>
                  <a:cubicBezTo>
                    <a:pt x="282702" y="0"/>
                    <a:pt x="277749" y="4953"/>
                    <a:pt x="277749" y="10954"/>
                  </a:cubicBezTo>
                  <a:lnTo>
                    <a:pt x="277749" y="12954"/>
                  </a:lnTo>
                  <a:lnTo>
                    <a:pt x="174022" y="12954"/>
                  </a:lnTo>
                  <a:lnTo>
                    <a:pt x="174022" y="10954"/>
                  </a:lnTo>
                  <a:cubicBezTo>
                    <a:pt x="174022" y="4953"/>
                    <a:pt x="169069" y="0"/>
                    <a:pt x="163068" y="0"/>
                  </a:cubicBezTo>
                  <a:lnTo>
                    <a:pt x="149828" y="0"/>
                  </a:lnTo>
                  <a:cubicBezTo>
                    <a:pt x="143828" y="0"/>
                    <a:pt x="138875" y="4953"/>
                    <a:pt x="138875" y="10954"/>
                  </a:cubicBezTo>
                  <a:lnTo>
                    <a:pt x="138875" y="12954"/>
                  </a:lnTo>
                  <a:lnTo>
                    <a:pt x="35147" y="12954"/>
                  </a:lnTo>
                  <a:lnTo>
                    <a:pt x="35147" y="10954"/>
                  </a:lnTo>
                  <a:cubicBezTo>
                    <a:pt x="35147" y="4953"/>
                    <a:pt x="30194" y="0"/>
                    <a:pt x="24194" y="0"/>
                  </a:cubicBezTo>
                  <a:lnTo>
                    <a:pt x="10954" y="0"/>
                  </a:lnTo>
                  <a:cubicBezTo>
                    <a:pt x="4953" y="0"/>
                    <a:pt x="0" y="4953"/>
                    <a:pt x="0" y="10954"/>
                  </a:cubicBezTo>
                  <a:lnTo>
                    <a:pt x="0" y="24194"/>
                  </a:lnTo>
                  <a:cubicBezTo>
                    <a:pt x="0" y="30194"/>
                    <a:pt x="4953" y="35147"/>
                    <a:pt x="10954" y="35147"/>
                  </a:cubicBezTo>
                  <a:lnTo>
                    <a:pt x="12668" y="35147"/>
                  </a:lnTo>
                  <a:lnTo>
                    <a:pt x="12668" y="139256"/>
                  </a:lnTo>
                  <a:lnTo>
                    <a:pt x="10954" y="139256"/>
                  </a:lnTo>
                  <a:cubicBezTo>
                    <a:pt x="4953" y="139256"/>
                    <a:pt x="0" y="144209"/>
                    <a:pt x="0" y="150209"/>
                  </a:cubicBezTo>
                  <a:lnTo>
                    <a:pt x="0" y="163449"/>
                  </a:lnTo>
                  <a:cubicBezTo>
                    <a:pt x="0" y="169450"/>
                    <a:pt x="4953" y="174403"/>
                    <a:pt x="10954" y="174403"/>
                  </a:cubicBezTo>
                  <a:lnTo>
                    <a:pt x="12668" y="174403"/>
                  </a:lnTo>
                  <a:lnTo>
                    <a:pt x="12668" y="278511"/>
                  </a:lnTo>
                  <a:lnTo>
                    <a:pt x="10954" y="278511"/>
                  </a:lnTo>
                  <a:cubicBezTo>
                    <a:pt x="4953" y="278511"/>
                    <a:pt x="0" y="283464"/>
                    <a:pt x="0" y="289465"/>
                  </a:cubicBezTo>
                  <a:lnTo>
                    <a:pt x="0" y="302705"/>
                  </a:lnTo>
                  <a:cubicBezTo>
                    <a:pt x="0" y="308705"/>
                    <a:pt x="4953" y="313658"/>
                    <a:pt x="10954" y="313658"/>
                  </a:cubicBezTo>
                  <a:lnTo>
                    <a:pt x="24194" y="313658"/>
                  </a:lnTo>
                  <a:cubicBezTo>
                    <a:pt x="30194" y="313658"/>
                    <a:pt x="35147" y="308705"/>
                    <a:pt x="35147" y="302705"/>
                  </a:cubicBezTo>
                  <a:lnTo>
                    <a:pt x="35147" y="300704"/>
                  </a:lnTo>
                  <a:lnTo>
                    <a:pt x="138875" y="300704"/>
                  </a:lnTo>
                  <a:lnTo>
                    <a:pt x="138875" y="302705"/>
                  </a:lnTo>
                  <a:cubicBezTo>
                    <a:pt x="138875" y="308705"/>
                    <a:pt x="143828" y="313658"/>
                    <a:pt x="149828" y="313658"/>
                  </a:cubicBezTo>
                  <a:lnTo>
                    <a:pt x="163068" y="313658"/>
                  </a:lnTo>
                  <a:cubicBezTo>
                    <a:pt x="169069" y="313658"/>
                    <a:pt x="174022" y="308705"/>
                    <a:pt x="174022" y="302705"/>
                  </a:cubicBezTo>
                  <a:lnTo>
                    <a:pt x="174022" y="289465"/>
                  </a:lnTo>
                  <a:cubicBezTo>
                    <a:pt x="174022" y="283464"/>
                    <a:pt x="169069" y="278511"/>
                    <a:pt x="163068" y="278511"/>
                  </a:cubicBezTo>
                  <a:lnTo>
                    <a:pt x="149828" y="278511"/>
                  </a:lnTo>
                  <a:cubicBezTo>
                    <a:pt x="143828" y="278511"/>
                    <a:pt x="138875" y="283464"/>
                    <a:pt x="138875" y="289465"/>
                  </a:cubicBezTo>
                  <a:lnTo>
                    <a:pt x="138875" y="291465"/>
                  </a:lnTo>
                  <a:lnTo>
                    <a:pt x="35147" y="291465"/>
                  </a:lnTo>
                  <a:lnTo>
                    <a:pt x="35147" y="289465"/>
                  </a:lnTo>
                  <a:cubicBezTo>
                    <a:pt x="35147" y="283464"/>
                    <a:pt x="30194" y="278511"/>
                    <a:pt x="24194" y="278511"/>
                  </a:cubicBezTo>
                  <a:lnTo>
                    <a:pt x="21907" y="278511"/>
                  </a:lnTo>
                  <a:lnTo>
                    <a:pt x="21907" y="174403"/>
                  </a:lnTo>
                  <a:lnTo>
                    <a:pt x="24194" y="174403"/>
                  </a:lnTo>
                  <a:cubicBezTo>
                    <a:pt x="30194" y="174403"/>
                    <a:pt x="35147" y="169450"/>
                    <a:pt x="35147" y="163449"/>
                  </a:cubicBezTo>
                  <a:lnTo>
                    <a:pt x="35147" y="150209"/>
                  </a:lnTo>
                  <a:cubicBezTo>
                    <a:pt x="35147" y="144209"/>
                    <a:pt x="30194" y="139256"/>
                    <a:pt x="24194" y="139256"/>
                  </a:cubicBezTo>
                  <a:lnTo>
                    <a:pt x="21907" y="139256"/>
                  </a:lnTo>
                  <a:lnTo>
                    <a:pt x="21907" y="35147"/>
                  </a:lnTo>
                  <a:lnTo>
                    <a:pt x="24194" y="35147"/>
                  </a:lnTo>
                  <a:cubicBezTo>
                    <a:pt x="30194" y="35147"/>
                    <a:pt x="35147" y="30194"/>
                    <a:pt x="35147" y="24194"/>
                  </a:cubicBezTo>
                  <a:lnTo>
                    <a:pt x="35147" y="22193"/>
                  </a:lnTo>
                  <a:lnTo>
                    <a:pt x="138875" y="22193"/>
                  </a:lnTo>
                  <a:lnTo>
                    <a:pt x="138875" y="24194"/>
                  </a:lnTo>
                  <a:cubicBezTo>
                    <a:pt x="138875" y="30194"/>
                    <a:pt x="143828" y="35147"/>
                    <a:pt x="149828" y="35147"/>
                  </a:cubicBezTo>
                  <a:lnTo>
                    <a:pt x="163068" y="35147"/>
                  </a:lnTo>
                  <a:cubicBezTo>
                    <a:pt x="169069" y="35147"/>
                    <a:pt x="174022" y="30194"/>
                    <a:pt x="174022" y="24194"/>
                  </a:cubicBezTo>
                  <a:lnTo>
                    <a:pt x="174022" y="22193"/>
                  </a:lnTo>
                  <a:lnTo>
                    <a:pt x="277749" y="22193"/>
                  </a:lnTo>
                  <a:lnTo>
                    <a:pt x="277749" y="24194"/>
                  </a:lnTo>
                  <a:cubicBezTo>
                    <a:pt x="277749" y="30194"/>
                    <a:pt x="282702" y="35147"/>
                    <a:pt x="288703" y="35147"/>
                  </a:cubicBezTo>
                  <a:lnTo>
                    <a:pt x="290989" y="35147"/>
                  </a:lnTo>
                  <a:lnTo>
                    <a:pt x="290989" y="139256"/>
                  </a:lnTo>
                  <a:lnTo>
                    <a:pt x="288703" y="139256"/>
                  </a:lnTo>
                  <a:cubicBezTo>
                    <a:pt x="282702" y="139256"/>
                    <a:pt x="277749" y="144209"/>
                    <a:pt x="277749" y="150209"/>
                  </a:cubicBezTo>
                  <a:lnTo>
                    <a:pt x="277749" y="163449"/>
                  </a:lnTo>
                  <a:cubicBezTo>
                    <a:pt x="277749" y="169450"/>
                    <a:pt x="282702" y="174403"/>
                    <a:pt x="288703" y="174403"/>
                  </a:cubicBezTo>
                  <a:lnTo>
                    <a:pt x="301943" y="174403"/>
                  </a:lnTo>
                  <a:cubicBezTo>
                    <a:pt x="307943" y="174403"/>
                    <a:pt x="312896" y="169450"/>
                    <a:pt x="312896" y="163449"/>
                  </a:cubicBezTo>
                  <a:lnTo>
                    <a:pt x="312896" y="150209"/>
                  </a:lnTo>
                  <a:cubicBezTo>
                    <a:pt x="312896" y="144209"/>
                    <a:pt x="307943" y="139256"/>
                    <a:pt x="301943" y="139256"/>
                  </a:cubicBezTo>
                  <a:lnTo>
                    <a:pt x="300228" y="139256"/>
                  </a:lnTo>
                  <a:lnTo>
                    <a:pt x="300228" y="35147"/>
                  </a:lnTo>
                  <a:lnTo>
                    <a:pt x="301943" y="35147"/>
                  </a:lnTo>
                  <a:close/>
                  <a:moveTo>
                    <a:pt x="148019" y="289370"/>
                  </a:moveTo>
                  <a:cubicBezTo>
                    <a:pt x="148019" y="288417"/>
                    <a:pt x="148780" y="287560"/>
                    <a:pt x="149828" y="287560"/>
                  </a:cubicBezTo>
                  <a:lnTo>
                    <a:pt x="163068" y="287560"/>
                  </a:lnTo>
                  <a:cubicBezTo>
                    <a:pt x="164020" y="287560"/>
                    <a:pt x="164878" y="288322"/>
                    <a:pt x="164878" y="289370"/>
                  </a:cubicBezTo>
                  <a:lnTo>
                    <a:pt x="164878" y="302609"/>
                  </a:lnTo>
                  <a:cubicBezTo>
                    <a:pt x="164878" y="303562"/>
                    <a:pt x="164116" y="304419"/>
                    <a:pt x="163068" y="304419"/>
                  </a:cubicBezTo>
                  <a:lnTo>
                    <a:pt x="149828" y="304419"/>
                  </a:lnTo>
                  <a:cubicBezTo>
                    <a:pt x="148876" y="304419"/>
                    <a:pt x="148019" y="303657"/>
                    <a:pt x="148019" y="302609"/>
                  </a:cubicBezTo>
                  <a:lnTo>
                    <a:pt x="148019" y="289370"/>
                  </a:lnTo>
                  <a:close/>
                  <a:moveTo>
                    <a:pt x="24098" y="287560"/>
                  </a:moveTo>
                  <a:cubicBezTo>
                    <a:pt x="25051" y="287560"/>
                    <a:pt x="25908" y="288322"/>
                    <a:pt x="25908" y="289370"/>
                  </a:cubicBezTo>
                  <a:lnTo>
                    <a:pt x="25908" y="302609"/>
                  </a:lnTo>
                  <a:cubicBezTo>
                    <a:pt x="25908" y="303562"/>
                    <a:pt x="25146" y="304419"/>
                    <a:pt x="24098" y="304419"/>
                  </a:cubicBezTo>
                  <a:lnTo>
                    <a:pt x="10858" y="304419"/>
                  </a:lnTo>
                  <a:cubicBezTo>
                    <a:pt x="9906" y="304419"/>
                    <a:pt x="9049" y="303657"/>
                    <a:pt x="9049" y="302609"/>
                  </a:cubicBezTo>
                  <a:lnTo>
                    <a:pt x="9049" y="289370"/>
                  </a:lnTo>
                  <a:cubicBezTo>
                    <a:pt x="9049" y="288417"/>
                    <a:pt x="9811" y="287560"/>
                    <a:pt x="10858" y="287560"/>
                  </a:cubicBezTo>
                  <a:lnTo>
                    <a:pt x="24098" y="287560"/>
                  </a:lnTo>
                  <a:close/>
                  <a:moveTo>
                    <a:pt x="24098" y="148400"/>
                  </a:moveTo>
                  <a:cubicBezTo>
                    <a:pt x="25051" y="148400"/>
                    <a:pt x="25908" y="149162"/>
                    <a:pt x="25908" y="150209"/>
                  </a:cubicBezTo>
                  <a:lnTo>
                    <a:pt x="25908" y="163449"/>
                  </a:lnTo>
                  <a:cubicBezTo>
                    <a:pt x="25908" y="164402"/>
                    <a:pt x="25146" y="165259"/>
                    <a:pt x="24098" y="165259"/>
                  </a:cubicBezTo>
                  <a:lnTo>
                    <a:pt x="10858" y="165259"/>
                  </a:lnTo>
                  <a:cubicBezTo>
                    <a:pt x="9906" y="165259"/>
                    <a:pt x="9049" y="164497"/>
                    <a:pt x="9049" y="163449"/>
                  </a:cubicBezTo>
                  <a:lnTo>
                    <a:pt x="9049" y="150209"/>
                  </a:lnTo>
                  <a:cubicBezTo>
                    <a:pt x="9049" y="149257"/>
                    <a:pt x="9811" y="148400"/>
                    <a:pt x="10858" y="148400"/>
                  </a:cubicBezTo>
                  <a:lnTo>
                    <a:pt x="24098" y="148400"/>
                  </a:lnTo>
                  <a:close/>
                  <a:moveTo>
                    <a:pt x="25908" y="24194"/>
                  </a:moveTo>
                  <a:cubicBezTo>
                    <a:pt x="25908" y="25146"/>
                    <a:pt x="25146" y="26003"/>
                    <a:pt x="24098" y="26003"/>
                  </a:cubicBezTo>
                  <a:lnTo>
                    <a:pt x="10858" y="26003"/>
                  </a:lnTo>
                  <a:cubicBezTo>
                    <a:pt x="9906" y="26003"/>
                    <a:pt x="9049" y="25241"/>
                    <a:pt x="9049" y="24194"/>
                  </a:cubicBezTo>
                  <a:lnTo>
                    <a:pt x="9049" y="10954"/>
                  </a:lnTo>
                  <a:cubicBezTo>
                    <a:pt x="9049" y="10001"/>
                    <a:pt x="9811" y="9144"/>
                    <a:pt x="10858" y="9144"/>
                  </a:cubicBezTo>
                  <a:lnTo>
                    <a:pt x="24098" y="9144"/>
                  </a:lnTo>
                  <a:cubicBezTo>
                    <a:pt x="25051" y="9144"/>
                    <a:pt x="25908" y="9906"/>
                    <a:pt x="25908" y="10954"/>
                  </a:cubicBezTo>
                  <a:lnTo>
                    <a:pt x="25908" y="24194"/>
                  </a:lnTo>
                  <a:close/>
                  <a:moveTo>
                    <a:pt x="164783" y="24194"/>
                  </a:moveTo>
                  <a:cubicBezTo>
                    <a:pt x="164783" y="25146"/>
                    <a:pt x="164020" y="26003"/>
                    <a:pt x="162973" y="26003"/>
                  </a:cubicBezTo>
                  <a:lnTo>
                    <a:pt x="149733" y="26003"/>
                  </a:lnTo>
                  <a:cubicBezTo>
                    <a:pt x="148780" y="26003"/>
                    <a:pt x="147923" y="25241"/>
                    <a:pt x="147923" y="24194"/>
                  </a:cubicBezTo>
                  <a:lnTo>
                    <a:pt x="147923" y="10954"/>
                  </a:lnTo>
                  <a:cubicBezTo>
                    <a:pt x="147923" y="10001"/>
                    <a:pt x="148685" y="9144"/>
                    <a:pt x="149733" y="9144"/>
                  </a:cubicBezTo>
                  <a:lnTo>
                    <a:pt x="162973" y="9144"/>
                  </a:lnTo>
                  <a:cubicBezTo>
                    <a:pt x="163925" y="9144"/>
                    <a:pt x="164783" y="9906"/>
                    <a:pt x="164783" y="10954"/>
                  </a:cubicBezTo>
                  <a:lnTo>
                    <a:pt x="164783" y="24194"/>
                  </a:lnTo>
                  <a:close/>
                  <a:moveTo>
                    <a:pt x="301943" y="148400"/>
                  </a:moveTo>
                  <a:cubicBezTo>
                    <a:pt x="302895" y="148400"/>
                    <a:pt x="303752" y="149162"/>
                    <a:pt x="303752" y="150209"/>
                  </a:cubicBezTo>
                  <a:lnTo>
                    <a:pt x="303752" y="163449"/>
                  </a:lnTo>
                  <a:cubicBezTo>
                    <a:pt x="303752" y="164402"/>
                    <a:pt x="302990" y="165259"/>
                    <a:pt x="301943" y="165259"/>
                  </a:cubicBezTo>
                  <a:lnTo>
                    <a:pt x="288703" y="165259"/>
                  </a:lnTo>
                  <a:cubicBezTo>
                    <a:pt x="287750" y="165259"/>
                    <a:pt x="286893" y="164497"/>
                    <a:pt x="286893" y="163449"/>
                  </a:cubicBezTo>
                  <a:lnTo>
                    <a:pt x="286893" y="150209"/>
                  </a:lnTo>
                  <a:cubicBezTo>
                    <a:pt x="286893" y="149257"/>
                    <a:pt x="287655" y="148400"/>
                    <a:pt x="288703" y="148400"/>
                  </a:cubicBezTo>
                  <a:lnTo>
                    <a:pt x="301943" y="148400"/>
                  </a:lnTo>
                  <a:close/>
                  <a:moveTo>
                    <a:pt x="288703" y="26003"/>
                  </a:moveTo>
                  <a:cubicBezTo>
                    <a:pt x="287750" y="26003"/>
                    <a:pt x="286893" y="25241"/>
                    <a:pt x="286893" y="24194"/>
                  </a:cubicBezTo>
                  <a:lnTo>
                    <a:pt x="286893" y="10954"/>
                  </a:lnTo>
                  <a:cubicBezTo>
                    <a:pt x="286893" y="10001"/>
                    <a:pt x="287655" y="9144"/>
                    <a:pt x="288703" y="9144"/>
                  </a:cubicBezTo>
                  <a:lnTo>
                    <a:pt x="301943" y="9144"/>
                  </a:lnTo>
                  <a:cubicBezTo>
                    <a:pt x="302895" y="9144"/>
                    <a:pt x="303752" y="9906"/>
                    <a:pt x="303752" y="10954"/>
                  </a:cubicBezTo>
                  <a:lnTo>
                    <a:pt x="303752" y="24194"/>
                  </a:lnTo>
                  <a:cubicBezTo>
                    <a:pt x="303752" y="25146"/>
                    <a:pt x="302990" y="26003"/>
                    <a:pt x="301943" y="26003"/>
                  </a:cubicBezTo>
                  <a:lnTo>
                    <a:pt x="288703" y="260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8" name="Google Shape;4518;p56"/>
            <p:cNvSpPr/>
            <p:nvPr/>
          </p:nvSpPr>
          <p:spPr>
            <a:xfrm>
              <a:off x="3392995" y="3074764"/>
              <a:ext cx="83617" cy="84391"/>
            </a:xfrm>
            <a:custGeom>
              <a:rect b="b" l="l" r="r" t="t"/>
              <a:pathLst>
                <a:path extrusionOk="0" h="84391" w="83617">
                  <a:moveTo>
                    <a:pt x="74486" y="35623"/>
                  </a:moveTo>
                  <a:cubicBezTo>
                    <a:pt x="74962" y="38100"/>
                    <a:pt x="77438" y="39719"/>
                    <a:pt x="79915" y="39243"/>
                  </a:cubicBezTo>
                  <a:cubicBezTo>
                    <a:pt x="82391" y="38767"/>
                    <a:pt x="84011" y="36290"/>
                    <a:pt x="83534" y="33814"/>
                  </a:cubicBezTo>
                  <a:cubicBezTo>
                    <a:pt x="79629" y="14192"/>
                    <a:pt x="62198" y="0"/>
                    <a:pt x="42196" y="0"/>
                  </a:cubicBezTo>
                  <a:cubicBezTo>
                    <a:pt x="18955" y="0"/>
                    <a:pt x="0" y="18955"/>
                    <a:pt x="0" y="42196"/>
                  </a:cubicBezTo>
                  <a:cubicBezTo>
                    <a:pt x="0" y="65437"/>
                    <a:pt x="18955" y="84392"/>
                    <a:pt x="42196" y="84392"/>
                  </a:cubicBezTo>
                  <a:cubicBezTo>
                    <a:pt x="60007" y="84392"/>
                    <a:pt x="76009" y="73152"/>
                    <a:pt x="81915" y="56293"/>
                  </a:cubicBezTo>
                  <a:cubicBezTo>
                    <a:pt x="82772" y="53912"/>
                    <a:pt x="81534" y="51245"/>
                    <a:pt x="79153" y="50387"/>
                  </a:cubicBezTo>
                  <a:cubicBezTo>
                    <a:pt x="76771" y="49530"/>
                    <a:pt x="74104" y="50768"/>
                    <a:pt x="73247" y="53150"/>
                  </a:cubicBezTo>
                  <a:cubicBezTo>
                    <a:pt x="68580" y="66294"/>
                    <a:pt x="56102" y="75152"/>
                    <a:pt x="42196" y="75152"/>
                  </a:cubicBezTo>
                  <a:cubicBezTo>
                    <a:pt x="24003" y="75152"/>
                    <a:pt x="9239" y="60389"/>
                    <a:pt x="9239" y="42196"/>
                  </a:cubicBezTo>
                  <a:cubicBezTo>
                    <a:pt x="9239" y="24003"/>
                    <a:pt x="24003" y="9239"/>
                    <a:pt x="42196" y="9239"/>
                  </a:cubicBezTo>
                  <a:cubicBezTo>
                    <a:pt x="57817" y="9239"/>
                    <a:pt x="71438" y="20384"/>
                    <a:pt x="74486" y="356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9" name="Google Shape;4519;p56"/>
            <p:cNvSpPr/>
            <p:nvPr/>
          </p:nvSpPr>
          <p:spPr>
            <a:xfrm>
              <a:off x="3417665" y="3093624"/>
              <a:ext cx="38099" cy="40862"/>
            </a:xfrm>
            <a:custGeom>
              <a:rect b="b" l="l" r="r" t="t"/>
              <a:pathLst>
                <a:path extrusionOk="0" h="40862" w="38099">
                  <a:moveTo>
                    <a:pt x="25527" y="0"/>
                  </a:moveTo>
                  <a:cubicBezTo>
                    <a:pt x="21050" y="0"/>
                    <a:pt x="17050" y="2381"/>
                    <a:pt x="14859" y="6001"/>
                  </a:cubicBezTo>
                  <a:cubicBezTo>
                    <a:pt x="6477" y="7334"/>
                    <a:pt x="0" y="14573"/>
                    <a:pt x="0" y="23336"/>
                  </a:cubicBezTo>
                  <a:cubicBezTo>
                    <a:pt x="0" y="33052"/>
                    <a:pt x="7906" y="40862"/>
                    <a:pt x="17526" y="40862"/>
                  </a:cubicBezTo>
                  <a:cubicBezTo>
                    <a:pt x="27146" y="40862"/>
                    <a:pt x="35052" y="32956"/>
                    <a:pt x="35052" y="23336"/>
                  </a:cubicBezTo>
                  <a:cubicBezTo>
                    <a:pt x="35052" y="22574"/>
                    <a:pt x="35052" y="21717"/>
                    <a:pt x="34862" y="20955"/>
                  </a:cubicBezTo>
                  <a:cubicBezTo>
                    <a:pt x="36862" y="18764"/>
                    <a:pt x="38100" y="15811"/>
                    <a:pt x="38100" y="12573"/>
                  </a:cubicBezTo>
                  <a:cubicBezTo>
                    <a:pt x="38100" y="5620"/>
                    <a:pt x="32480" y="0"/>
                    <a:pt x="25527" y="0"/>
                  </a:cubicBezTo>
                  <a:close/>
                  <a:moveTo>
                    <a:pt x="25527" y="9144"/>
                  </a:moveTo>
                  <a:cubicBezTo>
                    <a:pt x="27432" y="9144"/>
                    <a:pt x="28956" y="10668"/>
                    <a:pt x="28956" y="12573"/>
                  </a:cubicBezTo>
                  <a:cubicBezTo>
                    <a:pt x="28956" y="14478"/>
                    <a:pt x="27432" y="16002"/>
                    <a:pt x="25527" y="16002"/>
                  </a:cubicBezTo>
                  <a:cubicBezTo>
                    <a:pt x="23622" y="16002"/>
                    <a:pt x="22098" y="14478"/>
                    <a:pt x="22098" y="12573"/>
                  </a:cubicBezTo>
                  <a:cubicBezTo>
                    <a:pt x="22098" y="10668"/>
                    <a:pt x="23622" y="9144"/>
                    <a:pt x="25527" y="9144"/>
                  </a:cubicBezTo>
                  <a:close/>
                  <a:moveTo>
                    <a:pt x="17526" y="31623"/>
                  </a:moveTo>
                  <a:cubicBezTo>
                    <a:pt x="12859" y="31623"/>
                    <a:pt x="9144" y="27908"/>
                    <a:pt x="9144" y="23241"/>
                  </a:cubicBezTo>
                  <a:cubicBezTo>
                    <a:pt x="9144" y="20098"/>
                    <a:pt x="10858" y="17335"/>
                    <a:pt x="13430" y="15907"/>
                  </a:cubicBezTo>
                  <a:cubicBezTo>
                    <a:pt x="14954" y="21241"/>
                    <a:pt x="19812" y="25051"/>
                    <a:pt x="25527" y="25051"/>
                  </a:cubicBezTo>
                  <a:cubicBezTo>
                    <a:pt x="25527" y="25051"/>
                    <a:pt x="25622" y="25051"/>
                    <a:pt x="25718" y="25051"/>
                  </a:cubicBezTo>
                  <a:cubicBezTo>
                    <a:pt x="24860" y="28765"/>
                    <a:pt x="21526" y="31528"/>
                    <a:pt x="17526" y="3152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0" name="Google Shape;4520;p56"/>
            <p:cNvSpPr/>
            <p:nvPr/>
          </p:nvSpPr>
          <p:spPr>
            <a:xfrm>
              <a:off x="3430619" y="3032569"/>
              <a:ext cx="9143" cy="14192"/>
            </a:xfrm>
            <a:custGeom>
              <a:rect b="b" l="l" r="r" t="t"/>
              <a:pathLst>
                <a:path extrusionOk="0" h="14192" w="9143">
                  <a:moveTo>
                    <a:pt x="4572" y="14192"/>
                  </a:moveTo>
                  <a:lnTo>
                    <a:pt x="4572" y="14192"/>
                  </a:lnTo>
                  <a:cubicBezTo>
                    <a:pt x="7144" y="14192"/>
                    <a:pt x="9144" y="12097"/>
                    <a:pt x="9144" y="9620"/>
                  </a:cubicBezTo>
                  <a:lnTo>
                    <a:pt x="9144" y="4572"/>
                  </a:lnTo>
                  <a:cubicBezTo>
                    <a:pt x="9144" y="2000"/>
                    <a:pt x="7049" y="0"/>
                    <a:pt x="4572" y="0"/>
                  </a:cubicBezTo>
                  <a:lnTo>
                    <a:pt x="4572" y="0"/>
                  </a:lnTo>
                  <a:cubicBezTo>
                    <a:pt x="2000" y="0"/>
                    <a:pt x="0" y="2096"/>
                    <a:pt x="0" y="4572"/>
                  </a:cubicBezTo>
                  <a:lnTo>
                    <a:pt x="0" y="9620"/>
                  </a:lnTo>
                  <a:cubicBezTo>
                    <a:pt x="0" y="12192"/>
                    <a:pt x="2096" y="14192"/>
                    <a:pt x="4572" y="141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1" name="Google Shape;4521;p56"/>
            <p:cNvSpPr/>
            <p:nvPr/>
          </p:nvSpPr>
          <p:spPr>
            <a:xfrm>
              <a:off x="3415929" y="3035338"/>
              <a:ext cx="11758" cy="13613"/>
            </a:xfrm>
            <a:custGeom>
              <a:rect b="b" l="l" r="r" t="t"/>
              <a:pathLst>
                <a:path extrusionOk="0" h="13613" w="11758">
                  <a:moveTo>
                    <a:pt x="7165" y="13614"/>
                  </a:moveTo>
                  <a:cubicBezTo>
                    <a:pt x="7927" y="13614"/>
                    <a:pt x="8785" y="13423"/>
                    <a:pt x="9451" y="12947"/>
                  </a:cubicBezTo>
                  <a:cubicBezTo>
                    <a:pt x="11642" y="11709"/>
                    <a:pt x="12404" y="8851"/>
                    <a:pt x="11166" y="6660"/>
                  </a:cubicBezTo>
                  <a:lnTo>
                    <a:pt x="8594" y="2279"/>
                  </a:lnTo>
                  <a:cubicBezTo>
                    <a:pt x="7356" y="88"/>
                    <a:pt x="4498" y="-674"/>
                    <a:pt x="2308" y="660"/>
                  </a:cubicBezTo>
                  <a:cubicBezTo>
                    <a:pt x="117" y="1993"/>
                    <a:pt x="-645" y="4755"/>
                    <a:pt x="593" y="6946"/>
                  </a:cubicBezTo>
                  <a:lnTo>
                    <a:pt x="3165" y="11328"/>
                  </a:lnTo>
                  <a:cubicBezTo>
                    <a:pt x="4022" y="12756"/>
                    <a:pt x="5546" y="13614"/>
                    <a:pt x="7165" y="1361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2" name="Google Shape;4522;p56"/>
            <p:cNvSpPr/>
            <p:nvPr/>
          </p:nvSpPr>
          <p:spPr>
            <a:xfrm>
              <a:off x="3442789" y="3035404"/>
              <a:ext cx="11758" cy="13547"/>
            </a:xfrm>
            <a:custGeom>
              <a:rect b="b" l="l" r="r" t="t"/>
              <a:pathLst>
                <a:path extrusionOk="0" h="13547" w="11758">
                  <a:moveTo>
                    <a:pt x="4594" y="13547"/>
                  </a:moveTo>
                  <a:cubicBezTo>
                    <a:pt x="6213" y="13547"/>
                    <a:pt x="7737" y="12690"/>
                    <a:pt x="8594" y="11261"/>
                  </a:cubicBezTo>
                  <a:lnTo>
                    <a:pt x="11166" y="6880"/>
                  </a:lnTo>
                  <a:cubicBezTo>
                    <a:pt x="12404" y="4689"/>
                    <a:pt x="11642" y="1831"/>
                    <a:pt x="9451" y="593"/>
                  </a:cubicBezTo>
                  <a:cubicBezTo>
                    <a:pt x="7261" y="-645"/>
                    <a:pt x="4403" y="117"/>
                    <a:pt x="3165" y="2308"/>
                  </a:cubicBezTo>
                  <a:lnTo>
                    <a:pt x="593" y="6689"/>
                  </a:lnTo>
                  <a:cubicBezTo>
                    <a:pt x="-645" y="8880"/>
                    <a:pt x="117" y="11737"/>
                    <a:pt x="2308" y="12976"/>
                  </a:cubicBezTo>
                  <a:cubicBezTo>
                    <a:pt x="3070" y="13357"/>
                    <a:pt x="3832" y="13547"/>
                    <a:pt x="4594" y="135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3" name="Google Shape;4523;p56"/>
            <p:cNvSpPr/>
            <p:nvPr/>
          </p:nvSpPr>
          <p:spPr>
            <a:xfrm>
              <a:off x="3430619" y="3187159"/>
              <a:ext cx="9143" cy="14192"/>
            </a:xfrm>
            <a:custGeom>
              <a:rect b="b" l="l" r="r" t="t"/>
              <a:pathLst>
                <a:path extrusionOk="0" h="14192" w="9143">
                  <a:moveTo>
                    <a:pt x="4572" y="0"/>
                  </a:moveTo>
                  <a:lnTo>
                    <a:pt x="4572" y="0"/>
                  </a:lnTo>
                  <a:cubicBezTo>
                    <a:pt x="2000" y="0"/>
                    <a:pt x="0" y="2095"/>
                    <a:pt x="0" y="4572"/>
                  </a:cubicBezTo>
                  <a:lnTo>
                    <a:pt x="0" y="9620"/>
                  </a:lnTo>
                  <a:cubicBezTo>
                    <a:pt x="0" y="12192"/>
                    <a:pt x="2096" y="14192"/>
                    <a:pt x="4572" y="14192"/>
                  </a:cubicBezTo>
                  <a:lnTo>
                    <a:pt x="4572" y="14192"/>
                  </a:lnTo>
                  <a:cubicBezTo>
                    <a:pt x="7144" y="14192"/>
                    <a:pt x="9144" y="12097"/>
                    <a:pt x="9144" y="9620"/>
                  </a:cubicBezTo>
                  <a:lnTo>
                    <a:pt x="9144" y="4572"/>
                  </a:lnTo>
                  <a:cubicBezTo>
                    <a:pt x="9144" y="2000"/>
                    <a:pt x="7049" y="0"/>
                    <a:pt x="457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4" name="Google Shape;4524;p56"/>
            <p:cNvSpPr/>
            <p:nvPr/>
          </p:nvSpPr>
          <p:spPr>
            <a:xfrm>
              <a:off x="3442694" y="3184976"/>
              <a:ext cx="11758" cy="13613"/>
            </a:xfrm>
            <a:custGeom>
              <a:rect b="b" l="l" r="r" t="t"/>
              <a:pathLst>
                <a:path extrusionOk="0" h="13613" w="11758">
                  <a:moveTo>
                    <a:pt x="8594" y="2279"/>
                  </a:moveTo>
                  <a:cubicBezTo>
                    <a:pt x="7356" y="88"/>
                    <a:pt x="4498" y="-674"/>
                    <a:pt x="2308" y="660"/>
                  </a:cubicBezTo>
                  <a:cubicBezTo>
                    <a:pt x="117" y="1993"/>
                    <a:pt x="-645" y="4755"/>
                    <a:pt x="593" y="6946"/>
                  </a:cubicBezTo>
                  <a:lnTo>
                    <a:pt x="3165" y="11328"/>
                  </a:lnTo>
                  <a:cubicBezTo>
                    <a:pt x="4022" y="12756"/>
                    <a:pt x="5546" y="13614"/>
                    <a:pt x="7165" y="13614"/>
                  </a:cubicBezTo>
                  <a:cubicBezTo>
                    <a:pt x="7927" y="13614"/>
                    <a:pt x="8785" y="13423"/>
                    <a:pt x="9451" y="12947"/>
                  </a:cubicBezTo>
                  <a:cubicBezTo>
                    <a:pt x="11642" y="11709"/>
                    <a:pt x="12404" y="8851"/>
                    <a:pt x="11166" y="6660"/>
                  </a:cubicBezTo>
                  <a:lnTo>
                    <a:pt x="8594" y="22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5" name="Google Shape;4525;p56"/>
            <p:cNvSpPr/>
            <p:nvPr/>
          </p:nvSpPr>
          <p:spPr>
            <a:xfrm>
              <a:off x="3415929" y="3185042"/>
              <a:ext cx="11758" cy="13547"/>
            </a:xfrm>
            <a:custGeom>
              <a:rect b="b" l="l" r="r" t="t"/>
              <a:pathLst>
                <a:path extrusionOk="0" h="13547" w="11758">
                  <a:moveTo>
                    <a:pt x="3165" y="2308"/>
                  </a:moveTo>
                  <a:lnTo>
                    <a:pt x="593" y="6689"/>
                  </a:lnTo>
                  <a:cubicBezTo>
                    <a:pt x="-645" y="8880"/>
                    <a:pt x="117" y="11737"/>
                    <a:pt x="2308" y="12976"/>
                  </a:cubicBezTo>
                  <a:cubicBezTo>
                    <a:pt x="3070" y="13357"/>
                    <a:pt x="3832" y="13547"/>
                    <a:pt x="4594" y="13547"/>
                  </a:cubicBezTo>
                  <a:cubicBezTo>
                    <a:pt x="6213" y="13547"/>
                    <a:pt x="7737" y="12690"/>
                    <a:pt x="8594" y="11261"/>
                  </a:cubicBezTo>
                  <a:lnTo>
                    <a:pt x="11166" y="6880"/>
                  </a:lnTo>
                  <a:cubicBezTo>
                    <a:pt x="12404" y="4689"/>
                    <a:pt x="11642" y="1831"/>
                    <a:pt x="9451" y="593"/>
                  </a:cubicBezTo>
                  <a:cubicBezTo>
                    <a:pt x="7261" y="-645"/>
                    <a:pt x="4403" y="117"/>
                    <a:pt x="3165" y="23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26" name="Google Shape;4526;p56"/>
          <p:cNvGrpSpPr/>
          <p:nvPr/>
        </p:nvGrpSpPr>
        <p:grpSpPr>
          <a:xfrm>
            <a:off x="3352385" y="1553957"/>
            <a:ext cx="252317" cy="291179"/>
            <a:chOff x="3718369" y="2960179"/>
            <a:chExt cx="252317" cy="291179"/>
          </a:xfrm>
        </p:grpSpPr>
        <p:sp>
          <p:nvSpPr>
            <p:cNvPr id="4527" name="Google Shape;4527;p56"/>
            <p:cNvSpPr/>
            <p:nvPr/>
          </p:nvSpPr>
          <p:spPr>
            <a:xfrm>
              <a:off x="3788949" y="3038283"/>
              <a:ext cx="133445" cy="66484"/>
            </a:xfrm>
            <a:custGeom>
              <a:rect b="b" l="l" r="r" t="t"/>
              <a:pathLst>
                <a:path extrusionOk="0" h="66484" w="133445">
                  <a:moveTo>
                    <a:pt x="0" y="56483"/>
                  </a:moveTo>
                  <a:cubicBezTo>
                    <a:pt x="0" y="62008"/>
                    <a:pt x="4477" y="66484"/>
                    <a:pt x="10001" y="66484"/>
                  </a:cubicBezTo>
                  <a:lnTo>
                    <a:pt x="123444" y="66484"/>
                  </a:lnTo>
                  <a:cubicBezTo>
                    <a:pt x="128969" y="66484"/>
                    <a:pt x="133445" y="62008"/>
                    <a:pt x="133445" y="56483"/>
                  </a:cubicBezTo>
                  <a:lnTo>
                    <a:pt x="133445" y="10001"/>
                  </a:lnTo>
                  <a:cubicBezTo>
                    <a:pt x="133445" y="4477"/>
                    <a:pt x="128969" y="0"/>
                    <a:pt x="123444" y="0"/>
                  </a:cubicBezTo>
                  <a:lnTo>
                    <a:pt x="10001" y="0"/>
                  </a:lnTo>
                  <a:cubicBezTo>
                    <a:pt x="4477" y="0"/>
                    <a:pt x="0" y="4477"/>
                    <a:pt x="0" y="10001"/>
                  </a:cubicBezTo>
                  <a:lnTo>
                    <a:pt x="0" y="56483"/>
                  </a:lnTo>
                  <a:close/>
                  <a:moveTo>
                    <a:pt x="8573" y="10001"/>
                  </a:moveTo>
                  <a:cubicBezTo>
                    <a:pt x="8573" y="9239"/>
                    <a:pt x="9239" y="8573"/>
                    <a:pt x="10001" y="8573"/>
                  </a:cubicBezTo>
                  <a:lnTo>
                    <a:pt x="123444" y="8573"/>
                  </a:lnTo>
                  <a:cubicBezTo>
                    <a:pt x="124206" y="8573"/>
                    <a:pt x="124873" y="9239"/>
                    <a:pt x="124873" y="10001"/>
                  </a:cubicBezTo>
                  <a:lnTo>
                    <a:pt x="124873" y="56483"/>
                  </a:lnTo>
                  <a:cubicBezTo>
                    <a:pt x="124873" y="57245"/>
                    <a:pt x="124206" y="57912"/>
                    <a:pt x="123444" y="57912"/>
                  </a:cubicBezTo>
                  <a:lnTo>
                    <a:pt x="10001" y="57912"/>
                  </a:lnTo>
                  <a:cubicBezTo>
                    <a:pt x="9239" y="57912"/>
                    <a:pt x="8573" y="57245"/>
                    <a:pt x="8573" y="56483"/>
                  </a:cubicBezTo>
                  <a:lnTo>
                    <a:pt x="8573" y="10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8" name="Google Shape;4528;p56"/>
            <p:cNvSpPr/>
            <p:nvPr/>
          </p:nvSpPr>
          <p:spPr>
            <a:xfrm>
              <a:off x="3788854" y="3123246"/>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9" name="Google Shape;4529;p56"/>
            <p:cNvSpPr/>
            <p:nvPr/>
          </p:nvSpPr>
          <p:spPr>
            <a:xfrm>
              <a:off x="3788854" y="3150202"/>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0" name="Google Shape;4530;p56"/>
            <p:cNvSpPr/>
            <p:nvPr/>
          </p:nvSpPr>
          <p:spPr>
            <a:xfrm>
              <a:off x="3788854" y="3177253"/>
              <a:ext cx="133445" cy="8572"/>
            </a:xfrm>
            <a:custGeom>
              <a:rect b="b" l="l" r="r" t="t"/>
              <a:pathLst>
                <a:path extrusionOk="0" h="8572" w="133445">
                  <a:moveTo>
                    <a:pt x="129159" y="0"/>
                  </a:moveTo>
                  <a:lnTo>
                    <a:pt x="4286" y="0"/>
                  </a:lnTo>
                  <a:cubicBezTo>
                    <a:pt x="1905" y="0"/>
                    <a:pt x="0" y="1905"/>
                    <a:pt x="0" y="4286"/>
                  </a:cubicBezTo>
                  <a:cubicBezTo>
                    <a:pt x="0" y="6668"/>
                    <a:pt x="1905" y="8572"/>
                    <a:pt x="4286" y="8572"/>
                  </a:cubicBezTo>
                  <a:lnTo>
                    <a:pt x="129159" y="8572"/>
                  </a:lnTo>
                  <a:cubicBezTo>
                    <a:pt x="131540" y="8572"/>
                    <a:pt x="133445" y="6668"/>
                    <a:pt x="133445" y="4286"/>
                  </a:cubicBezTo>
                  <a:cubicBezTo>
                    <a:pt x="133445" y="1905"/>
                    <a:pt x="131540" y="0"/>
                    <a:pt x="12915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1" name="Google Shape;4531;p56"/>
            <p:cNvSpPr/>
            <p:nvPr/>
          </p:nvSpPr>
          <p:spPr>
            <a:xfrm>
              <a:off x="3789425" y="3217734"/>
              <a:ext cx="132873" cy="8572"/>
            </a:xfrm>
            <a:custGeom>
              <a:rect b="b" l="l" r="r" t="t"/>
              <a:pathLst>
                <a:path extrusionOk="0" h="8572" w="132873">
                  <a:moveTo>
                    <a:pt x="128588" y="0"/>
                  </a:moveTo>
                  <a:lnTo>
                    <a:pt x="4286" y="0"/>
                  </a:lnTo>
                  <a:cubicBezTo>
                    <a:pt x="1905" y="0"/>
                    <a:pt x="0" y="1905"/>
                    <a:pt x="0" y="4286"/>
                  </a:cubicBezTo>
                  <a:cubicBezTo>
                    <a:pt x="0" y="6668"/>
                    <a:pt x="1905" y="8573"/>
                    <a:pt x="4286" y="8573"/>
                  </a:cubicBezTo>
                  <a:lnTo>
                    <a:pt x="128588" y="8573"/>
                  </a:lnTo>
                  <a:cubicBezTo>
                    <a:pt x="130969" y="8573"/>
                    <a:pt x="132874" y="6668"/>
                    <a:pt x="132874" y="4286"/>
                  </a:cubicBezTo>
                  <a:cubicBezTo>
                    <a:pt x="132874" y="1905"/>
                    <a:pt x="130969" y="0"/>
                    <a:pt x="1285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2" name="Google Shape;4532;p56"/>
            <p:cNvSpPr/>
            <p:nvPr/>
          </p:nvSpPr>
          <p:spPr>
            <a:xfrm>
              <a:off x="3718369" y="2960179"/>
              <a:ext cx="252317" cy="291179"/>
            </a:xfrm>
            <a:custGeom>
              <a:rect b="b" l="l" r="r" t="t"/>
              <a:pathLst>
                <a:path extrusionOk="0" h="291179" w="252317">
                  <a:moveTo>
                    <a:pt x="246698" y="50006"/>
                  </a:moveTo>
                  <a:lnTo>
                    <a:pt x="202121" y="5429"/>
                  </a:lnTo>
                  <a:cubicBezTo>
                    <a:pt x="198596" y="1905"/>
                    <a:pt x="194024" y="0"/>
                    <a:pt x="189071" y="0"/>
                  </a:cubicBezTo>
                  <a:lnTo>
                    <a:pt x="40862" y="0"/>
                  </a:lnTo>
                  <a:cubicBezTo>
                    <a:pt x="30671" y="0"/>
                    <a:pt x="22384" y="8287"/>
                    <a:pt x="22384" y="18478"/>
                  </a:cubicBezTo>
                  <a:lnTo>
                    <a:pt x="22384" y="52578"/>
                  </a:lnTo>
                  <a:cubicBezTo>
                    <a:pt x="22384" y="52578"/>
                    <a:pt x="21622" y="53149"/>
                    <a:pt x="21336" y="53530"/>
                  </a:cubicBezTo>
                  <a:cubicBezTo>
                    <a:pt x="20955" y="54007"/>
                    <a:pt x="20574" y="54483"/>
                    <a:pt x="20288" y="55055"/>
                  </a:cubicBezTo>
                  <a:lnTo>
                    <a:pt x="10478" y="74581"/>
                  </a:lnTo>
                  <a:lnTo>
                    <a:pt x="1238" y="93059"/>
                  </a:lnTo>
                  <a:cubicBezTo>
                    <a:pt x="1238" y="93059"/>
                    <a:pt x="857" y="93821"/>
                    <a:pt x="762" y="94202"/>
                  </a:cubicBezTo>
                  <a:cubicBezTo>
                    <a:pt x="762" y="94202"/>
                    <a:pt x="762" y="94298"/>
                    <a:pt x="762" y="94393"/>
                  </a:cubicBezTo>
                  <a:cubicBezTo>
                    <a:pt x="762" y="94393"/>
                    <a:pt x="762" y="94393"/>
                    <a:pt x="762" y="94488"/>
                  </a:cubicBezTo>
                  <a:cubicBezTo>
                    <a:pt x="286" y="95822"/>
                    <a:pt x="0" y="97250"/>
                    <a:pt x="0" y="98679"/>
                  </a:cubicBezTo>
                  <a:cubicBezTo>
                    <a:pt x="0" y="98679"/>
                    <a:pt x="0" y="98679"/>
                    <a:pt x="0" y="98679"/>
                  </a:cubicBezTo>
                  <a:lnTo>
                    <a:pt x="0" y="230124"/>
                  </a:lnTo>
                  <a:cubicBezTo>
                    <a:pt x="0" y="232029"/>
                    <a:pt x="572" y="233744"/>
                    <a:pt x="1429" y="235268"/>
                  </a:cubicBezTo>
                  <a:cubicBezTo>
                    <a:pt x="3143" y="238125"/>
                    <a:pt x="6382" y="240030"/>
                    <a:pt x="9906" y="240030"/>
                  </a:cubicBezTo>
                  <a:lnTo>
                    <a:pt x="22479" y="240030"/>
                  </a:lnTo>
                  <a:lnTo>
                    <a:pt x="22479" y="272701"/>
                  </a:lnTo>
                  <a:cubicBezTo>
                    <a:pt x="22479" y="282893"/>
                    <a:pt x="30766" y="291179"/>
                    <a:pt x="40958" y="291179"/>
                  </a:cubicBezTo>
                  <a:lnTo>
                    <a:pt x="233839" y="291179"/>
                  </a:lnTo>
                  <a:cubicBezTo>
                    <a:pt x="244031" y="291179"/>
                    <a:pt x="252317" y="282893"/>
                    <a:pt x="252317" y="272701"/>
                  </a:cubicBezTo>
                  <a:lnTo>
                    <a:pt x="252317" y="233934"/>
                  </a:lnTo>
                  <a:cubicBezTo>
                    <a:pt x="252317" y="231553"/>
                    <a:pt x="250412" y="229648"/>
                    <a:pt x="248031" y="229648"/>
                  </a:cubicBezTo>
                  <a:cubicBezTo>
                    <a:pt x="245650" y="229648"/>
                    <a:pt x="243745" y="231553"/>
                    <a:pt x="243745" y="233934"/>
                  </a:cubicBezTo>
                  <a:lnTo>
                    <a:pt x="243745" y="272701"/>
                  </a:lnTo>
                  <a:cubicBezTo>
                    <a:pt x="243745" y="278225"/>
                    <a:pt x="239268" y="282702"/>
                    <a:pt x="233744" y="282702"/>
                  </a:cubicBezTo>
                  <a:lnTo>
                    <a:pt x="40862" y="282702"/>
                  </a:lnTo>
                  <a:cubicBezTo>
                    <a:pt x="35338" y="282702"/>
                    <a:pt x="30861" y="278225"/>
                    <a:pt x="30861" y="272701"/>
                  </a:cubicBezTo>
                  <a:lnTo>
                    <a:pt x="30861" y="240030"/>
                  </a:lnTo>
                  <a:lnTo>
                    <a:pt x="43434" y="240030"/>
                  </a:lnTo>
                  <a:cubicBezTo>
                    <a:pt x="47054" y="240030"/>
                    <a:pt x="50197" y="238125"/>
                    <a:pt x="51911" y="235268"/>
                  </a:cubicBezTo>
                  <a:cubicBezTo>
                    <a:pt x="52864" y="233744"/>
                    <a:pt x="53340" y="232029"/>
                    <a:pt x="53340" y="230124"/>
                  </a:cubicBezTo>
                  <a:lnTo>
                    <a:pt x="53340" y="184690"/>
                  </a:lnTo>
                  <a:cubicBezTo>
                    <a:pt x="53340" y="182309"/>
                    <a:pt x="51435" y="180403"/>
                    <a:pt x="49054" y="180403"/>
                  </a:cubicBezTo>
                  <a:cubicBezTo>
                    <a:pt x="46673" y="180403"/>
                    <a:pt x="44768" y="182309"/>
                    <a:pt x="44768" y="184690"/>
                  </a:cubicBezTo>
                  <a:lnTo>
                    <a:pt x="44768" y="204788"/>
                  </a:lnTo>
                  <a:lnTo>
                    <a:pt x="30766" y="204788"/>
                  </a:lnTo>
                  <a:lnTo>
                    <a:pt x="30766" y="102965"/>
                  </a:lnTo>
                  <a:lnTo>
                    <a:pt x="44768" y="102965"/>
                  </a:lnTo>
                  <a:lnTo>
                    <a:pt x="44768" y="166116"/>
                  </a:lnTo>
                  <a:cubicBezTo>
                    <a:pt x="44768" y="168497"/>
                    <a:pt x="46673" y="170402"/>
                    <a:pt x="49054" y="170402"/>
                  </a:cubicBezTo>
                  <a:cubicBezTo>
                    <a:pt x="51435" y="170402"/>
                    <a:pt x="53340" y="168497"/>
                    <a:pt x="53340" y="166116"/>
                  </a:cubicBezTo>
                  <a:lnTo>
                    <a:pt x="53340" y="98679"/>
                  </a:lnTo>
                  <a:cubicBezTo>
                    <a:pt x="53340" y="98679"/>
                    <a:pt x="53340" y="98679"/>
                    <a:pt x="53340" y="98679"/>
                  </a:cubicBezTo>
                  <a:cubicBezTo>
                    <a:pt x="53340" y="97917"/>
                    <a:pt x="53340" y="97155"/>
                    <a:pt x="53150" y="96488"/>
                  </a:cubicBezTo>
                  <a:cubicBezTo>
                    <a:pt x="52959" y="95536"/>
                    <a:pt x="52673" y="94583"/>
                    <a:pt x="52292" y="93631"/>
                  </a:cubicBezTo>
                  <a:cubicBezTo>
                    <a:pt x="52292" y="93631"/>
                    <a:pt x="52292" y="93631"/>
                    <a:pt x="52292" y="93631"/>
                  </a:cubicBezTo>
                  <a:cubicBezTo>
                    <a:pt x="52292" y="93631"/>
                    <a:pt x="52292" y="93631"/>
                    <a:pt x="52292" y="93631"/>
                  </a:cubicBezTo>
                  <a:cubicBezTo>
                    <a:pt x="52292" y="93440"/>
                    <a:pt x="52102" y="93250"/>
                    <a:pt x="52006" y="93059"/>
                  </a:cubicBezTo>
                  <a:lnTo>
                    <a:pt x="32956" y="55055"/>
                  </a:lnTo>
                  <a:cubicBezTo>
                    <a:pt x="32956" y="55055"/>
                    <a:pt x="32956" y="55055"/>
                    <a:pt x="32956" y="55055"/>
                  </a:cubicBezTo>
                  <a:cubicBezTo>
                    <a:pt x="32766" y="54674"/>
                    <a:pt x="32576" y="54292"/>
                    <a:pt x="32290" y="54007"/>
                  </a:cubicBezTo>
                  <a:cubicBezTo>
                    <a:pt x="31909" y="53435"/>
                    <a:pt x="31433" y="52959"/>
                    <a:pt x="30861" y="52578"/>
                  </a:cubicBezTo>
                  <a:lnTo>
                    <a:pt x="30861" y="18478"/>
                  </a:lnTo>
                  <a:cubicBezTo>
                    <a:pt x="30861" y="12954"/>
                    <a:pt x="35338" y="8477"/>
                    <a:pt x="40862" y="8477"/>
                  </a:cubicBezTo>
                  <a:lnTo>
                    <a:pt x="184785" y="8477"/>
                  </a:lnTo>
                  <a:lnTo>
                    <a:pt x="184785" y="48863"/>
                  </a:lnTo>
                  <a:cubicBezTo>
                    <a:pt x="184785" y="59055"/>
                    <a:pt x="193072" y="67342"/>
                    <a:pt x="203264" y="67342"/>
                  </a:cubicBezTo>
                  <a:lnTo>
                    <a:pt x="243650" y="67342"/>
                  </a:lnTo>
                  <a:lnTo>
                    <a:pt x="243650" y="215551"/>
                  </a:lnTo>
                  <a:cubicBezTo>
                    <a:pt x="243650" y="217932"/>
                    <a:pt x="245555" y="219837"/>
                    <a:pt x="247936" y="219837"/>
                  </a:cubicBezTo>
                  <a:cubicBezTo>
                    <a:pt x="250317" y="219837"/>
                    <a:pt x="252222" y="217932"/>
                    <a:pt x="252222" y="215551"/>
                  </a:cubicBezTo>
                  <a:lnTo>
                    <a:pt x="252222" y="63151"/>
                  </a:lnTo>
                  <a:cubicBezTo>
                    <a:pt x="252222" y="58198"/>
                    <a:pt x="250317" y="53530"/>
                    <a:pt x="246793" y="50101"/>
                  </a:cubicBezTo>
                  <a:close/>
                  <a:moveTo>
                    <a:pt x="9906" y="94583"/>
                  </a:moveTo>
                  <a:lnTo>
                    <a:pt x="16478" y="81439"/>
                  </a:lnTo>
                  <a:lnTo>
                    <a:pt x="36481" y="81439"/>
                  </a:lnTo>
                  <a:lnTo>
                    <a:pt x="43053" y="94583"/>
                  </a:lnTo>
                  <a:lnTo>
                    <a:pt x="9906" y="94583"/>
                  </a:lnTo>
                  <a:close/>
                  <a:moveTo>
                    <a:pt x="26480" y="61436"/>
                  </a:moveTo>
                  <a:lnTo>
                    <a:pt x="32195" y="72866"/>
                  </a:lnTo>
                  <a:lnTo>
                    <a:pt x="20765" y="72866"/>
                  </a:lnTo>
                  <a:lnTo>
                    <a:pt x="26480" y="61436"/>
                  </a:lnTo>
                  <a:close/>
                  <a:moveTo>
                    <a:pt x="44672" y="230314"/>
                  </a:moveTo>
                  <a:cubicBezTo>
                    <a:pt x="44672" y="230314"/>
                    <a:pt x="44672" y="230505"/>
                    <a:pt x="44672" y="230600"/>
                  </a:cubicBezTo>
                  <a:cubicBezTo>
                    <a:pt x="44672" y="231077"/>
                    <a:pt x="44291" y="231362"/>
                    <a:pt x="43910" y="231553"/>
                  </a:cubicBezTo>
                  <a:cubicBezTo>
                    <a:pt x="43910" y="231553"/>
                    <a:pt x="43910" y="231553"/>
                    <a:pt x="43910" y="231553"/>
                  </a:cubicBezTo>
                  <a:cubicBezTo>
                    <a:pt x="43910" y="231553"/>
                    <a:pt x="43910" y="231553"/>
                    <a:pt x="43910" y="231553"/>
                  </a:cubicBezTo>
                  <a:cubicBezTo>
                    <a:pt x="43910" y="231553"/>
                    <a:pt x="43815" y="231553"/>
                    <a:pt x="43720" y="231553"/>
                  </a:cubicBezTo>
                  <a:cubicBezTo>
                    <a:pt x="43720" y="231553"/>
                    <a:pt x="43720" y="231553"/>
                    <a:pt x="43720" y="231553"/>
                  </a:cubicBezTo>
                  <a:cubicBezTo>
                    <a:pt x="43720" y="231553"/>
                    <a:pt x="43529" y="231553"/>
                    <a:pt x="43529" y="231553"/>
                  </a:cubicBezTo>
                  <a:lnTo>
                    <a:pt x="9906" y="231553"/>
                  </a:lnTo>
                  <a:cubicBezTo>
                    <a:pt x="9144" y="231553"/>
                    <a:pt x="8477" y="230886"/>
                    <a:pt x="8477" y="230124"/>
                  </a:cubicBezTo>
                  <a:lnTo>
                    <a:pt x="8477" y="213360"/>
                  </a:lnTo>
                  <a:lnTo>
                    <a:pt x="44958" y="213360"/>
                  </a:lnTo>
                  <a:lnTo>
                    <a:pt x="44958" y="230124"/>
                  </a:lnTo>
                  <a:close/>
                  <a:moveTo>
                    <a:pt x="22193" y="204978"/>
                  </a:moveTo>
                  <a:lnTo>
                    <a:pt x="8192" y="204978"/>
                  </a:lnTo>
                  <a:lnTo>
                    <a:pt x="8192" y="103156"/>
                  </a:lnTo>
                  <a:lnTo>
                    <a:pt x="22193" y="103156"/>
                  </a:lnTo>
                  <a:lnTo>
                    <a:pt x="22193" y="204978"/>
                  </a:lnTo>
                  <a:close/>
                  <a:moveTo>
                    <a:pt x="193167" y="48863"/>
                  </a:moveTo>
                  <a:lnTo>
                    <a:pt x="193167" y="9525"/>
                  </a:lnTo>
                  <a:cubicBezTo>
                    <a:pt x="194215" y="10001"/>
                    <a:pt x="195167" y="10668"/>
                    <a:pt x="195929" y="11525"/>
                  </a:cubicBezTo>
                  <a:lnTo>
                    <a:pt x="240506" y="56102"/>
                  </a:lnTo>
                  <a:cubicBezTo>
                    <a:pt x="241364" y="56960"/>
                    <a:pt x="242030" y="57817"/>
                    <a:pt x="242506" y="58865"/>
                  </a:cubicBezTo>
                  <a:lnTo>
                    <a:pt x="203168" y="58865"/>
                  </a:lnTo>
                  <a:cubicBezTo>
                    <a:pt x="197644" y="58865"/>
                    <a:pt x="193167" y="54388"/>
                    <a:pt x="193167" y="488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3" name="Google Shape;4533;p56"/>
            <p:cNvSpPr/>
            <p:nvPr/>
          </p:nvSpPr>
          <p:spPr>
            <a:xfrm>
              <a:off x="3788854" y="2980562"/>
              <a:ext cx="98393" cy="47244"/>
            </a:xfrm>
            <a:custGeom>
              <a:rect b="b" l="l" r="r" t="t"/>
              <a:pathLst>
                <a:path extrusionOk="0" h="47244" w="98393">
                  <a:moveTo>
                    <a:pt x="10001" y="8572"/>
                  </a:moveTo>
                  <a:lnTo>
                    <a:pt x="45529" y="8572"/>
                  </a:lnTo>
                  <a:cubicBezTo>
                    <a:pt x="47911" y="8572"/>
                    <a:pt x="49816" y="6667"/>
                    <a:pt x="49816" y="4286"/>
                  </a:cubicBezTo>
                  <a:cubicBezTo>
                    <a:pt x="49816" y="1905"/>
                    <a:pt x="47911" y="0"/>
                    <a:pt x="45529" y="0"/>
                  </a:cubicBezTo>
                  <a:lnTo>
                    <a:pt x="10001" y="0"/>
                  </a:lnTo>
                  <a:cubicBezTo>
                    <a:pt x="4477" y="0"/>
                    <a:pt x="0" y="4477"/>
                    <a:pt x="0" y="10001"/>
                  </a:cubicBezTo>
                  <a:lnTo>
                    <a:pt x="0" y="37243"/>
                  </a:lnTo>
                  <a:cubicBezTo>
                    <a:pt x="0" y="42767"/>
                    <a:pt x="4477" y="47244"/>
                    <a:pt x="10001" y="47244"/>
                  </a:cubicBezTo>
                  <a:lnTo>
                    <a:pt x="88392" y="47244"/>
                  </a:lnTo>
                  <a:cubicBezTo>
                    <a:pt x="93917" y="47244"/>
                    <a:pt x="98393" y="42767"/>
                    <a:pt x="98393" y="37243"/>
                  </a:cubicBezTo>
                  <a:lnTo>
                    <a:pt x="98393" y="10001"/>
                  </a:lnTo>
                  <a:cubicBezTo>
                    <a:pt x="98393" y="4477"/>
                    <a:pt x="93917" y="0"/>
                    <a:pt x="88392" y="0"/>
                  </a:cubicBezTo>
                  <a:lnTo>
                    <a:pt x="64198" y="0"/>
                  </a:lnTo>
                  <a:cubicBezTo>
                    <a:pt x="61817" y="0"/>
                    <a:pt x="59912" y="1905"/>
                    <a:pt x="59912" y="4286"/>
                  </a:cubicBezTo>
                  <a:cubicBezTo>
                    <a:pt x="59912" y="6667"/>
                    <a:pt x="61817" y="8572"/>
                    <a:pt x="64198" y="8572"/>
                  </a:cubicBezTo>
                  <a:lnTo>
                    <a:pt x="88392" y="8572"/>
                  </a:lnTo>
                  <a:cubicBezTo>
                    <a:pt x="89154" y="8572"/>
                    <a:pt x="89821" y="9239"/>
                    <a:pt x="89821" y="10001"/>
                  </a:cubicBezTo>
                  <a:lnTo>
                    <a:pt x="89821" y="37243"/>
                  </a:lnTo>
                  <a:cubicBezTo>
                    <a:pt x="89821" y="38005"/>
                    <a:pt x="89154" y="38671"/>
                    <a:pt x="88392" y="38671"/>
                  </a:cubicBezTo>
                  <a:lnTo>
                    <a:pt x="10001" y="38671"/>
                  </a:lnTo>
                  <a:cubicBezTo>
                    <a:pt x="9239" y="38671"/>
                    <a:pt x="8573" y="38005"/>
                    <a:pt x="8573" y="37243"/>
                  </a:cubicBezTo>
                  <a:lnTo>
                    <a:pt x="8573" y="10001"/>
                  </a:lnTo>
                  <a:cubicBezTo>
                    <a:pt x="8573" y="9239"/>
                    <a:pt x="9239" y="8572"/>
                    <a:pt x="10001" y="85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34" name="Google Shape;4534;p56"/>
          <p:cNvGrpSpPr/>
          <p:nvPr/>
        </p:nvGrpSpPr>
        <p:grpSpPr>
          <a:xfrm>
            <a:off x="3783843" y="1577946"/>
            <a:ext cx="272468" cy="243203"/>
            <a:chOff x="4096988" y="2954654"/>
            <a:chExt cx="357758" cy="319373"/>
          </a:xfrm>
        </p:grpSpPr>
        <p:sp>
          <p:nvSpPr>
            <p:cNvPr id="4535" name="Google Shape;4535;p56"/>
            <p:cNvSpPr/>
            <p:nvPr/>
          </p:nvSpPr>
          <p:spPr>
            <a:xfrm>
              <a:off x="4096988" y="2954654"/>
              <a:ext cx="357758" cy="161544"/>
            </a:xfrm>
            <a:custGeom>
              <a:rect b="b" l="l" r="r" t="t"/>
              <a:pathLst>
                <a:path extrusionOk="0" h="161544" w="357758">
                  <a:moveTo>
                    <a:pt x="342043" y="0"/>
                  </a:moveTo>
                  <a:lnTo>
                    <a:pt x="15716" y="0"/>
                  </a:lnTo>
                  <a:cubicBezTo>
                    <a:pt x="7048" y="0"/>
                    <a:pt x="0" y="7049"/>
                    <a:pt x="0" y="15716"/>
                  </a:cubicBezTo>
                  <a:lnTo>
                    <a:pt x="0" y="47720"/>
                  </a:lnTo>
                  <a:cubicBezTo>
                    <a:pt x="0" y="50578"/>
                    <a:pt x="2381" y="52959"/>
                    <a:pt x="5239" y="52959"/>
                  </a:cubicBezTo>
                  <a:cubicBezTo>
                    <a:pt x="8096" y="52959"/>
                    <a:pt x="10477" y="50578"/>
                    <a:pt x="10477" y="47720"/>
                  </a:cubicBezTo>
                  <a:lnTo>
                    <a:pt x="10477" y="15716"/>
                  </a:lnTo>
                  <a:cubicBezTo>
                    <a:pt x="10477" y="12859"/>
                    <a:pt x="12859" y="10478"/>
                    <a:pt x="15716" y="10478"/>
                  </a:cubicBezTo>
                  <a:lnTo>
                    <a:pt x="342043" y="10478"/>
                  </a:lnTo>
                  <a:cubicBezTo>
                    <a:pt x="344900" y="10478"/>
                    <a:pt x="347281" y="12859"/>
                    <a:pt x="347281" y="15716"/>
                  </a:cubicBezTo>
                  <a:lnTo>
                    <a:pt x="347281" y="156305"/>
                  </a:lnTo>
                  <a:cubicBezTo>
                    <a:pt x="347281" y="159163"/>
                    <a:pt x="349663" y="161544"/>
                    <a:pt x="352520" y="161544"/>
                  </a:cubicBezTo>
                  <a:cubicBezTo>
                    <a:pt x="355378" y="161544"/>
                    <a:pt x="357759" y="159163"/>
                    <a:pt x="357759" y="156305"/>
                  </a:cubicBezTo>
                  <a:lnTo>
                    <a:pt x="357759" y="15716"/>
                  </a:lnTo>
                  <a:cubicBezTo>
                    <a:pt x="357759" y="7049"/>
                    <a:pt x="350710" y="0"/>
                    <a:pt x="34204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6" name="Google Shape;4536;p56"/>
            <p:cNvSpPr/>
            <p:nvPr/>
          </p:nvSpPr>
          <p:spPr>
            <a:xfrm>
              <a:off x="4096988" y="3018186"/>
              <a:ext cx="357758" cy="255841"/>
            </a:xfrm>
            <a:custGeom>
              <a:rect b="b" l="l" r="r" t="t"/>
              <a:pathLst>
                <a:path extrusionOk="0" h="255841" w="357758">
                  <a:moveTo>
                    <a:pt x="352520" y="108585"/>
                  </a:moveTo>
                  <a:cubicBezTo>
                    <a:pt x="349663" y="108585"/>
                    <a:pt x="347281" y="110966"/>
                    <a:pt x="347281" y="113824"/>
                  </a:cubicBezTo>
                  <a:lnTo>
                    <a:pt x="347281" y="142208"/>
                  </a:lnTo>
                  <a:lnTo>
                    <a:pt x="10477" y="142208"/>
                  </a:lnTo>
                  <a:lnTo>
                    <a:pt x="10477" y="5239"/>
                  </a:lnTo>
                  <a:cubicBezTo>
                    <a:pt x="10477" y="2381"/>
                    <a:pt x="8096" y="0"/>
                    <a:pt x="5239" y="0"/>
                  </a:cubicBezTo>
                  <a:cubicBezTo>
                    <a:pt x="2381" y="0"/>
                    <a:pt x="0" y="2381"/>
                    <a:pt x="0" y="5239"/>
                  </a:cubicBezTo>
                  <a:lnTo>
                    <a:pt x="0" y="185261"/>
                  </a:lnTo>
                  <a:cubicBezTo>
                    <a:pt x="0" y="193929"/>
                    <a:pt x="7048" y="200978"/>
                    <a:pt x="15716" y="200978"/>
                  </a:cubicBezTo>
                  <a:lnTo>
                    <a:pt x="130492" y="200978"/>
                  </a:lnTo>
                  <a:lnTo>
                    <a:pt x="127540" y="226981"/>
                  </a:lnTo>
                  <a:lnTo>
                    <a:pt x="102679" y="226981"/>
                  </a:lnTo>
                  <a:cubicBezTo>
                    <a:pt x="99822" y="226981"/>
                    <a:pt x="97441" y="229362"/>
                    <a:pt x="97441" y="232220"/>
                  </a:cubicBezTo>
                  <a:lnTo>
                    <a:pt x="97441" y="250603"/>
                  </a:lnTo>
                  <a:cubicBezTo>
                    <a:pt x="97441" y="253460"/>
                    <a:pt x="99822" y="255842"/>
                    <a:pt x="102679" y="255842"/>
                  </a:cubicBezTo>
                  <a:lnTo>
                    <a:pt x="255079" y="255842"/>
                  </a:lnTo>
                  <a:cubicBezTo>
                    <a:pt x="257937" y="255842"/>
                    <a:pt x="260318" y="253460"/>
                    <a:pt x="260318" y="250603"/>
                  </a:cubicBezTo>
                  <a:lnTo>
                    <a:pt x="260318" y="232220"/>
                  </a:lnTo>
                  <a:cubicBezTo>
                    <a:pt x="260318" y="229362"/>
                    <a:pt x="257937" y="226981"/>
                    <a:pt x="255079" y="226981"/>
                  </a:cubicBezTo>
                  <a:lnTo>
                    <a:pt x="230219" y="226981"/>
                  </a:lnTo>
                  <a:lnTo>
                    <a:pt x="227267" y="200978"/>
                  </a:lnTo>
                  <a:lnTo>
                    <a:pt x="342043" y="200978"/>
                  </a:lnTo>
                  <a:cubicBezTo>
                    <a:pt x="350710" y="200978"/>
                    <a:pt x="357759" y="193929"/>
                    <a:pt x="357759" y="185261"/>
                  </a:cubicBezTo>
                  <a:lnTo>
                    <a:pt x="357759" y="113919"/>
                  </a:lnTo>
                  <a:cubicBezTo>
                    <a:pt x="357759" y="111062"/>
                    <a:pt x="355378" y="108680"/>
                    <a:pt x="352520" y="108680"/>
                  </a:cubicBezTo>
                  <a:close/>
                  <a:moveTo>
                    <a:pt x="249841" y="237458"/>
                  </a:moveTo>
                  <a:lnTo>
                    <a:pt x="249841" y="245364"/>
                  </a:lnTo>
                  <a:lnTo>
                    <a:pt x="107918" y="245364"/>
                  </a:lnTo>
                  <a:lnTo>
                    <a:pt x="107918" y="237458"/>
                  </a:lnTo>
                  <a:lnTo>
                    <a:pt x="249841" y="237458"/>
                  </a:lnTo>
                  <a:close/>
                  <a:moveTo>
                    <a:pt x="138113" y="226981"/>
                  </a:moveTo>
                  <a:lnTo>
                    <a:pt x="141065" y="200978"/>
                  </a:lnTo>
                  <a:lnTo>
                    <a:pt x="216598" y="200978"/>
                  </a:lnTo>
                  <a:lnTo>
                    <a:pt x="219551" y="226981"/>
                  </a:lnTo>
                  <a:lnTo>
                    <a:pt x="138017" y="226981"/>
                  </a:lnTo>
                  <a:close/>
                  <a:moveTo>
                    <a:pt x="347281" y="185166"/>
                  </a:moveTo>
                  <a:cubicBezTo>
                    <a:pt x="347281" y="188024"/>
                    <a:pt x="344900" y="190405"/>
                    <a:pt x="342043" y="190405"/>
                  </a:cubicBezTo>
                  <a:lnTo>
                    <a:pt x="15716" y="190405"/>
                  </a:lnTo>
                  <a:cubicBezTo>
                    <a:pt x="12859" y="190405"/>
                    <a:pt x="10477" y="188024"/>
                    <a:pt x="10477" y="185166"/>
                  </a:cubicBezTo>
                  <a:lnTo>
                    <a:pt x="10477" y="152591"/>
                  </a:lnTo>
                  <a:lnTo>
                    <a:pt x="347281" y="152591"/>
                  </a:lnTo>
                  <a:lnTo>
                    <a:pt x="347281" y="1851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7" name="Google Shape;4537;p56"/>
            <p:cNvSpPr/>
            <p:nvPr/>
          </p:nvSpPr>
          <p:spPr>
            <a:xfrm>
              <a:off x="4175188" y="2978943"/>
              <a:ext cx="201168" cy="170783"/>
            </a:xfrm>
            <a:custGeom>
              <a:rect b="b" l="l" r="r" t="t"/>
              <a:pathLst>
                <a:path extrusionOk="0" h="170783" w="201168">
                  <a:moveTo>
                    <a:pt x="196025" y="95631"/>
                  </a:moveTo>
                  <a:lnTo>
                    <a:pt x="191834" y="95631"/>
                  </a:lnTo>
                  <a:cubicBezTo>
                    <a:pt x="190691" y="74771"/>
                    <a:pt x="182404" y="54959"/>
                    <a:pt x="168307" y="39338"/>
                  </a:cubicBezTo>
                  <a:cubicBezTo>
                    <a:pt x="161258" y="31528"/>
                    <a:pt x="152971" y="25146"/>
                    <a:pt x="143923" y="20193"/>
                  </a:cubicBezTo>
                  <a:lnTo>
                    <a:pt x="173355" y="20193"/>
                  </a:lnTo>
                  <a:cubicBezTo>
                    <a:pt x="175546" y="25336"/>
                    <a:pt x="180594" y="28956"/>
                    <a:pt x="186595" y="28956"/>
                  </a:cubicBezTo>
                  <a:cubicBezTo>
                    <a:pt x="194500" y="28956"/>
                    <a:pt x="200882" y="22574"/>
                    <a:pt x="200882" y="14669"/>
                  </a:cubicBezTo>
                  <a:cubicBezTo>
                    <a:pt x="200882" y="6763"/>
                    <a:pt x="194500" y="381"/>
                    <a:pt x="186595" y="381"/>
                  </a:cubicBezTo>
                  <a:cubicBezTo>
                    <a:pt x="180499" y="381"/>
                    <a:pt x="175260" y="4286"/>
                    <a:pt x="173165" y="9716"/>
                  </a:cubicBezTo>
                  <a:lnTo>
                    <a:pt x="114776" y="9716"/>
                  </a:lnTo>
                  <a:lnTo>
                    <a:pt x="114776" y="5239"/>
                  </a:lnTo>
                  <a:cubicBezTo>
                    <a:pt x="114776" y="2381"/>
                    <a:pt x="112395" y="0"/>
                    <a:pt x="109538" y="0"/>
                  </a:cubicBezTo>
                  <a:lnTo>
                    <a:pt x="91345" y="0"/>
                  </a:lnTo>
                  <a:cubicBezTo>
                    <a:pt x="88487" y="0"/>
                    <a:pt x="86106" y="2381"/>
                    <a:pt x="86106" y="5239"/>
                  </a:cubicBezTo>
                  <a:lnTo>
                    <a:pt x="86106" y="9716"/>
                  </a:lnTo>
                  <a:lnTo>
                    <a:pt x="27718" y="9716"/>
                  </a:lnTo>
                  <a:cubicBezTo>
                    <a:pt x="25717" y="4286"/>
                    <a:pt x="20479" y="381"/>
                    <a:pt x="14288" y="381"/>
                  </a:cubicBezTo>
                  <a:cubicBezTo>
                    <a:pt x="6382" y="381"/>
                    <a:pt x="0" y="6763"/>
                    <a:pt x="0" y="14669"/>
                  </a:cubicBezTo>
                  <a:cubicBezTo>
                    <a:pt x="0" y="22574"/>
                    <a:pt x="6382" y="28956"/>
                    <a:pt x="14288" y="28956"/>
                  </a:cubicBezTo>
                  <a:cubicBezTo>
                    <a:pt x="20193" y="28956"/>
                    <a:pt x="25337" y="25336"/>
                    <a:pt x="27527" y="20193"/>
                  </a:cubicBezTo>
                  <a:lnTo>
                    <a:pt x="56960" y="20193"/>
                  </a:lnTo>
                  <a:cubicBezTo>
                    <a:pt x="47911" y="25051"/>
                    <a:pt x="39624" y="31528"/>
                    <a:pt x="32575" y="39338"/>
                  </a:cubicBezTo>
                  <a:cubicBezTo>
                    <a:pt x="18479" y="54864"/>
                    <a:pt x="10192" y="74676"/>
                    <a:pt x="9049" y="95631"/>
                  </a:cubicBezTo>
                  <a:lnTo>
                    <a:pt x="5239" y="95631"/>
                  </a:lnTo>
                  <a:cubicBezTo>
                    <a:pt x="2381" y="95631"/>
                    <a:pt x="0" y="98012"/>
                    <a:pt x="0" y="100870"/>
                  </a:cubicBezTo>
                  <a:lnTo>
                    <a:pt x="0" y="119063"/>
                  </a:lnTo>
                  <a:cubicBezTo>
                    <a:pt x="0" y="121920"/>
                    <a:pt x="2381" y="124301"/>
                    <a:pt x="5239" y="124301"/>
                  </a:cubicBezTo>
                  <a:lnTo>
                    <a:pt x="23432" y="124301"/>
                  </a:lnTo>
                  <a:cubicBezTo>
                    <a:pt x="26289" y="124301"/>
                    <a:pt x="28670" y="121920"/>
                    <a:pt x="28670" y="119063"/>
                  </a:cubicBezTo>
                  <a:lnTo>
                    <a:pt x="28670" y="100870"/>
                  </a:lnTo>
                  <a:cubicBezTo>
                    <a:pt x="28670" y="98012"/>
                    <a:pt x="26289" y="95631"/>
                    <a:pt x="23432" y="95631"/>
                  </a:cubicBezTo>
                  <a:lnTo>
                    <a:pt x="19621" y="95631"/>
                  </a:lnTo>
                  <a:cubicBezTo>
                    <a:pt x="20765" y="77343"/>
                    <a:pt x="28004" y="60008"/>
                    <a:pt x="40386" y="46387"/>
                  </a:cubicBezTo>
                  <a:cubicBezTo>
                    <a:pt x="52483" y="33052"/>
                    <a:pt x="68580" y="24194"/>
                    <a:pt x="86106" y="21050"/>
                  </a:cubicBezTo>
                  <a:lnTo>
                    <a:pt x="86106" y="23432"/>
                  </a:lnTo>
                  <a:cubicBezTo>
                    <a:pt x="86106" y="26289"/>
                    <a:pt x="88487" y="28670"/>
                    <a:pt x="91345" y="28670"/>
                  </a:cubicBezTo>
                  <a:lnTo>
                    <a:pt x="91345" y="28670"/>
                  </a:lnTo>
                  <a:lnTo>
                    <a:pt x="71247" y="62484"/>
                  </a:lnTo>
                  <a:cubicBezTo>
                    <a:pt x="69723" y="64960"/>
                    <a:pt x="70580" y="68199"/>
                    <a:pt x="73057" y="69628"/>
                  </a:cubicBezTo>
                  <a:cubicBezTo>
                    <a:pt x="75533" y="71152"/>
                    <a:pt x="78772" y="70295"/>
                    <a:pt x="80200" y="67818"/>
                  </a:cubicBezTo>
                  <a:lnTo>
                    <a:pt x="95060" y="42767"/>
                  </a:lnTo>
                  <a:lnTo>
                    <a:pt x="95060" y="85820"/>
                  </a:lnTo>
                  <a:cubicBezTo>
                    <a:pt x="90011" y="87916"/>
                    <a:pt x="86392" y="92869"/>
                    <a:pt x="86392" y="98679"/>
                  </a:cubicBezTo>
                  <a:cubicBezTo>
                    <a:pt x="86392" y="106299"/>
                    <a:pt x="92583" y="112586"/>
                    <a:pt x="100298" y="112586"/>
                  </a:cubicBezTo>
                  <a:cubicBezTo>
                    <a:pt x="108013" y="112586"/>
                    <a:pt x="114205" y="106394"/>
                    <a:pt x="114205" y="98679"/>
                  </a:cubicBezTo>
                  <a:cubicBezTo>
                    <a:pt x="114205" y="92869"/>
                    <a:pt x="110585" y="87916"/>
                    <a:pt x="105537" y="85820"/>
                  </a:cubicBezTo>
                  <a:lnTo>
                    <a:pt x="105537" y="42767"/>
                  </a:lnTo>
                  <a:lnTo>
                    <a:pt x="144018" y="107347"/>
                  </a:lnTo>
                  <a:lnTo>
                    <a:pt x="126302" y="137255"/>
                  </a:lnTo>
                  <a:lnTo>
                    <a:pt x="74486" y="137255"/>
                  </a:lnTo>
                  <a:lnTo>
                    <a:pt x="56769" y="107347"/>
                  </a:lnTo>
                  <a:lnTo>
                    <a:pt x="69247" y="86392"/>
                  </a:lnTo>
                  <a:cubicBezTo>
                    <a:pt x="70771" y="83915"/>
                    <a:pt x="69913" y="80677"/>
                    <a:pt x="67437" y="79248"/>
                  </a:cubicBezTo>
                  <a:cubicBezTo>
                    <a:pt x="64961" y="77724"/>
                    <a:pt x="61722" y="78581"/>
                    <a:pt x="60293" y="81058"/>
                  </a:cubicBezTo>
                  <a:lnTo>
                    <a:pt x="46196" y="104680"/>
                  </a:lnTo>
                  <a:cubicBezTo>
                    <a:pt x="45244" y="106299"/>
                    <a:pt x="45244" y="108394"/>
                    <a:pt x="46196" y="110014"/>
                  </a:cubicBezTo>
                  <a:lnTo>
                    <a:pt x="62389" y="137255"/>
                  </a:lnTo>
                  <a:cubicBezTo>
                    <a:pt x="59722" y="137446"/>
                    <a:pt x="57531" y="139732"/>
                    <a:pt x="57531" y="142494"/>
                  </a:cubicBezTo>
                  <a:lnTo>
                    <a:pt x="57531" y="165544"/>
                  </a:lnTo>
                  <a:cubicBezTo>
                    <a:pt x="57531" y="168402"/>
                    <a:pt x="59912" y="170783"/>
                    <a:pt x="62770" y="170783"/>
                  </a:cubicBezTo>
                  <a:lnTo>
                    <a:pt x="138208" y="170783"/>
                  </a:lnTo>
                  <a:cubicBezTo>
                    <a:pt x="141065" y="170783"/>
                    <a:pt x="143446" y="168402"/>
                    <a:pt x="143446" y="165544"/>
                  </a:cubicBezTo>
                  <a:lnTo>
                    <a:pt x="143446" y="142494"/>
                  </a:lnTo>
                  <a:cubicBezTo>
                    <a:pt x="143446" y="139732"/>
                    <a:pt x="141351" y="137446"/>
                    <a:pt x="138589" y="137255"/>
                  </a:cubicBezTo>
                  <a:lnTo>
                    <a:pt x="154781" y="110014"/>
                  </a:lnTo>
                  <a:cubicBezTo>
                    <a:pt x="155734" y="108394"/>
                    <a:pt x="155734" y="106299"/>
                    <a:pt x="154781" y="104680"/>
                  </a:cubicBezTo>
                  <a:lnTo>
                    <a:pt x="109538" y="28575"/>
                  </a:lnTo>
                  <a:lnTo>
                    <a:pt x="109538" y="28575"/>
                  </a:lnTo>
                  <a:cubicBezTo>
                    <a:pt x="112395" y="28575"/>
                    <a:pt x="114776" y="26194"/>
                    <a:pt x="114776" y="23336"/>
                  </a:cubicBezTo>
                  <a:lnTo>
                    <a:pt x="114776" y="20955"/>
                  </a:lnTo>
                  <a:cubicBezTo>
                    <a:pt x="132302" y="24098"/>
                    <a:pt x="148400" y="32957"/>
                    <a:pt x="160496" y="46291"/>
                  </a:cubicBezTo>
                  <a:cubicBezTo>
                    <a:pt x="172879" y="59912"/>
                    <a:pt x="180118" y="77248"/>
                    <a:pt x="181261" y="95536"/>
                  </a:cubicBezTo>
                  <a:lnTo>
                    <a:pt x="177737" y="95536"/>
                  </a:lnTo>
                  <a:cubicBezTo>
                    <a:pt x="174879" y="95536"/>
                    <a:pt x="172498" y="97917"/>
                    <a:pt x="172498" y="100775"/>
                  </a:cubicBezTo>
                  <a:lnTo>
                    <a:pt x="172498" y="118967"/>
                  </a:lnTo>
                  <a:cubicBezTo>
                    <a:pt x="172498" y="121825"/>
                    <a:pt x="174879" y="124206"/>
                    <a:pt x="177737" y="124206"/>
                  </a:cubicBezTo>
                  <a:lnTo>
                    <a:pt x="195929" y="124206"/>
                  </a:lnTo>
                  <a:cubicBezTo>
                    <a:pt x="198787" y="124206"/>
                    <a:pt x="201168" y="121825"/>
                    <a:pt x="201168" y="118967"/>
                  </a:cubicBezTo>
                  <a:lnTo>
                    <a:pt x="201168" y="100775"/>
                  </a:lnTo>
                  <a:cubicBezTo>
                    <a:pt x="201168" y="97917"/>
                    <a:pt x="198787" y="95536"/>
                    <a:pt x="195929" y="95536"/>
                  </a:cubicBezTo>
                  <a:close/>
                  <a:moveTo>
                    <a:pt x="186595" y="10954"/>
                  </a:moveTo>
                  <a:cubicBezTo>
                    <a:pt x="188690" y="10954"/>
                    <a:pt x="190405" y="12668"/>
                    <a:pt x="190405" y="14764"/>
                  </a:cubicBezTo>
                  <a:cubicBezTo>
                    <a:pt x="190405" y="16859"/>
                    <a:pt x="188690" y="18574"/>
                    <a:pt x="186595" y="18574"/>
                  </a:cubicBezTo>
                  <a:cubicBezTo>
                    <a:pt x="184499" y="18574"/>
                    <a:pt x="182785" y="16859"/>
                    <a:pt x="182785" y="14764"/>
                  </a:cubicBezTo>
                  <a:cubicBezTo>
                    <a:pt x="182785" y="12668"/>
                    <a:pt x="184499" y="10954"/>
                    <a:pt x="186595" y="10954"/>
                  </a:cubicBezTo>
                  <a:close/>
                  <a:moveTo>
                    <a:pt x="14478" y="18574"/>
                  </a:moveTo>
                  <a:cubicBezTo>
                    <a:pt x="12383" y="18574"/>
                    <a:pt x="10668" y="16859"/>
                    <a:pt x="10668" y="14764"/>
                  </a:cubicBezTo>
                  <a:cubicBezTo>
                    <a:pt x="10668" y="12668"/>
                    <a:pt x="12383" y="10954"/>
                    <a:pt x="14478" y="10954"/>
                  </a:cubicBezTo>
                  <a:cubicBezTo>
                    <a:pt x="16574" y="10954"/>
                    <a:pt x="18288" y="12668"/>
                    <a:pt x="18288" y="14764"/>
                  </a:cubicBezTo>
                  <a:cubicBezTo>
                    <a:pt x="18288" y="16859"/>
                    <a:pt x="16574" y="18574"/>
                    <a:pt x="14478" y="18574"/>
                  </a:cubicBezTo>
                  <a:close/>
                  <a:moveTo>
                    <a:pt x="18288" y="113729"/>
                  </a:moveTo>
                  <a:lnTo>
                    <a:pt x="10573" y="113729"/>
                  </a:lnTo>
                  <a:lnTo>
                    <a:pt x="10573" y="106013"/>
                  </a:lnTo>
                  <a:lnTo>
                    <a:pt x="18288" y="106013"/>
                  </a:lnTo>
                  <a:lnTo>
                    <a:pt x="18288" y="113729"/>
                  </a:lnTo>
                  <a:close/>
                  <a:moveTo>
                    <a:pt x="100489" y="102108"/>
                  </a:moveTo>
                  <a:cubicBezTo>
                    <a:pt x="98584" y="102108"/>
                    <a:pt x="97060" y="100584"/>
                    <a:pt x="97060" y="98679"/>
                  </a:cubicBezTo>
                  <a:cubicBezTo>
                    <a:pt x="97060" y="96774"/>
                    <a:pt x="98584" y="95250"/>
                    <a:pt x="100489" y="95250"/>
                  </a:cubicBezTo>
                  <a:cubicBezTo>
                    <a:pt x="102394" y="95250"/>
                    <a:pt x="103918" y="96774"/>
                    <a:pt x="103918" y="98679"/>
                  </a:cubicBezTo>
                  <a:cubicBezTo>
                    <a:pt x="103918" y="100584"/>
                    <a:pt x="102394" y="102108"/>
                    <a:pt x="100489" y="102108"/>
                  </a:cubicBezTo>
                  <a:close/>
                  <a:moveTo>
                    <a:pt x="104299" y="14954"/>
                  </a:moveTo>
                  <a:lnTo>
                    <a:pt x="104299" y="14954"/>
                  </a:lnTo>
                  <a:lnTo>
                    <a:pt x="104299" y="18193"/>
                  </a:lnTo>
                  <a:lnTo>
                    <a:pt x="96583" y="18193"/>
                  </a:lnTo>
                  <a:lnTo>
                    <a:pt x="96583" y="15049"/>
                  </a:lnTo>
                  <a:lnTo>
                    <a:pt x="96583" y="15049"/>
                  </a:lnTo>
                  <a:lnTo>
                    <a:pt x="96583" y="10573"/>
                  </a:lnTo>
                  <a:lnTo>
                    <a:pt x="104299" y="10573"/>
                  </a:lnTo>
                  <a:lnTo>
                    <a:pt x="104299" y="15049"/>
                  </a:lnTo>
                  <a:close/>
                  <a:moveTo>
                    <a:pt x="68008" y="160306"/>
                  </a:moveTo>
                  <a:lnTo>
                    <a:pt x="68008" y="147828"/>
                  </a:lnTo>
                  <a:lnTo>
                    <a:pt x="71533" y="147828"/>
                  </a:lnTo>
                  <a:cubicBezTo>
                    <a:pt x="71533" y="147828"/>
                    <a:pt x="71533" y="147828"/>
                    <a:pt x="71533" y="147828"/>
                  </a:cubicBezTo>
                  <a:lnTo>
                    <a:pt x="129350" y="147828"/>
                  </a:lnTo>
                  <a:cubicBezTo>
                    <a:pt x="129350" y="147828"/>
                    <a:pt x="129350" y="147828"/>
                    <a:pt x="129350" y="147828"/>
                  </a:cubicBezTo>
                  <a:lnTo>
                    <a:pt x="132874" y="147828"/>
                  </a:lnTo>
                  <a:lnTo>
                    <a:pt x="132874" y="160306"/>
                  </a:lnTo>
                  <a:lnTo>
                    <a:pt x="67913" y="160306"/>
                  </a:lnTo>
                  <a:close/>
                  <a:moveTo>
                    <a:pt x="190691" y="113729"/>
                  </a:moveTo>
                  <a:lnTo>
                    <a:pt x="182975" y="113729"/>
                  </a:lnTo>
                  <a:lnTo>
                    <a:pt x="182975" y="106013"/>
                  </a:lnTo>
                  <a:lnTo>
                    <a:pt x="190691" y="106013"/>
                  </a:lnTo>
                  <a:lnTo>
                    <a:pt x="190691" y="11372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38" name="Google Shape;4538;p56"/>
          <p:cNvGrpSpPr/>
          <p:nvPr/>
        </p:nvGrpSpPr>
        <p:grpSpPr>
          <a:xfrm>
            <a:off x="2464919" y="2006236"/>
            <a:ext cx="283459" cy="267976"/>
            <a:chOff x="4534852" y="2953130"/>
            <a:chExt cx="333089" cy="314896"/>
          </a:xfrm>
        </p:grpSpPr>
        <p:sp>
          <p:nvSpPr>
            <p:cNvPr id="4539" name="Google Shape;4539;p56"/>
            <p:cNvSpPr/>
            <p:nvPr/>
          </p:nvSpPr>
          <p:spPr>
            <a:xfrm>
              <a:off x="4776311" y="2981610"/>
              <a:ext cx="9715" cy="9715"/>
            </a:xfrm>
            <a:custGeom>
              <a:rect b="b" l="l" r="r" t="t"/>
              <a:pathLst>
                <a:path extrusionOk="0" h="9715" w="9715">
                  <a:moveTo>
                    <a:pt x="9716" y="4858"/>
                  </a:moveTo>
                  <a:cubicBezTo>
                    <a:pt x="9716" y="7541"/>
                    <a:pt x="7541" y="9716"/>
                    <a:pt x="4858" y="9716"/>
                  </a:cubicBezTo>
                  <a:cubicBezTo>
                    <a:pt x="2175" y="9716"/>
                    <a:pt x="0" y="7541"/>
                    <a:pt x="0" y="4858"/>
                  </a:cubicBezTo>
                  <a:cubicBezTo>
                    <a:pt x="0" y="2175"/>
                    <a:pt x="2175" y="0"/>
                    <a:pt x="4858" y="0"/>
                  </a:cubicBezTo>
                  <a:cubicBezTo>
                    <a:pt x="7541" y="0"/>
                    <a:pt x="9716" y="2175"/>
                    <a:pt x="9716"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0" name="Google Shape;4540;p56"/>
            <p:cNvSpPr/>
            <p:nvPr/>
          </p:nvSpPr>
          <p:spPr>
            <a:xfrm>
              <a:off x="4802314" y="2981610"/>
              <a:ext cx="9715" cy="9715"/>
            </a:xfrm>
            <a:custGeom>
              <a:rect b="b" l="l" r="r" t="t"/>
              <a:pathLst>
                <a:path extrusionOk="0" h="9715" w="9715">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1" name="Google Shape;4541;p56"/>
            <p:cNvSpPr/>
            <p:nvPr/>
          </p:nvSpPr>
          <p:spPr>
            <a:xfrm>
              <a:off x="4828317" y="2981610"/>
              <a:ext cx="9715" cy="9715"/>
            </a:xfrm>
            <a:custGeom>
              <a:rect b="b" l="l" r="r" t="t"/>
              <a:pathLst>
                <a:path extrusionOk="0" h="9715" w="9715">
                  <a:moveTo>
                    <a:pt x="9715" y="4858"/>
                  </a:moveTo>
                  <a:cubicBezTo>
                    <a:pt x="9715" y="7541"/>
                    <a:pt x="7541" y="9716"/>
                    <a:pt x="4858" y="9716"/>
                  </a:cubicBezTo>
                  <a:cubicBezTo>
                    <a:pt x="2175" y="9716"/>
                    <a:pt x="0" y="7541"/>
                    <a:pt x="0" y="4858"/>
                  </a:cubicBezTo>
                  <a:cubicBezTo>
                    <a:pt x="0" y="2175"/>
                    <a:pt x="2175" y="0"/>
                    <a:pt x="4858" y="0"/>
                  </a:cubicBezTo>
                  <a:cubicBezTo>
                    <a:pt x="7541" y="0"/>
                    <a:pt x="9715" y="2175"/>
                    <a:pt x="9715" y="4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2" name="Google Shape;4542;p56"/>
            <p:cNvSpPr/>
            <p:nvPr/>
          </p:nvSpPr>
          <p:spPr>
            <a:xfrm>
              <a:off x="4670679" y="3083670"/>
              <a:ext cx="62198" cy="68341"/>
            </a:xfrm>
            <a:custGeom>
              <a:rect b="b" l="l" r="r" t="t"/>
              <a:pathLst>
                <a:path extrusionOk="0" h="68341" w="62198">
                  <a:moveTo>
                    <a:pt x="11621" y="68342"/>
                  </a:moveTo>
                  <a:cubicBezTo>
                    <a:pt x="13621" y="68342"/>
                    <a:pt x="15621" y="67770"/>
                    <a:pt x="17431" y="66723"/>
                  </a:cubicBezTo>
                  <a:lnTo>
                    <a:pt x="56388" y="44244"/>
                  </a:lnTo>
                  <a:cubicBezTo>
                    <a:pt x="60008" y="42148"/>
                    <a:pt x="62198" y="38338"/>
                    <a:pt x="62198" y="34147"/>
                  </a:cubicBezTo>
                  <a:cubicBezTo>
                    <a:pt x="62198" y="34147"/>
                    <a:pt x="62198" y="33957"/>
                    <a:pt x="62198" y="33861"/>
                  </a:cubicBezTo>
                  <a:cubicBezTo>
                    <a:pt x="62198" y="29766"/>
                    <a:pt x="59912" y="26146"/>
                    <a:pt x="56388" y="24051"/>
                  </a:cubicBezTo>
                  <a:lnTo>
                    <a:pt x="17431" y="1572"/>
                  </a:lnTo>
                  <a:cubicBezTo>
                    <a:pt x="13811" y="-524"/>
                    <a:pt x="9430" y="-524"/>
                    <a:pt x="5810" y="1572"/>
                  </a:cubicBezTo>
                  <a:cubicBezTo>
                    <a:pt x="2191" y="3667"/>
                    <a:pt x="0" y="7477"/>
                    <a:pt x="0" y="11668"/>
                  </a:cubicBezTo>
                  <a:lnTo>
                    <a:pt x="0" y="56626"/>
                  </a:lnTo>
                  <a:cubicBezTo>
                    <a:pt x="0" y="60817"/>
                    <a:pt x="2191" y="64627"/>
                    <a:pt x="5810" y="66723"/>
                  </a:cubicBezTo>
                  <a:cubicBezTo>
                    <a:pt x="7620" y="67770"/>
                    <a:pt x="9620" y="68342"/>
                    <a:pt x="11621" y="68342"/>
                  </a:cubicBezTo>
                  <a:close/>
                  <a:moveTo>
                    <a:pt x="9716" y="11763"/>
                  </a:moveTo>
                  <a:cubicBezTo>
                    <a:pt x="9716" y="10811"/>
                    <a:pt x="10287" y="10335"/>
                    <a:pt x="10668" y="10144"/>
                  </a:cubicBezTo>
                  <a:cubicBezTo>
                    <a:pt x="11049" y="9954"/>
                    <a:pt x="11716" y="9668"/>
                    <a:pt x="12573" y="10144"/>
                  </a:cubicBezTo>
                  <a:lnTo>
                    <a:pt x="51530" y="32623"/>
                  </a:lnTo>
                  <a:cubicBezTo>
                    <a:pt x="52388" y="33099"/>
                    <a:pt x="52483" y="33861"/>
                    <a:pt x="52483" y="34242"/>
                  </a:cubicBezTo>
                  <a:cubicBezTo>
                    <a:pt x="52483" y="34623"/>
                    <a:pt x="52388" y="35385"/>
                    <a:pt x="51530" y="35862"/>
                  </a:cubicBezTo>
                  <a:lnTo>
                    <a:pt x="12573" y="58341"/>
                  </a:lnTo>
                  <a:cubicBezTo>
                    <a:pt x="11716" y="58817"/>
                    <a:pt x="11049" y="58531"/>
                    <a:pt x="10668" y="58341"/>
                  </a:cubicBezTo>
                  <a:cubicBezTo>
                    <a:pt x="10287" y="58150"/>
                    <a:pt x="9716" y="57674"/>
                    <a:pt x="9716" y="56721"/>
                  </a:cubicBezTo>
                  <a:lnTo>
                    <a:pt x="9716" y="1176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3" name="Google Shape;4543;p56"/>
            <p:cNvSpPr/>
            <p:nvPr/>
          </p:nvSpPr>
          <p:spPr>
            <a:xfrm>
              <a:off x="4576857" y="3041808"/>
              <a:ext cx="249840" cy="152209"/>
            </a:xfrm>
            <a:custGeom>
              <a:rect b="b" l="l" r="r" t="t"/>
              <a:pathLst>
                <a:path extrusionOk="0" h="152209" w="249840">
                  <a:moveTo>
                    <a:pt x="9811" y="152210"/>
                  </a:moveTo>
                  <a:lnTo>
                    <a:pt x="56960" y="152210"/>
                  </a:lnTo>
                  <a:cubicBezTo>
                    <a:pt x="59627" y="152210"/>
                    <a:pt x="61817" y="150019"/>
                    <a:pt x="61817" y="147352"/>
                  </a:cubicBezTo>
                  <a:cubicBezTo>
                    <a:pt x="61817" y="144685"/>
                    <a:pt x="59627" y="142494"/>
                    <a:pt x="56960" y="142494"/>
                  </a:cubicBezTo>
                  <a:lnTo>
                    <a:pt x="9811" y="142494"/>
                  </a:lnTo>
                  <a:cubicBezTo>
                    <a:pt x="9811" y="142494"/>
                    <a:pt x="9811" y="142494"/>
                    <a:pt x="9811" y="142494"/>
                  </a:cubicBezTo>
                  <a:lnTo>
                    <a:pt x="9811" y="9906"/>
                  </a:lnTo>
                  <a:cubicBezTo>
                    <a:pt x="9811" y="9906"/>
                    <a:pt x="9811" y="9906"/>
                    <a:pt x="9811" y="9906"/>
                  </a:cubicBezTo>
                  <a:lnTo>
                    <a:pt x="240030" y="9906"/>
                  </a:lnTo>
                  <a:cubicBezTo>
                    <a:pt x="240030" y="9906"/>
                    <a:pt x="240030" y="9906"/>
                    <a:pt x="240030" y="9906"/>
                  </a:cubicBezTo>
                  <a:lnTo>
                    <a:pt x="240030" y="142494"/>
                  </a:lnTo>
                  <a:cubicBezTo>
                    <a:pt x="240030" y="142494"/>
                    <a:pt x="240030" y="142494"/>
                    <a:pt x="240030" y="142494"/>
                  </a:cubicBezTo>
                  <a:lnTo>
                    <a:pt x="76486" y="142494"/>
                  </a:lnTo>
                  <a:cubicBezTo>
                    <a:pt x="73819" y="142494"/>
                    <a:pt x="71628" y="144685"/>
                    <a:pt x="71628" y="147352"/>
                  </a:cubicBezTo>
                  <a:cubicBezTo>
                    <a:pt x="71628" y="150019"/>
                    <a:pt x="73819" y="152210"/>
                    <a:pt x="76486" y="152210"/>
                  </a:cubicBezTo>
                  <a:lnTo>
                    <a:pt x="240030" y="152210"/>
                  </a:lnTo>
                  <a:cubicBezTo>
                    <a:pt x="245459" y="152210"/>
                    <a:pt x="249841" y="147828"/>
                    <a:pt x="249841" y="142399"/>
                  </a:cubicBezTo>
                  <a:lnTo>
                    <a:pt x="249841" y="9811"/>
                  </a:lnTo>
                  <a:cubicBezTo>
                    <a:pt x="249841" y="4382"/>
                    <a:pt x="245459" y="0"/>
                    <a:pt x="240030" y="0"/>
                  </a:cubicBezTo>
                  <a:lnTo>
                    <a:pt x="9811" y="0"/>
                  </a:lnTo>
                  <a:cubicBezTo>
                    <a:pt x="4382" y="0"/>
                    <a:pt x="0" y="4382"/>
                    <a:pt x="0" y="9811"/>
                  </a:cubicBezTo>
                  <a:lnTo>
                    <a:pt x="0" y="142399"/>
                  </a:lnTo>
                  <a:cubicBezTo>
                    <a:pt x="0" y="147828"/>
                    <a:pt x="4382" y="152210"/>
                    <a:pt x="9811" y="1522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4" name="Google Shape;4544;p56"/>
            <p:cNvSpPr/>
            <p:nvPr/>
          </p:nvSpPr>
          <p:spPr>
            <a:xfrm>
              <a:off x="4576667" y="3207067"/>
              <a:ext cx="249935" cy="31813"/>
            </a:xfrm>
            <a:custGeom>
              <a:rect b="b" l="l" r="r" t="t"/>
              <a:pathLst>
                <a:path extrusionOk="0" h="31813" w="249935">
                  <a:moveTo>
                    <a:pt x="245078" y="11049"/>
                  </a:moveTo>
                  <a:lnTo>
                    <a:pt x="44386" y="11049"/>
                  </a:lnTo>
                  <a:cubicBezTo>
                    <a:pt x="42577" y="4667"/>
                    <a:pt x="36671" y="0"/>
                    <a:pt x="29718" y="0"/>
                  </a:cubicBezTo>
                  <a:lnTo>
                    <a:pt x="28194" y="0"/>
                  </a:lnTo>
                  <a:cubicBezTo>
                    <a:pt x="21241" y="0"/>
                    <a:pt x="15335" y="4667"/>
                    <a:pt x="13525" y="11049"/>
                  </a:cubicBezTo>
                  <a:lnTo>
                    <a:pt x="4858" y="11049"/>
                  </a:lnTo>
                  <a:cubicBezTo>
                    <a:pt x="2191" y="11049"/>
                    <a:pt x="0" y="13240"/>
                    <a:pt x="0" y="15907"/>
                  </a:cubicBezTo>
                  <a:cubicBezTo>
                    <a:pt x="0" y="18574"/>
                    <a:pt x="2191" y="20765"/>
                    <a:pt x="4858" y="20765"/>
                  </a:cubicBezTo>
                  <a:lnTo>
                    <a:pt x="13525" y="20765"/>
                  </a:lnTo>
                  <a:cubicBezTo>
                    <a:pt x="15335" y="27146"/>
                    <a:pt x="21241" y="31814"/>
                    <a:pt x="28194" y="31814"/>
                  </a:cubicBezTo>
                  <a:lnTo>
                    <a:pt x="29718" y="31814"/>
                  </a:lnTo>
                  <a:cubicBezTo>
                    <a:pt x="36671" y="31814"/>
                    <a:pt x="42577" y="27146"/>
                    <a:pt x="44386" y="20765"/>
                  </a:cubicBezTo>
                  <a:lnTo>
                    <a:pt x="245078" y="20765"/>
                  </a:lnTo>
                  <a:cubicBezTo>
                    <a:pt x="247745" y="20765"/>
                    <a:pt x="249936" y="18574"/>
                    <a:pt x="249936" y="15907"/>
                  </a:cubicBezTo>
                  <a:cubicBezTo>
                    <a:pt x="249936" y="13240"/>
                    <a:pt x="247745" y="11049"/>
                    <a:pt x="245078" y="11049"/>
                  </a:cubicBezTo>
                  <a:close/>
                  <a:moveTo>
                    <a:pt x="35242" y="16669"/>
                  </a:moveTo>
                  <a:cubicBezTo>
                    <a:pt x="35242" y="19717"/>
                    <a:pt x="32766" y="22098"/>
                    <a:pt x="29813" y="22098"/>
                  </a:cubicBezTo>
                  <a:lnTo>
                    <a:pt x="28289" y="22098"/>
                  </a:lnTo>
                  <a:cubicBezTo>
                    <a:pt x="25336" y="22098"/>
                    <a:pt x="22860" y="19621"/>
                    <a:pt x="22860" y="16669"/>
                  </a:cubicBezTo>
                  <a:lnTo>
                    <a:pt x="22860" y="15145"/>
                  </a:lnTo>
                  <a:cubicBezTo>
                    <a:pt x="22860" y="12097"/>
                    <a:pt x="25336" y="9716"/>
                    <a:pt x="28289" y="9716"/>
                  </a:cubicBezTo>
                  <a:lnTo>
                    <a:pt x="29813" y="9716"/>
                  </a:lnTo>
                  <a:cubicBezTo>
                    <a:pt x="32861" y="9716"/>
                    <a:pt x="35242" y="12192"/>
                    <a:pt x="35242" y="15145"/>
                  </a:cubicBezTo>
                  <a:lnTo>
                    <a:pt x="35242" y="16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5" name="Google Shape;4545;p56"/>
            <p:cNvSpPr/>
            <p:nvPr/>
          </p:nvSpPr>
          <p:spPr>
            <a:xfrm>
              <a:off x="4534852" y="2953130"/>
              <a:ext cx="333089" cy="314896"/>
            </a:xfrm>
            <a:custGeom>
              <a:rect b="b" l="l" r="r" t="t"/>
              <a:pathLst>
                <a:path extrusionOk="0" h="314896" w="333089">
                  <a:moveTo>
                    <a:pt x="309848" y="0"/>
                  </a:moveTo>
                  <a:lnTo>
                    <a:pt x="121444" y="0"/>
                  </a:lnTo>
                  <a:cubicBezTo>
                    <a:pt x="118777" y="0"/>
                    <a:pt x="116586" y="2191"/>
                    <a:pt x="116586" y="4858"/>
                  </a:cubicBezTo>
                  <a:cubicBezTo>
                    <a:pt x="116586" y="7525"/>
                    <a:pt x="118777" y="9716"/>
                    <a:pt x="121444" y="9716"/>
                  </a:cubicBezTo>
                  <a:lnTo>
                    <a:pt x="309848" y="9716"/>
                  </a:lnTo>
                  <a:cubicBezTo>
                    <a:pt x="317278" y="9716"/>
                    <a:pt x="323374" y="15811"/>
                    <a:pt x="323374" y="23241"/>
                  </a:cubicBezTo>
                  <a:lnTo>
                    <a:pt x="323374" y="56864"/>
                  </a:lnTo>
                  <a:lnTo>
                    <a:pt x="9715" y="56864"/>
                  </a:lnTo>
                  <a:lnTo>
                    <a:pt x="9715" y="23241"/>
                  </a:lnTo>
                  <a:cubicBezTo>
                    <a:pt x="9715" y="15811"/>
                    <a:pt x="15811" y="9716"/>
                    <a:pt x="23241" y="9716"/>
                  </a:cubicBezTo>
                  <a:lnTo>
                    <a:pt x="101917" y="9716"/>
                  </a:lnTo>
                  <a:cubicBezTo>
                    <a:pt x="104584" y="9716"/>
                    <a:pt x="106775" y="7525"/>
                    <a:pt x="106775" y="4858"/>
                  </a:cubicBezTo>
                  <a:cubicBezTo>
                    <a:pt x="106775" y="2191"/>
                    <a:pt x="104584" y="0"/>
                    <a:pt x="101917" y="0"/>
                  </a:cubicBezTo>
                  <a:lnTo>
                    <a:pt x="23241" y="0"/>
                  </a:lnTo>
                  <a:cubicBezTo>
                    <a:pt x="10382" y="0"/>
                    <a:pt x="0" y="10477"/>
                    <a:pt x="0" y="23241"/>
                  </a:cubicBezTo>
                  <a:lnTo>
                    <a:pt x="0" y="291656"/>
                  </a:lnTo>
                  <a:cubicBezTo>
                    <a:pt x="0" y="304514"/>
                    <a:pt x="10477" y="314897"/>
                    <a:pt x="23241" y="314897"/>
                  </a:cubicBezTo>
                  <a:lnTo>
                    <a:pt x="309848" y="314897"/>
                  </a:lnTo>
                  <a:cubicBezTo>
                    <a:pt x="322707" y="314897"/>
                    <a:pt x="333089" y="304419"/>
                    <a:pt x="333089" y="291656"/>
                  </a:cubicBezTo>
                  <a:lnTo>
                    <a:pt x="333089" y="23336"/>
                  </a:lnTo>
                  <a:cubicBezTo>
                    <a:pt x="333089" y="10477"/>
                    <a:pt x="322612" y="95"/>
                    <a:pt x="309848" y="95"/>
                  </a:cubicBezTo>
                  <a:close/>
                  <a:moveTo>
                    <a:pt x="309848" y="305276"/>
                  </a:moveTo>
                  <a:lnTo>
                    <a:pt x="23241" y="305276"/>
                  </a:lnTo>
                  <a:cubicBezTo>
                    <a:pt x="15811" y="305276"/>
                    <a:pt x="9715" y="299180"/>
                    <a:pt x="9715" y="291751"/>
                  </a:cubicBezTo>
                  <a:lnTo>
                    <a:pt x="9715" y="66675"/>
                  </a:lnTo>
                  <a:lnTo>
                    <a:pt x="323374" y="66675"/>
                  </a:lnTo>
                  <a:lnTo>
                    <a:pt x="323374" y="291751"/>
                  </a:lnTo>
                  <a:cubicBezTo>
                    <a:pt x="323374" y="299180"/>
                    <a:pt x="317278" y="305276"/>
                    <a:pt x="309848" y="30527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46" name="Google Shape;4546;p56"/>
          <p:cNvGrpSpPr/>
          <p:nvPr/>
        </p:nvGrpSpPr>
        <p:grpSpPr>
          <a:xfrm>
            <a:off x="3346810" y="1995143"/>
            <a:ext cx="263468" cy="290163"/>
            <a:chOff x="4948142" y="2934556"/>
            <a:chExt cx="316060" cy="348043"/>
          </a:xfrm>
        </p:grpSpPr>
        <p:sp>
          <p:nvSpPr>
            <p:cNvPr id="4547" name="Google Shape;4547;p56"/>
            <p:cNvSpPr/>
            <p:nvPr/>
          </p:nvSpPr>
          <p:spPr>
            <a:xfrm>
              <a:off x="5000244" y="2986658"/>
              <a:ext cx="114871" cy="114871"/>
            </a:xfrm>
            <a:custGeom>
              <a:rect b="b" l="l" r="r" t="t"/>
              <a:pathLst>
                <a:path extrusionOk="0" h="114871" w="114871">
                  <a:moveTo>
                    <a:pt x="57436" y="114872"/>
                  </a:moveTo>
                  <a:cubicBezTo>
                    <a:pt x="89059" y="114872"/>
                    <a:pt x="114871" y="89154"/>
                    <a:pt x="114871" y="57436"/>
                  </a:cubicBezTo>
                  <a:cubicBezTo>
                    <a:pt x="114871" y="25717"/>
                    <a:pt x="89154" y="0"/>
                    <a:pt x="57436" y="0"/>
                  </a:cubicBezTo>
                  <a:cubicBezTo>
                    <a:pt x="25717" y="0"/>
                    <a:pt x="0" y="25717"/>
                    <a:pt x="0" y="57436"/>
                  </a:cubicBezTo>
                  <a:cubicBezTo>
                    <a:pt x="0" y="89059"/>
                    <a:pt x="25717" y="114872"/>
                    <a:pt x="57436" y="114872"/>
                  </a:cubicBezTo>
                  <a:lnTo>
                    <a:pt x="57436" y="114872"/>
                  </a:lnTo>
                  <a:close/>
                  <a:moveTo>
                    <a:pt x="57436" y="10192"/>
                  </a:moveTo>
                  <a:cubicBezTo>
                    <a:pt x="83439" y="10192"/>
                    <a:pt x="104680" y="31432"/>
                    <a:pt x="104680" y="57436"/>
                  </a:cubicBezTo>
                  <a:cubicBezTo>
                    <a:pt x="104680" y="83439"/>
                    <a:pt x="83534" y="104680"/>
                    <a:pt x="57436" y="104680"/>
                  </a:cubicBezTo>
                  <a:cubicBezTo>
                    <a:pt x="31337" y="104680"/>
                    <a:pt x="10192" y="83439"/>
                    <a:pt x="10192" y="57436"/>
                  </a:cubicBezTo>
                  <a:cubicBezTo>
                    <a:pt x="10192" y="31432"/>
                    <a:pt x="31432" y="10192"/>
                    <a:pt x="57436" y="10192"/>
                  </a:cubicBezTo>
                  <a:lnTo>
                    <a:pt x="57436" y="101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8" name="Google Shape;4548;p56"/>
            <p:cNvSpPr/>
            <p:nvPr/>
          </p:nvSpPr>
          <p:spPr>
            <a:xfrm>
              <a:off x="5023008" y="3009518"/>
              <a:ext cx="69341" cy="69341"/>
            </a:xfrm>
            <a:custGeom>
              <a:rect b="b" l="l" r="r" t="t"/>
              <a:pathLst>
                <a:path extrusionOk="0" h="69341" w="69341">
                  <a:moveTo>
                    <a:pt x="34671" y="69342"/>
                  </a:moveTo>
                  <a:cubicBezTo>
                    <a:pt x="53816" y="69342"/>
                    <a:pt x="69342" y="53816"/>
                    <a:pt x="69342" y="34671"/>
                  </a:cubicBezTo>
                  <a:cubicBezTo>
                    <a:pt x="69342" y="15526"/>
                    <a:pt x="53816" y="0"/>
                    <a:pt x="34671" y="0"/>
                  </a:cubicBezTo>
                  <a:cubicBezTo>
                    <a:pt x="15526" y="0"/>
                    <a:pt x="0" y="15526"/>
                    <a:pt x="0" y="34671"/>
                  </a:cubicBezTo>
                  <a:cubicBezTo>
                    <a:pt x="0" y="53816"/>
                    <a:pt x="15526" y="69342"/>
                    <a:pt x="34671" y="69342"/>
                  </a:cubicBezTo>
                  <a:close/>
                  <a:moveTo>
                    <a:pt x="34671" y="10097"/>
                  </a:moveTo>
                  <a:cubicBezTo>
                    <a:pt x="48196" y="10097"/>
                    <a:pt x="59246" y="21146"/>
                    <a:pt x="59246" y="34671"/>
                  </a:cubicBezTo>
                  <a:cubicBezTo>
                    <a:pt x="59246" y="48197"/>
                    <a:pt x="48196" y="59246"/>
                    <a:pt x="34671" y="59246"/>
                  </a:cubicBezTo>
                  <a:cubicBezTo>
                    <a:pt x="21146" y="59246"/>
                    <a:pt x="10096" y="48197"/>
                    <a:pt x="10096" y="34671"/>
                  </a:cubicBezTo>
                  <a:cubicBezTo>
                    <a:pt x="10096" y="21146"/>
                    <a:pt x="21146" y="10097"/>
                    <a:pt x="34671" y="1009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9" name="Google Shape;4549;p56"/>
            <p:cNvSpPr/>
            <p:nvPr/>
          </p:nvSpPr>
          <p:spPr>
            <a:xfrm>
              <a:off x="5109284" y="3008098"/>
              <a:ext cx="154918" cy="274406"/>
            </a:xfrm>
            <a:custGeom>
              <a:rect b="b" l="l" r="r" t="t"/>
              <a:pathLst>
                <a:path extrusionOk="0" h="274406" w="154918">
                  <a:moveTo>
                    <a:pt x="153469" y="118006"/>
                  </a:moveTo>
                  <a:lnTo>
                    <a:pt x="131371" y="65143"/>
                  </a:lnTo>
                  <a:cubicBezTo>
                    <a:pt x="127466" y="55808"/>
                    <a:pt x="124989" y="46188"/>
                    <a:pt x="123941" y="36377"/>
                  </a:cubicBezTo>
                  <a:cubicBezTo>
                    <a:pt x="122703" y="24947"/>
                    <a:pt x="119846" y="13708"/>
                    <a:pt x="115464" y="3135"/>
                  </a:cubicBezTo>
                  <a:cubicBezTo>
                    <a:pt x="114416" y="563"/>
                    <a:pt x="111464" y="-675"/>
                    <a:pt x="108797" y="373"/>
                  </a:cubicBezTo>
                  <a:cubicBezTo>
                    <a:pt x="106225" y="1420"/>
                    <a:pt x="104987" y="4373"/>
                    <a:pt x="106034" y="7040"/>
                  </a:cubicBezTo>
                  <a:cubicBezTo>
                    <a:pt x="110035" y="16756"/>
                    <a:pt x="112607" y="27043"/>
                    <a:pt x="113845" y="37520"/>
                  </a:cubicBezTo>
                  <a:cubicBezTo>
                    <a:pt x="114988" y="48283"/>
                    <a:pt x="117750" y="58856"/>
                    <a:pt x="122036" y="69048"/>
                  </a:cubicBezTo>
                  <a:lnTo>
                    <a:pt x="144134" y="121912"/>
                  </a:lnTo>
                  <a:cubicBezTo>
                    <a:pt x="145658" y="125626"/>
                    <a:pt x="143944" y="129817"/>
                    <a:pt x="140229" y="131341"/>
                  </a:cubicBezTo>
                  <a:lnTo>
                    <a:pt x="114226" y="142295"/>
                  </a:lnTo>
                  <a:cubicBezTo>
                    <a:pt x="107939" y="144962"/>
                    <a:pt x="103939" y="151058"/>
                    <a:pt x="103939" y="157821"/>
                  </a:cubicBezTo>
                  <a:lnTo>
                    <a:pt x="103939" y="194873"/>
                  </a:lnTo>
                  <a:cubicBezTo>
                    <a:pt x="103939" y="202493"/>
                    <a:pt x="97748" y="208780"/>
                    <a:pt x="90032" y="208780"/>
                  </a:cubicBezTo>
                  <a:lnTo>
                    <a:pt x="63077" y="208780"/>
                  </a:lnTo>
                  <a:cubicBezTo>
                    <a:pt x="41931" y="208780"/>
                    <a:pt x="22881" y="195445"/>
                    <a:pt x="15642" y="175537"/>
                  </a:cubicBezTo>
                  <a:lnTo>
                    <a:pt x="9832" y="159726"/>
                  </a:lnTo>
                  <a:cubicBezTo>
                    <a:pt x="8879" y="157059"/>
                    <a:pt x="5927" y="155725"/>
                    <a:pt x="3355" y="156678"/>
                  </a:cubicBezTo>
                  <a:cubicBezTo>
                    <a:pt x="688" y="157630"/>
                    <a:pt x="-646" y="160583"/>
                    <a:pt x="307" y="163155"/>
                  </a:cubicBezTo>
                  <a:lnTo>
                    <a:pt x="6117" y="178966"/>
                  </a:lnTo>
                  <a:cubicBezTo>
                    <a:pt x="10118" y="189825"/>
                    <a:pt x="16976" y="199064"/>
                    <a:pt x="25739" y="205922"/>
                  </a:cubicBezTo>
                  <a:lnTo>
                    <a:pt x="25739" y="269359"/>
                  </a:lnTo>
                  <a:cubicBezTo>
                    <a:pt x="25739" y="272121"/>
                    <a:pt x="28025" y="274407"/>
                    <a:pt x="30787" y="274407"/>
                  </a:cubicBezTo>
                  <a:cubicBezTo>
                    <a:pt x="33549" y="274407"/>
                    <a:pt x="35835" y="272121"/>
                    <a:pt x="35835" y="269359"/>
                  </a:cubicBezTo>
                  <a:lnTo>
                    <a:pt x="35835" y="212304"/>
                  </a:lnTo>
                  <a:cubicBezTo>
                    <a:pt x="44122" y="216495"/>
                    <a:pt x="53361" y="218781"/>
                    <a:pt x="63077" y="218781"/>
                  </a:cubicBezTo>
                  <a:lnTo>
                    <a:pt x="90032" y="218781"/>
                  </a:lnTo>
                  <a:cubicBezTo>
                    <a:pt x="103272" y="218781"/>
                    <a:pt x="114131" y="208018"/>
                    <a:pt x="114131" y="194683"/>
                  </a:cubicBezTo>
                  <a:lnTo>
                    <a:pt x="114131" y="157630"/>
                  </a:lnTo>
                  <a:cubicBezTo>
                    <a:pt x="114131" y="154963"/>
                    <a:pt x="115750" y="152487"/>
                    <a:pt x="118226" y="151534"/>
                  </a:cubicBezTo>
                  <a:lnTo>
                    <a:pt x="144230" y="140581"/>
                  </a:lnTo>
                  <a:cubicBezTo>
                    <a:pt x="153088" y="136866"/>
                    <a:pt x="157279" y="126674"/>
                    <a:pt x="153564" y="117816"/>
                  </a:cubicBezTo>
                  <a:lnTo>
                    <a:pt x="153564" y="11781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0" name="Google Shape;4550;p56"/>
            <p:cNvSpPr/>
            <p:nvPr/>
          </p:nvSpPr>
          <p:spPr>
            <a:xfrm>
              <a:off x="4948142" y="2934556"/>
              <a:ext cx="266116" cy="348043"/>
            </a:xfrm>
            <a:custGeom>
              <a:rect b="b" l="l" r="r" t="t"/>
              <a:pathLst>
                <a:path extrusionOk="0" h="348043" w="266116">
                  <a:moveTo>
                    <a:pt x="174784" y="194882"/>
                  </a:moveTo>
                  <a:cubicBezTo>
                    <a:pt x="177736" y="194882"/>
                    <a:pt x="180499" y="193739"/>
                    <a:pt x="182499" y="191643"/>
                  </a:cubicBezTo>
                  <a:lnTo>
                    <a:pt x="191643" y="182499"/>
                  </a:lnTo>
                  <a:cubicBezTo>
                    <a:pt x="193738" y="180404"/>
                    <a:pt x="194881" y="177641"/>
                    <a:pt x="194881" y="174784"/>
                  </a:cubicBezTo>
                  <a:cubicBezTo>
                    <a:pt x="194881" y="171926"/>
                    <a:pt x="193738" y="169069"/>
                    <a:pt x="191643" y="167069"/>
                  </a:cubicBezTo>
                  <a:lnTo>
                    <a:pt x="184118" y="159544"/>
                  </a:lnTo>
                  <a:cubicBezTo>
                    <a:pt x="184118" y="159544"/>
                    <a:pt x="183832" y="158877"/>
                    <a:pt x="184023" y="158591"/>
                  </a:cubicBezTo>
                  <a:cubicBezTo>
                    <a:pt x="190214" y="149162"/>
                    <a:pt x="194596" y="138684"/>
                    <a:pt x="196882" y="127635"/>
                  </a:cubicBezTo>
                  <a:cubicBezTo>
                    <a:pt x="196882" y="127254"/>
                    <a:pt x="197263" y="127064"/>
                    <a:pt x="197644" y="127064"/>
                  </a:cubicBezTo>
                  <a:lnTo>
                    <a:pt x="208312" y="127064"/>
                  </a:lnTo>
                  <a:cubicBezTo>
                    <a:pt x="214313" y="127064"/>
                    <a:pt x="219265" y="122111"/>
                    <a:pt x="219265" y="116110"/>
                  </a:cubicBezTo>
                  <a:lnTo>
                    <a:pt x="219265" y="103156"/>
                  </a:lnTo>
                  <a:cubicBezTo>
                    <a:pt x="219265" y="97155"/>
                    <a:pt x="214313" y="92202"/>
                    <a:pt x="208312" y="92202"/>
                  </a:cubicBezTo>
                  <a:lnTo>
                    <a:pt x="197644" y="92202"/>
                  </a:lnTo>
                  <a:cubicBezTo>
                    <a:pt x="197644" y="92202"/>
                    <a:pt x="196977" y="91916"/>
                    <a:pt x="196882" y="91631"/>
                  </a:cubicBezTo>
                  <a:cubicBezTo>
                    <a:pt x="194596" y="80582"/>
                    <a:pt x="190309" y="70199"/>
                    <a:pt x="184023" y="60674"/>
                  </a:cubicBezTo>
                  <a:cubicBezTo>
                    <a:pt x="183832" y="60389"/>
                    <a:pt x="183832" y="60008"/>
                    <a:pt x="184118" y="59722"/>
                  </a:cubicBezTo>
                  <a:lnTo>
                    <a:pt x="191643" y="52197"/>
                  </a:lnTo>
                  <a:cubicBezTo>
                    <a:pt x="195929" y="47911"/>
                    <a:pt x="195929" y="40958"/>
                    <a:pt x="191643" y="36671"/>
                  </a:cubicBezTo>
                  <a:lnTo>
                    <a:pt x="182499" y="27527"/>
                  </a:lnTo>
                  <a:cubicBezTo>
                    <a:pt x="180403" y="25432"/>
                    <a:pt x="177641" y="24289"/>
                    <a:pt x="174784" y="24289"/>
                  </a:cubicBezTo>
                  <a:cubicBezTo>
                    <a:pt x="171926" y="24289"/>
                    <a:pt x="169069" y="25432"/>
                    <a:pt x="167068" y="27527"/>
                  </a:cubicBezTo>
                  <a:lnTo>
                    <a:pt x="159544" y="35052"/>
                  </a:lnTo>
                  <a:cubicBezTo>
                    <a:pt x="159544" y="35052"/>
                    <a:pt x="158877" y="35338"/>
                    <a:pt x="158591" y="35147"/>
                  </a:cubicBezTo>
                  <a:cubicBezTo>
                    <a:pt x="149161" y="28956"/>
                    <a:pt x="138684" y="24575"/>
                    <a:pt x="127635" y="22289"/>
                  </a:cubicBezTo>
                  <a:cubicBezTo>
                    <a:pt x="127254" y="22289"/>
                    <a:pt x="127063" y="21908"/>
                    <a:pt x="127063" y="21527"/>
                  </a:cubicBezTo>
                  <a:lnTo>
                    <a:pt x="127063" y="15526"/>
                  </a:lnTo>
                  <a:cubicBezTo>
                    <a:pt x="138208" y="12002"/>
                    <a:pt x="149923" y="10097"/>
                    <a:pt x="161925" y="10097"/>
                  </a:cubicBezTo>
                  <a:lnTo>
                    <a:pt x="162115" y="10097"/>
                  </a:lnTo>
                  <a:cubicBezTo>
                    <a:pt x="200311" y="10097"/>
                    <a:pt x="235744" y="29147"/>
                    <a:pt x="256794" y="61055"/>
                  </a:cubicBezTo>
                  <a:cubicBezTo>
                    <a:pt x="258318" y="63437"/>
                    <a:pt x="261461" y="64008"/>
                    <a:pt x="263842" y="62484"/>
                  </a:cubicBezTo>
                  <a:cubicBezTo>
                    <a:pt x="266224" y="60960"/>
                    <a:pt x="266795" y="57817"/>
                    <a:pt x="265271" y="55436"/>
                  </a:cubicBezTo>
                  <a:cubicBezTo>
                    <a:pt x="242221" y="20669"/>
                    <a:pt x="203740" y="0"/>
                    <a:pt x="162115" y="0"/>
                  </a:cubicBezTo>
                  <a:lnTo>
                    <a:pt x="161925" y="0"/>
                  </a:lnTo>
                  <a:cubicBezTo>
                    <a:pt x="149447" y="0"/>
                    <a:pt x="137160" y="1905"/>
                    <a:pt x="125539" y="5429"/>
                  </a:cubicBezTo>
                  <a:cubicBezTo>
                    <a:pt x="123634" y="2191"/>
                    <a:pt x="120110" y="0"/>
                    <a:pt x="116110" y="0"/>
                  </a:cubicBezTo>
                  <a:lnTo>
                    <a:pt x="103156" y="0"/>
                  </a:lnTo>
                  <a:cubicBezTo>
                    <a:pt x="97155" y="0"/>
                    <a:pt x="92202" y="4953"/>
                    <a:pt x="92202" y="10954"/>
                  </a:cubicBezTo>
                  <a:lnTo>
                    <a:pt x="92202" y="21622"/>
                  </a:lnTo>
                  <a:cubicBezTo>
                    <a:pt x="92202" y="21622"/>
                    <a:pt x="91916" y="22289"/>
                    <a:pt x="91630" y="22384"/>
                  </a:cubicBezTo>
                  <a:cubicBezTo>
                    <a:pt x="80581" y="24670"/>
                    <a:pt x="70199" y="28956"/>
                    <a:pt x="60674" y="35243"/>
                  </a:cubicBezTo>
                  <a:cubicBezTo>
                    <a:pt x="60388" y="35433"/>
                    <a:pt x="60007" y="35433"/>
                    <a:pt x="59722" y="35147"/>
                  </a:cubicBezTo>
                  <a:lnTo>
                    <a:pt x="52197" y="27622"/>
                  </a:lnTo>
                  <a:cubicBezTo>
                    <a:pt x="50101" y="25527"/>
                    <a:pt x="47339" y="24384"/>
                    <a:pt x="44482" y="24384"/>
                  </a:cubicBezTo>
                  <a:cubicBezTo>
                    <a:pt x="41624" y="24384"/>
                    <a:pt x="38767" y="25527"/>
                    <a:pt x="36767" y="27622"/>
                  </a:cubicBezTo>
                  <a:lnTo>
                    <a:pt x="27622" y="36767"/>
                  </a:lnTo>
                  <a:cubicBezTo>
                    <a:pt x="23336" y="41053"/>
                    <a:pt x="23336" y="48006"/>
                    <a:pt x="27622" y="52292"/>
                  </a:cubicBezTo>
                  <a:lnTo>
                    <a:pt x="35147" y="59817"/>
                  </a:lnTo>
                  <a:cubicBezTo>
                    <a:pt x="35147" y="59817"/>
                    <a:pt x="35433" y="60484"/>
                    <a:pt x="35242" y="60770"/>
                  </a:cubicBezTo>
                  <a:cubicBezTo>
                    <a:pt x="29051" y="70199"/>
                    <a:pt x="24670" y="80677"/>
                    <a:pt x="22384" y="91726"/>
                  </a:cubicBezTo>
                  <a:cubicBezTo>
                    <a:pt x="22384" y="92107"/>
                    <a:pt x="22003" y="92297"/>
                    <a:pt x="21622" y="92297"/>
                  </a:cubicBezTo>
                  <a:lnTo>
                    <a:pt x="10954" y="92297"/>
                  </a:lnTo>
                  <a:cubicBezTo>
                    <a:pt x="4953" y="92297"/>
                    <a:pt x="0" y="97250"/>
                    <a:pt x="0" y="103251"/>
                  </a:cubicBezTo>
                  <a:lnTo>
                    <a:pt x="0" y="116205"/>
                  </a:lnTo>
                  <a:cubicBezTo>
                    <a:pt x="0" y="122206"/>
                    <a:pt x="4953" y="127159"/>
                    <a:pt x="10954" y="127159"/>
                  </a:cubicBezTo>
                  <a:lnTo>
                    <a:pt x="21622" y="127159"/>
                  </a:lnTo>
                  <a:cubicBezTo>
                    <a:pt x="21622" y="127159"/>
                    <a:pt x="22288" y="127445"/>
                    <a:pt x="22384" y="127730"/>
                  </a:cubicBezTo>
                  <a:cubicBezTo>
                    <a:pt x="22765" y="129540"/>
                    <a:pt x="23146" y="131350"/>
                    <a:pt x="23622" y="133064"/>
                  </a:cubicBezTo>
                  <a:cubicBezTo>
                    <a:pt x="24384" y="135731"/>
                    <a:pt x="27146" y="137351"/>
                    <a:pt x="29908" y="136684"/>
                  </a:cubicBezTo>
                  <a:cubicBezTo>
                    <a:pt x="32575" y="135922"/>
                    <a:pt x="34195" y="133160"/>
                    <a:pt x="33528" y="130397"/>
                  </a:cubicBezTo>
                  <a:cubicBezTo>
                    <a:pt x="33147" y="128873"/>
                    <a:pt x="32766" y="127254"/>
                    <a:pt x="32385" y="125635"/>
                  </a:cubicBezTo>
                  <a:cubicBezTo>
                    <a:pt x="31337" y="120587"/>
                    <a:pt x="26860" y="116967"/>
                    <a:pt x="21717" y="116967"/>
                  </a:cubicBezTo>
                  <a:lnTo>
                    <a:pt x="11049" y="116967"/>
                  </a:lnTo>
                  <a:cubicBezTo>
                    <a:pt x="11049" y="116967"/>
                    <a:pt x="10287" y="116586"/>
                    <a:pt x="10287" y="116205"/>
                  </a:cubicBezTo>
                  <a:lnTo>
                    <a:pt x="10287" y="103251"/>
                  </a:lnTo>
                  <a:cubicBezTo>
                    <a:pt x="10287" y="103251"/>
                    <a:pt x="10668" y="102489"/>
                    <a:pt x="11049" y="102489"/>
                  </a:cubicBezTo>
                  <a:lnTo>
                    <a:pt x="21717" y="102489"/>
                  </a:lnTo>
                  <a:cubicBezTo>
                    <a:pt x="26860" y="102489"/>
                    <a:pt x="31432" y="98870"/>
                    <a:pt x="32385" y="93821"/>
                  </a:cubicBezTo>
                  <a:cubicBezTo>
                    <a:pt x="34385" y="84011"/>
                    <a:pt x="38195" y="74771"/>
                    <a:pt x="43720" y="66389"/>
                  </a:cubicBezTo>
                  <a:cubicBezTo>
                    <a:pt x="46577" y="62103"/>
                    <a:pt x="46006" y="56293"/>
                    <a:pt x="42291" y="52673"/>
                  </a:cubicBezTo>
                  <a:lnTo>
                    <a:pt x="34766" y="45149"/>
                  </a:lnTo>
                  <a:cubicBezTo>
                    <a:pt x="34766" y="45149"/>
                    <a:pt x="34480" y="44387"/>
                    <a:pt x="34766" y="44101"/>
                  </a:cubicBezTo>
                  <a:lnTo>
                    <a:pt x="43910" y="34957"/>
                  </a:lnTo>
                  <a:cubicBezTo>
                    <a:pt x="43910" y="34957"/>
                    <a:pt x="44291" y="34766"/>
                    <a:pt x="44482" y="34766"/>
                  </a:cubicBezTo>
                  <a:cubicBezTo>
                    <a:pt x="44672" y="34766"/>
                    <a:pt x="44863" y="34766"/>
                    <a:pt x="45053" y="34957"/>
                  </a:cubicBezTo>
                  <a:lnTo>
                    <a:pt x="52578" y="42482"/>
                  </a:lnTo>
                  <a:cubicBezTo>
                    <a:pt x="56197" y="46101"/>
                    <a:pt x="62008" y="46768"/>
                    <a:pt x="66294" y="43910"/>
                  </a:cubicBezTo>
                  <a:cubicBezTo>
                    <a:pt x="74676" y="38386"/>
                    <a:pt x="83915" y="34576"/>
                    <a:pt x="93726" y="32576"/>
                  </a:cubicBezTo>
                  <a:cubicBezTo>
                    <a:pt x="98774" y="31528"/>
                    <a:pt x="102394" y="27051"/>
                    <a:pt x="102394" y="21908"/>
                  </a:cubicBezTo>
                  <a:lnTo>
                    <a:pt x="102394" y="11240"/>
                  </a:lnTo>
                  <a:cubicBezTo>
                    <a:pt x="102394" y="11240"/>
                    <a:pt x="102775" y="10478"/>
                    <a:pt x="103156" y="10478"/>
                  </a:cubicBezTo>
                  <a:lnTo>
                    <a:pt x="116110" y="10478"/>
                  </a:lnTo>
                  <a:cubicBezTo>
                    <a:pt x="116110" y="10478"/>
                    <a:pt x="116872" y="10859"/>
                    <a:pt x="116872" y="11240"/>
                  </a:cubicBezTo>
                  <a:lnTo>
                    <a:pt x="116872" y="21908"/>
                  </a:lnTo>
                  <a:cubicBezTo>
                    <a:pt x="116872" y="27051"/>
                    <a:pt x="120491" y="31623"/>
                    <a:pt x="125539" y="32576"/>
                  </a:cubicBezTo>
                  <a:cubicBezTo>
                    <a:pt x="135350" y="34576"/>
                    <a:pt x="144589" y="38386"/>
                    <a:pt x="152971" y="43910"/>
                  </a:cubicBezTo>
                  <a:cubicBezTo>
                    <a:pt x="157258" y="46768"/>
                    <a:pt x="163068" y="46196"/>
                    <a:pt x="166688" y="42482"/>
                  </a:cubicBezTo>
                  <a:lnTo>
                    <a:pt x="174212" y="34957"/>
                  </a:lnTo>
                  <a:cubicBezTo>
                    <a:pt x="174212" y="34957"/>
                    <a:pt x="174593" y="34766"/>
                    <a:pt x="174784" y="34766"/>
                  </a:cubicBezTo>
                  <a:cubicBezTo>
                    <a:pt x="174974" y="34766"/>
                    <a:pt x="175165" y="34766"/>
                    <a:pt x="175355" y="34957"/>
                  </a:cubicBezTo>
                  <a:lnTo>
                    <a:pt x="184499" y="44101"/>
                  </a:lnTo>
                  <a:cubicBezTo>
                    <a:pt x="184499" y="44101"/>
                    <a:pt x="184785" y="44863"/>
                    <a:pt x="184499" y="45149"/>
                  </a:cubicBezTo>
                  <a:lnTo>
                    <a:pt x="176975" y="52673"/>
                  </a:lnTo>
                  <a:cubicBezTo>
                    <a:pt x="173355" y="56293"/>
                    <a:pt x="172688" y="62103"/>
                    <a:pt x="175546" y="66389"/>
                  </a:cubicBezTo>
                  <a:cubicBezTo>
                    <a:pt x="181070" y="74771"/>
                    <a:pt x="184880" y="84011"/>
                    <a:pt x="186880" y="93821"/>
                  </a:cubicBezTo>
                  <a:cubicBezTo>
                    <a:pt x="187928" y="98870"/>
                    <a:pt x="192405" y="102489"/>
                    <a:pt x="197548" y="102489"/>
                  </a:cubicBezTo>
                  <a:lnTo>
                    <a:pt x="208217" y="102489"/>
                  </a:lnTo>
                  <a:cubicBezTo>
                    <a:pt x="208217" y="102489"/>
                    <a:pt x="208978" y="102870"/>
                    <a:pt x="208978" y="103251"/>
                  </a:cubicBezTo>
                  <a:lnTo>
                    <a:pt x="208978" y="116205"/>
                  </a:lnTo>
                  <a:cubicBezTo>
                    <a:pt x="208978" y="116205"/>
                    <a:pt x="208597" y="116967"/>
                    <a:pt x="208217" y="116967"/>
                  </a:cubicBezTo>
                  <a:lnTo>
                    <a:pt x="197548" y="116967"/>
                  </a:lnTo>
                  <a:cubicBezTo>
                    <a:pt x="192405" y="116967"/>
                    <a:pt x="187833" y="120587"/>
                    <a:pt x="186880" y="125635"/>
                  </a:cubicBezTo>
                  <a:cubicBezTo>
                    <a:pt x="184880" y="135446"/>
                    <a:pt x="181070" y="144685"/>
                    <a:pt x="175546" y="153067"/>
                  </a:cubicBezTo>
                  <a:cubicBezTo>
                    <a:pt x="172688" y="157353"/>
                    <a:pt x="173260" y="163163"/>
                    <a:pt x="176975" y="166783"/>
                  </a:cubicBezTo>
                  <a:lnTo>
                    <a:pt x="184499" y="174308"/>
                  </a:lnTo>
                  <a:cubicBezTo>
                    <a:pt x="184499" y="174308"/>
                    <a:pt x="184690" y="174689"/>
                    <a:pt x="184690" y="174879"/>
                  </a:cubicBezTo>
                  <a:cubicBezTo>
                    <a:pt x="184690" y="175070"/>
                    <a:pt x="184690" y="175260"/>
                    <a:pt x="184499" y="175451"/>
                  </a:cubicBezTo>
                  <a:lnTo>
                    <a:pt x="175355" y="184595"/>
                  </a:lnTo>
                  <a:cubicBezTo>
                    <a:pt x="175355" y="184595"/>
                    <a:pt x="174974" y="184785"/>
                    <a:pt x="174784" y="184785"/>
                  </a:cubicBezTo>
                  <a:cubicBezTo>
                    <a:pt x="174593" y="184785"/>
                    <a:pt x="174403" y="184785"/>
                    <a:pt x="174212" y="184595"/>
                  </a:cubicBezTo>
                  <a:lnTo>
                    <a:pt x="166688" y="177070"/>
                  </a:lnTo>
                  <a:cubicBezTo>
                    <a:pt x="163068" y="173450"/>
                    <a:pt x="157258" y="172784"/>
                    <a:pt x="152971" y="175641"/>
                  </a:cubicBezTo>
                  <a:cubicBezTo>
                    <a:pt x="144589" y="181166"/>
                    <a:pt x="135350" y="184976"/>
                    <a:pt x="125539" y="186976"/>
                  </a:cubicBezTo>
                  <a:cubicBezTo>
                    <a:pt x="120491" y="188024"/>
                    <a:pt x="116872" y="192500"/>
                    <a:pt x="116872" y="197644"/>
                  </a:cubicBezTo>
                  <a:lnTo>
                    <a:pt x="116872" y="208312"/>
                  </a:lnTo>
                  <a:cubicBezTo>
                    <a:pt x="116872" y="208312"/>
                    <a:pt x="116491" y="209074"/>
                    <a:pt x="116110" y="209074"/>
                  </a:cubicBezTo>
                  <a:lnTo>
                    <a:pt x="103156" y="209074"/>
                  </a:lnTo>
                  <a:cubicBezTo>
                    <a:pt x="103156" y="209074"/>
                    <a:pt x="102394" y="208693"/>
                    <a:pt x="102394" y="208312"/>
                  </a:cubicBezTo>
                  <a:lnTo>
                    <a:pt x="102394" y="197644"/>
                  </a:lnTo>
                  <a:cubicBezTo>
                    <a:pt x="102394" y="192500"/>
                    <a:pt x="98774" y="187928"/>
                    <a:pt x="93726" y="186976"/>
                  </a:cubicBezTo>
                  <a:cubicBezTo>
                    <a:pt x="83915" y="184976"/>
                    <a:pt x="74676" y="181166"/>
                    <a:pt x="66294" y="175641"/>
                  </a:cubicBezTo>
                  <a:cubicBezTo>
                    <a:pt x="62008" y="172784"/>
                    <a:pt x="56197" y="173355"/>
                    <a:pt x="52578" y="177070"/>
                  </a:cubicBezTo>
                  <a:lnTo>
                    <a:pt x="45053" y="184595"/>
                  </a:lnTo>
                  <a:cubicBezTo>
                    <a:pt x="45053" y="184595"/>
                    <a:pt x="44672" y="184785"/>
                    <a:pt x="44482" y="184785"/>
                  </a:cubicBezTo>
                  <a:cubicBezTo>
                    <a:pt x="44291" y="184785"/>
                    <a:pt x="44101" y="184785"/>
                    <a:pt x="43910" y="184595"/>
                  </a:cubicBezTo>
                  <a:lnTo>
                    <a:pt x="34766" y="175451"/>
                  </a:lnTo>
                  <a:cubicBezTo>
                    <a:pt x="34766" y="175451"/>
                    <a:pt x="34576" y="175070"/>
                    <a:pt x="34576" y="174879"/>
                  </a:cubicBezTo>
                  <a:cubicBezTo>
                    <a:pt x="34576" y="174689"/>
                    <a:pt x="34576" y="174498"/>
                    <a:pt x="34766" y="174308"/>
                  </a:cubicBezTo>
                  <a:lnTo>
                    <a:pt x="42291" y="166783"/>
                  </a:lnTo>
                  <a:cubicBezTo>
                    <a:pt x="45910" y="163163"/>
                    <a:pt x="46577" y="157353"/>
                    <a:pt x="43720" y="153067"/>
                  </a:cubicBezTo>
                  <a:cubicBezTo>
                    <a:pt x="43053" y="152019"/>
                    <a:pt x="42386" y="150971"/>
                    <a:pt x="41719" y="149924"/>
                  </a:cubicBezTo>
                  <a:cubicBezTo>
                    <a:pt x="40291" y="147542"/>
                    <a:pt x="37147" y="146685"/>
                    <a:pt x="34766" y="148114"/>
                  </a:cubicBezTo>
                  <a:cubicBezTo>
                    <a:pt x="32385" y="149543"/>
                    <a:pt x="31528" y="152686"/>
                    <a:pt x="32956" y="155067"/>
                  </a:cubicBezTo>
                  <a:cubicBezTo>
                    <a:pt x="33718" y="156305"/>
                    <a:pt x="34385" y="157448"/>
                    <a:pt x="35147" y="158591"/>
                  </a:cubicBezTo>
                  <a:cubicBezTo>
                    <a:pt x="35338" y="158877"/>
                    <a:pt x="35338" y="159258"/>
                    <a:pt x="35052" y="159544"/>
                  </a:cubicBezTo>
                  <a:lnTo>
                    <a:pt x="27527" y="167069"/>
                  </a:lnTo>
                  <a:cubicBezTo>
                    <a:pt x="25432" y="169164"/>
                    <a:pt x="24289" y="171926"/>
                    <a:pt x="24289" y="174784"/>
                  </a:cubicBezTo>
                  <a:cubicBezTo>
                    <a:pt x="24289" y="177641"/>
                    <a:pt x="25432" y="180499"/>
                    <a:pt x="27527" y="182499"/>
                  </a:cubicBezTo>
                  <a:lnTo>
                    <a:pt x="36671" y="191643"/>
                  </a:lnTo>
                  <a:cubicBezTo>
                    <a:pt x="38767" y="193739"/>
                    <a:pt x="41529" y="194882"/>
                    <a:pt x="44386" y="194882"/>
                  </a:cubicBezTo>
                  <a:cubicBezTo>
                    <a:pt x="47244" y="194882"/>
                    <a:pt x="50101" y="193739"/>
                    <a:pt x="52102" y="191643"/>
                  </a:cubicBezTo>
                  <a:lnTo>
                    <a:pt x="56197" y="187547"/>
                  </a:lnTo>
                  <a:cubicBezTo>
                    <a:pt x="59150" y="192500"/>
                    <a:pt x="62484" y="197263"/>
                    <a:pt x="66199" y="201740"/>
                  </a:cubicBezTo>
                  <a:cubicBezTo>
                    <a:pt x="73438" y="210598"/>
                    <a:pt x="77438" y="221837"/>
                    <a:pt x="77438" y="233363"/>
                  </a:cubicBezTo>
                  <a:lnTo>
                    <a:pt x="77438" y="342995"/>
                  </a:lnTo>
                  <a:cubicBezTo>
                    <a:pt x="77438" y="345758"/>
                    <a:pt x="79724" y="348044"/>
                    <a:pt x="82486" y="348044"/>
                  </a:cubicBezTo>
                  <a:cubicBezTo>
                    <a:pt x="85249" y="348044"/>
                    <a:pt x="87535" y="345758"/>
                    <a:pt x="87535" y="342995"/>
                  </a:cubicBezTo>
                  <a:lnTo>
                    <a:pt x="87535" y="233363"/>
                  </a:lnTo>
                  <a:cubicBezTo>
                    <a:pt x="87535" y="219551"/>
                    <a:pt x="82677" y="206026"/>
                    <a:pt x="74009" y="195263"/>
                  </a:cubicBezTo>
                  <a:cubicBezTo>
                    <a:pt x="72390" y="193262"/>
                    <a:pt x="70771" y="191167"/>
                    <a:pt x="69342" y="189071"/>
                  </a:cubicBezTo>
                  <a:cubicBezTo>
                    <a:pt x="76295" y="192596"/>
                    <a:pt x="83725" y="195167"/>
                    <a:pt x="91440" y="196787"/>
                  </a:cubicBezTo>
                  <a:cubicBezTo>
                    <a:pt x="91821" y="196787"/>
                    <a:pt x="92011" y="197168"/>
                    <a:pt x="92011" y="197549"/>
                  </a:cubicBezTo>
                  <a:lnTo>
                    <a:pt x="92011" y="208217"/>
                  </a:lnTo>
                  <a:cubicBezTo>
                    <a:pt x="92011" y="214217"/>
                    <a:pt x="96964" y="219170"/>
                    <a:pt x="102965" y="219170"/>
                  </a:cubicBezTo>
                  <a:lnTo>
                    <a:pt x="115919" y="219170"/>
                  </a:lnTo>
                  <a:cubicBezTo>
                    <a:pt x="121920" y="219170"/>
                    <a:pt x="126873" y="214217"/>
                    <a:pt x="126873" y="208217"/>
                  </a:cubicBezTo>
                  <a:lnTo>
                    <a:pt x="126873" y="197549"/>
                  </a:lnTo>
                  <a:cubicBezTo>
                    <a:pt x="126873" y="197549"/>
                    <a:pt x="127159" y="196882"/>
                    <a:pt x="127444" y="196787"/>
                  </a:cubicBezTo>
                  <a:cubicBezTo>
                    <a:pt x="138493" y="194501"/>
                    <a:pt x="148876" y="190214"/>
                    <a:pt x="158401" y="183928"/>
                  </a:cubicBezTo>
                  <a:cubicBezTo>
                    <a:pt x="158686" y="183737"/>
                    <a:pt x="159067" y="183737"/>
                    <a:pt x="159353" y="184023"/>
                  </a:cubicBezTo>
                  <a:lnTo>
                    <a:pt x="166878" y="191548"/>
                  </a:lnTo>
                  <a:cubicBezTo>
                    <a:pt x="168973" y="193643"/>
                    <a:pt x="171736" y="194786"/>
                    <a:pt x="174593" y="194786"/>
                  </a:cubicBezTo>
                  <a:lnTo>
                    <a:pt x="174593" y="1947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51" name="Google Shape;4551;p56"/>
          <p:cNvSpPr/>
          <p:nvPr/>
        </p:nvSpPr>
        <p:spPr>
          <a:xfrm>
            <a:off x="1146559" y="2436166"/>
            <a:ext cx="288420" cy="276935"/>
          </a:xfrm>
          <a:custGeom>
            <a:rect b="b" l="l" r="r" t="t"/>
            <a:pathLst>
              <a:path extrusionOk="0" h="345090" w="359402">
                <a:moveTo>
                  <a:pt x="352616" y="112109"/>
                </a:moveTo>
                <a:lnTo>
                  <a:pt x="247555" y="7048"/>
                </a:lnTo>
                <a:cubicBezTo>
                  <a:pt x="242983" y="2477"/>
                  <a:pt x="236982" y="0"/>
                  <a:pt x="230505" y="0"/>
                </a:cubicBezTo>
                <a:cubicBezTo>
                  <a:pt x="224028" y="0"/>
                  <a:pt x="218027" y="2477"/>
                  <a:pt x="213455" y="7048"/>
                </a:cubicBezTo>
                <a:lnTo>
                  <a:pt x="86963" y="133541"/>
                </a:lnTo>
                <a:lnTo>
                  <a:pt x="65246" y="155258"/>
                </a:lnTo>
                <a:cubicBezTo>
                  <a:pt x="65246" y="155258"/>
                  <a:pt x="65246" y="155258"/>
                  <a:pt x="65246" y="155258"/>
                </a:cubicBezTo>
                <a:lnTo>
                  <a:pt x="7049" y="213455"/>
                </a:lnTo>
                <a:cubicBezTo>
                  <a:pt x="2477" y="218027"/>
                  <a:pt x="0" y="224028"/>
                  <a:pt x="0" y="230505"/>
                </a:cubicBezTo>
                <a:cubicBezTo>
                  <a:pt x="0" y="236982"/>
                  <a:pt x="2477" y="242983"/>
                  <a:pt x="7049" y="247555"/>
                </a:cubicBezTo>
                <a:lnTo>
                  <a:pt x="98679" y="339185"/>
                </a:lnTo>
                <a:cubicBezTo>
                  <a:pt x="102489" y="342995"/>
                  <a:pt x="107633" y="345091"/>
                  <a:pt x="112967" y="345091"/>
                </a:cubicBezTo>
                <a:cubicBezTo>
                  <a:pt x="112967" y="345091"/>
                  <a:pt x="112967" y="345091"/>
                  <a:pt x="112967" y="345091"/>
                </a:cubicBezTo>
                <a:lnTo>
                  <a:pt x="249269" y="345091"/>
                </a:lnTo>
                <a:cubicBezTo>
                  <a:pt x="252222" y="345091"/>
                  <a:pt x="254508" y="342710"/>
                  <a:pt x="254508" y="339852"/>
                </a:cubicBezTo>
                <a:cubicBezTo>
                  <a:pt x="254508" y="336995"/>
                  <a:pt x="252127" y="334613"/>
                  <a:pt x="249269" y="334613"/>
                </a:cubicBezTo>
                <a:lnTo>
                  <a:pt x="164021" y="334613"/>
                </a:lnTo>
                <a:lnTo>
                  <a:pt x="204216" y="294418"/>
                </a:lnTo>
                <a:cubicBezTo>
                  <a:pt x="204216" y="294418"/>
                  <a:pt x="204216" y="294418"/>
                  <a:pt x="204216" y="294418"/>
                </a:cubicBezTo>
                <a:lnTo>
                  <a:pt x="225933" y="272701"/>
                </a:lnTo>
                <a:cubicBezTo>
                  <a:pt x="225933" y="272701"/>
                  <a:pt x="225933" y="272701"/>
                  <a:pt x="225933" y="272701"/>
                </a:cubicBezTo>
                <a:lnTo>
                  <a:pt x="322040" y="176593"/>
                </a:lnTo>
                <a:cubicBezTo>
                  <a:pt x="324136" y="174498"/>
                  <a:pt x="324136" y="171164"/>
                  <a:pt x="322040" y="169164"/>
                </a:cubicBezTo>
                <a:cubicBezTo>
                  <a:pt x="319945" y="167068"/>
                  <a:pt x="316611" y="167068"/>
                  <a:pt x="314611" y="169164"/>
                </a:cubicBezTo>
                <a:lnTo>
                  <a:pt x="222218" y="261556"/>
                </a:lnTo>
                <a:lnTo>
                  <a:pt x="98012" y="137351"/>
                </a:lnTo>
                <a:lnTo>
                  <a:pt x="220694" y="14669"/>
                </a:lnTo>
                <a:cubicBezTo>
                  <a:pt x="226028" y="9334"/>
                  <a:pt x="234601" y="9334"/>
                  <a:pt x="239840" y="14669"/>
                </a:cubicBezTo>
                <a:lnTo>
                  <a:pt x="344900" y="119729"/>
                </a:lnTo>
                <a:cubicBezTo>
                  <a:pt x="350234" y="125063"/>
                  <a:pt x="350234" y="133636"/>
                  <a:pt x="344900" y="138875"/>
                </a:cubicBezTo>
                <a:lnTo>
                  <a:pt x="332042" y="151733"/>
                </a:lnTo>
                <a:cubicBezTo>
                  <a:pt x="329946" y="153829"/>
                  <a:pt x="329946" y="157163"/>
                  <a:pt x="332042" y="159163"/>
                </a:cubicBezTo>
                <a:cubicBezTo>
                  <a:pt x="333089" y="160211"/>
                  <a:pt x="334423" y="160687"/>
                  <a:pt x="335756" y="160687"/>
                </a:cubicBezTo>
                <a:cubicBezTo>
                  <a:pt x="337090" y="160687"/>
                  <a:pt x="338423" y="160211"/>
                  <a:pt x="339471" y="159163"/>
                </a:cubicBezTo>
                <a:lnTo>
                  <a:pt x="352330" y="146304"/>
                </a:lnTo>
                <a:cubicBezTo>
                  <a:pt x="361760" y="136874"/>
                  <a:pt x="361760" y="121634"/>
                  <a:pt x="352330" y="112205"/>
                </a:cubicBezTo>
                <a:close/>
                <a:moveTo>
                  <a:pt x="200692" y="283178"/>
                </a:moveTo>
                <a:lnTo>
                  <a:pt x="104775" y="187262"/>
                </a:lnTo>
                <a:cubicBezTo>
                  <a:pt x="102679" y="185166"/>
                  <a:pt x="99346" y="185166"/>
                  <a:pt x="97346" y="187262"/>
                </a:cubicBezTo>
                <a:cubicBezTo>
                  <a:pt x="95250" y="189357"/>
                  <a:pt x="95250" y="192691"/>
                  <a:pt x="97346" y="194691"/>
                </a:cubicBezTo>
                <a:lnTo>
                  <a:pt x="193262" y="290608"/>
                </a:lnTo>
                <a:lnTo>
                  <a:pt x="152210" y="331661"/>
                </a:lnTo>
                <a:cubicBezTo>
                  <a:pt x="150400" y="333470"/>
                  <a:pt x="147923" y="334518"/>
                  <a:pt x="145352" y="334518"/>
                </a:cubicBezTo>
                <a:lnTo>
                  <a:pt x="113157" y="334518"/>
                </a:lnTo>
                <a:cubicBezTo>
                  <a:pt x="110585" y="334518"/>
                  <a:pt x="108109" y="333470"/>
                  <a:pt x="106299" y="331661"/>
                </a:cubicBezTo>
                <a:lnTo>
                  <a:pt x="14669" y="240030"/>
                </a:lnTo>
                <a:cubicBezTo>
                  <a:pt x="12097" y="237458"/>
                  <a:pt x="10668" y="234029"/>
                  <a:pt x="10668" y="230410"/>
                </a:cubicBezTo>
                <a:cubicBezTo>
                  <a:pt x="10668" y="226790"/>
                  <a:pt x="12097" y="223361"/>
                  <a:pt x="14669" y="220790"/>
                </a:cubicBezTo>
                <a:lnTo>
                  <a:pt x="69152" y="166306"/>
                </a:lnTo>
                <a:lnTo>
                  <a:pt x="80010" y="177165"/>
                </a:lnTo>
                <a:cubicBezTo>
                  <a:pt x="82106" y="179261"/>
                  <a:pt x="85439" y="179261"/>
                  <a:pt x="87440" y="177165"/>
                </a:cubicBezTo>
                <a:cubicBezTo>
                  <a:pt x="89535" y="175069"/>
                  <a:pt x="89535" y="171736"/>
                  <a:pt x="87440" y="169736"/>
                </a:cubicBezTo>
                <a:lnTo>
                  <a:pt x="76581" y="158877"/>
                </a:lnTo>
                <a:lnTo>
                  <a:pt x="90869" y="144590"/>
                </a:lnTo>
                <a:lnTo>
                  <a:pt x="215075" y="268796"/>
                </a:lnTo>
                <a:lnTo>
                  <a:pt x="200787" y="2830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2" name="Google Shape;4552;p56"/>
          <p:cNvSpPr/>
          <p:nvPr/>
        </p:nvSpPr>
        <p:spPr>
          <a:xfrm>
            <a:off x="2458846" y="2472858"/>
            <a:ext cx="295605" cy="203550"/>
          </a:xfrm>
          <a:custGeom>
            <a:rect b="b" l="l" r="r" t="t"/>
            <a:pathLst>
              <a:path extrusionOk="0" h="347948" w="505307">
                <a:moveTo>
                  <a:pt x="500820" y="99536"/>
                </a:moveTo>
                <a:lnTo>
                  <a:pt x="448337" y="60484"/>
                </a:lnTo>
                <a:cubicBezTo>
                  <a:pt x="446432" y="59055"/>
                  <a:pt x="444336" y="58007"/>
                  <a:pt x="442051" y="57341"/>
                </a:cubicBezTo>
                <a:cubicBezTo>
                  <a:pt x="442051" y="57341"/>
                  <a:pt x="442051" y="57341"/>
                  <a:pt x="442051" y="57341"/>
                </a:cubicBezTo>
                <a:cubicBezTo>
                  <a:pt x="440145" y="56769"/>
                  <a:pt x="438145" y="56483"/>
                  <a:pt x="436145" y="56483"/>
                </a:cubicBezTo>
                <a:lnTo>
                  <a:pt x="404617" y="56483"/>
                </a:lnTo>
                <a:cubicBezTo>
                  <a:pt x="399855" y="56483"/>
                  <a:pt x="395473" y="59246"/>
                  <a:pt x="393378" y="63532"/>
                </a:cubicBezTo>
                <a:lnTo>
                  <a:pt x="346610" y="160973"/>
                </a:lnTo>
                <a:lnTo>
                  <a:pt x="254217" y="5524"/>
                </a:lnTo>
                <a:cubicBezTo>
                  <a:pt x="252122" y="2096"/>
                  <a:pt x="248502" y="0"/>
                  <a:pt x="244502" y="0"/>
                </a:cubicBezTo>
                <a:cubicBezTo>
                  <a:pt x="244502" y="0"/>
                  <a:pt x="244502" y="0"/>
                  <a:pt x="244502" y="0"/>
                </a:cubicBezTo>
                <a:cubicBezTo>
                  <a:pt x="240501" y="0"/>
                  <a:pt x="236882" y="2096"/>
                  <a:pt x="234882" y="5524"/>
                </a:cubicBezTo>
                <a:lnTo>
                  <a:pt x="211736" y="44387"/>
                </a:lnTo>
                <a:lnTo>
                  <a:pt x="179065" y="5715"/>
                </a:lnTo>
                <a:cubicBezTo>
                  <a:pt x="176493" y="2667"/>
                  <a:pt x="172588" y="1238"/>
                  <a:pt x="168588" y="1905"/>
                </a:cubicBezTo>
                <a:cubicBezTo>
                  <a:pt x="168588" y="1905"/>
                  <a:pt x="168588" y="1905"/>
                  <a:pt x="168588" y="1905"/>
                </a:cubicBezTo>
                <a:cubicBezTo>
                  <a:pt x="168588" y="1905"/>
                  <a:pt x="168588" y="1905"/>
                  <a:pt x="168588" y="1905"/>
                </a:cubicBezTo>
                <a:cubicBezTo>
                  <a:pt x="164587" y="2572"/>
                  <a:pt x="161444" y="5143"/>
                  <a:pt x="159920" y="8954"/>
                </a:cubicBezTo>
                <a:lnTo>
                  <a:pt x="104866" y="150114"/>
                </a:lnTo>
                <a:lnTo>
                  <a:pt x="16283" y="46387"/>
                </a:lnTo>
                <a:cubicBezTo>
                  <a:pt x="13330" y="42863"/>
                  <a:pt x="8282" y="42101"/>
                  <a:pt x="4377" y="44577"/>
                </a:cubicBezTo>
                <a:cubicBezTo>
                  <a:pt x="471" y="47054"/>
                  <a:pt x="-1053" y="51816"/>
                  <a:pt x="757" y="56102"/>
                </a:cubicBezTo>
                <a:lnTo>
                  <a:pt x="81148" y="243650"/>
                </a:lnTo>
                <a:cubicBezTo>
                  <a:pt x="82386" y="246412"/>
                  <a:pt x="85053" y="248126"/>
                  <a:pt x="87911" y="248126"/>
                </a:cubicBezTo>
                <a:cubicBezTo>
                  <a:pt x="88863" y="248126"/>
                  <a:pt x="89911" y="247936"/>
                  <a:pt x="90864" y="247555"/>
                </a:cubicBezTo>
                <a:cubicBezTo>
                  <a:pt x="94578" y="245936"/>
                  <a:pt x="96388" y="241554"/>
                  <a:pt x="94769" y="237839"/>
                </a:cubicBezTo>
                <a:lnTo>
                  <a:pt x="28761" y="83820"/>
                </a:lnTo>
                <a:lnTo>
                  <a:pt x="101627" y="169164"/>
                </a:lnTo>
                <a:cubicBezTo>
                  <a:pt x="101627" y="169164"/>
                  <a:pt x="101627" y="169164"/>
                  <a:pt x="101627" y="169164"/>
                </a:cubicBezTo>
                <a:lnTo>
                  <a:pt x="129916" y="202216"/>
                </a:lnTo>
                <a:lnTo>
                  <a:pt x="126392" y="258032"/>
                </a:lnTo>
                <a:cubicBezTo>
                  <a:pt x="126392" y="258032"/>
                  <a:pt x="126392" y="258032"/>
                  <a:pt x="126392" y="258032"/>
                </a:cubicBezTo>
                <a:lnTo>
                  <a:pt x="123439" y="304991"/>
                </a:lnTo>
                <a:lnTo>
                  <a:pt x="108294" y="269653"/>
                </a:lnTo>
                <a:cubicBezTo>
                  <a:pt x="106675" y="265938"/>
                  <a:pt x="102294" y="264128"/>
                  <a:pt x="98579" y="265748"/>
                </a:cubicBezTo>
                <a:cubicBezTo>
                  <a:pt x="94864" y="267367"/>
                  <a:pt x="93054" y="271748"/>
                  <a:pt x="94674" y="275463"/>
                </a:cubicBezTo>
                <a:lnTo>
                  <a:pt x="121534" y="338233"/>
                </a:lnTo>
                <a:cubicBezTo>
                  <a:pt x="121915" y="340900"/>
                  <a:pt x="123249" y="343376"/>
                  <a:pt x="125344" y="345186"/>
                </a:cubicBezTo>
                <a:cubicBezTo>
                  <a:pt x="127440" y="346996"/>
                  <a:pt x="130011" y="347948"/>
                  <a:pt x="132678" y="347948"/>
                </a:cubicBezTo>
                <a:cubicBezTo>
                  <a:pt x="133441" y="347948"/>
                  <a:pt x="134202" y="347948"/>
                  <a:pt x="135060" y="347663"/>
                </a:cubicBezTo>
                <a:lnTo>
                  <a:pt x="244407" y="324612"/>
                </a:lnTo>
                <a:lnTo>
                  <a:pt x="353754" y="347663"/>
                </a:lnTo>
                <a:cubicBezTo>
                  <a:pt x="354516" y="347853"/>
                  <a:pt x="355373" y="347948"/>
                  <a:pt x="356135" y="347948"/>
                </a:cubicBezTo>
                <a:cubicBezTo>
                  <a:pt x="358802" y="347948"/>
                  <a:pt x="361374" y="346996"/>
                  <a:pt x="363469" y="345186"/>
                </a:cubicBezTo>
                <a:cubicBezTo>
                  <a:pt x="365755" y="343281"/>
                  <a:pt x="367089" y="340519"/>
                  <a:pt x="367279" y="337661"/>
                </a:cubicBezTo>
                <a:lnTo>
                  <a:pt x="389949" y="260509"/>
                </a:lnTo>
                <a:cubicBezTo>
                  <a:pt x="391092" y="256604"/>
                  <a:pt x="388901" y="252508"/>
                  <a:pt x="384901" y="251365"/>
                </a:cubicBezTo>
                <a:cubicBezTo>
                  <a:pt x="380995" y="250222"/>
                  <a:pt x="376900" y="252413"/>
                  <a:pt x="375757" y="256413"/>
                </a:cubicBezTo>
                <a:lnTo>
                  <a:pt x="364708" y="294037"/>
                </a:lnTo>
                <a:lnTo>
                  <a:pt x="362421" y="258032"/>
                </a:lnTo>
                <a:lnTo>
                  <a:pt x="357659" y="182309"/>
                </a:lnTo>
                <a:cubicBezTo>
                  <a:pt x="357564" y="180499"/>
                  <a:pt x="356992" y="178784"/>
                  <a:pt x="356135" y="177260"/>
                </a:cubicBezTo>
                <a:lnTo>
                  <a:pt x="356135" y="177070"/>
                </a:lnTo>
                <a:cubicBezTo>
                  <a:pt x="356135" y="177070"/>
                  <a:pt x="356040" y="177070"/>
                  <a:pt x="356040" y="177070"/>
                </a:cubicBezTo>
                <a:lnTo>
                  <a:pt x="355563" y="176308"/>
                </a:lnTo>
                <a:lnTo>
                  <a:pt x="405951" y="71247"/>
                </a:lnTo>
                <a:lnTo>
                  <a:pt x="430049" y="71247"/>
                </a:lnTo>
                <a:lnTo>
                  <a:pt x="418714" y="109919"/>
                </a:lnTo>
                <a:cubicBezTo>
                  <a:pt x="418714" y="109919"/>
                  <a:pt x="418714" y="109919"/>
                  <a:pt x="418714" y="109919"/>
                </a:cubicBezTo>
                <a:lnTo>
                  <a:pt x="385567" y="222599"/>
                </a:lnTo>
                <a:cubicBezTo>
                  <a:pt x="384424" y="226505"/>
                  <a:pt x="386615" y="230600"/>
                  <a:pt x="390616" y="231743"/>
                </a:cubicBezTo>
                <a:cubicBezTo>
                  <a:pt x="391282" y="231934"/>
                  <a:pt x="392044" y="232029"/>
                  <a:pt x="392711" y="232029"/>
                </a:cubicBezTo>
                <a:cubicBezTo>
                  <a:pt x="395950" y="232029"/>
                  <a:pt x="398902" y="229934"/>
                  <a:pt x="399855" y="226695"/>
                </a:cubicBezTo>
                <a:lnTo>
                  <a:pt x="431383" y="119348"/>
                </a:lnTo>
                <a:lnTo>
                  <a:pt x="494247" y="119348"/>
                </a:lnTo>
                <a:cubicBezTo>
                  <a:pt x="499010" y="119348"/>
                  <a:pt x="503296" y="116300"/>
                  <a:pt x="504725" y="111728"/>
                </a:cubicBezTo>
                <a:cubicBezTo>
                  <a:pt x="506249" y="107156"/>
                  <a:pt x="504725" y="102203"/>
                  <a:pt x="500820" y="99346"/>
                </a:cubicBezTo>
                <a:close/>
                <a:moveTo>
                  <a:pt x="347277" y="252984"/>
                </a:moveTo>
                <a:lnTo>
                  <a:pt x="251741" y="281559"/>
                </a:lnTo>
                <a:lnTo>
                  <a:pt x="251741" y="268224"/>
                </a:lnTo>
                <a:lnTo>
                  <a:pt x="343562" y="194977"/>
                </a:lnTo>
                <a:lnTo>
                  <a:pt x="347182" y="252984"/>
                </a:lnTo>
                <a:close/>
                <a:moveTo>
                  <a:pt x="145061" y="194977"/>
                </a:moveTo>
                <a:lnTo>
                  <a:pt x="236882" y="268224"/>
                </a:lnTo>
                <a:lnTo>
                  <a:pt x="236882" y="281559"/>
                </a:lnTo>
                <a:lnTo>
                  <a:pt x="141346" y="252984"/>
                </a:lnTo>
                <a:lnTo>
                  <a:pt x="144966" y="194977"/>
                </a:lnTo>
                <a:close/>
                <a:moveTo>
                  <a:pt x="236882" y="30575"/>
                </a:moveTo>
                <a:lnTo>
                  <a:pt x="236882" y="96393"/>
                </a:lnTo>
                <a:cubicBezTo>
                  <a:pt x="236882" y="100489"/>
                  <a:pt x="240216" y="103823"/>
                  <a:pt x="244311" y="103823"/>
                </a:cubicBezTo>
                <a:cubicBezTo>
                  <a:pt x="248407" y="103823"/>
                  <a:pt x="251741" y="100489"/>
                  <a:pt x="251741" y="96393"/>
                </a:cubicBezTo>
                <a:lnTo>
                  <a:pt x="251741" y="30575"/>
                </a:lnTo>
                <a:lnTo>
                  <a:pt x="339943" y="178975"/>
                </a:lnTo>
                <a:lnTo>
                  <a:pt x="251741" y="249269"/>
                </a:lnTo>
                <a:lnTo>
                  <a:pt x="251741" y="130874"/>
                </a:lnTo>
                <a:cubicBezTo>
                  <a:pt x="251741" y="126778"/>
                  <a:pt x="248407" y="123444"/>
                  <a:pt x="244311" y="123444"/>
                </a:cubicBezTo>
                <a:cubicBezTo>
                  <a:pt x="240216" y="123444"/>
                  <a:pt x="236882" y="126778"/>
                  <a:pt x="236882" y="130874"/>
                </a:cubicBezTo>
                <a:lnTo>
                  <a:pt x="236882" y="249269"/>
                </a:lnTo>
                <a:lnTo>
                  <a:pt x="148680" y="178975"/>
                </a:lnTo>
                <a:lnTo>
                  <a:pt x="236882" y="30575"/>
                </a:lnTo>
                <a:close/>
                <a:moveTo>
                  <a:pt x="189162" y="81820"/>
                </a:moveTo>
                <a:lnTo>
                  <a:pt x="180684" y="30766"/>
                </a:lnTo>
                <a:lnTo>
                  <a:pt x="203449" y="57722"/>
                </a:lnTo>
                <a:lnTo>
                  <a:pt x="189162" y="81820"/>
                </a:lnTo>
                <a:close/>
                <a:moveTo>
                  <a:pt x="166111" y="33242"/>
                </a:moveTo>
                <a:lnTo>
                  <a:pt x="177446" y="101632"/>
                </a:lnTo>
                <a:lnTo>
                  <a:pt x="132678" y="176975"/>
                </a:lnTo>
                <a:lnTo>
                  <a:pt x="132678" y="177165"/>
                </a:lnTo>
                <a:cubicBezTo>
                  <a:pt x="131821" y="178308"/>
                  <a:pt x="131345" y="179642"/>
                  <a:pt x="131154" y="180975"/>
                </a:cubicBezTo>
                <a:lnTo>
                  <a:pt x="115629" y="162782"/>
                </a:lnTo>
                <a:lnTo>
                  <a:pt x="166111" y="33242"/>
                </a:lnTo>
                <a:close/>
                <a:moveTo>
                  <a:pt x="140489" y="268129"/>
                </a:moveTo>
                <a:lnTo>
                  <a:pt x="236977" y="296990"/>
                </a:lnTo>
                <a:lnTo>
                  <a:pt x="236977" y="310991"/>
                </a:lnTo>
                <a:lnTo>
                  <a:pt x="136488" y="332137"/>
                </a:lnTo>
                <a:lnTo>
                  <a:pt x="140489" y="268129"/>
                </a:lnTo>
                <a:close/>
                <a:moveTo>
                  <a:pt x="251741" y="310991"/>
                </a:moveTo>
                <a:lnTo>
                  <a:pt x="251741" y="296990"/>
                </a:lnTo>
                <a:lnTo>
                  <a:pt x="348229" y="268129"/>
                </a:lnTo>
                <a:lnTo>
                  <a:pt x="352230" y="332137"/>
                </a:lnTo>
                <a:lnTo>
                  <a:pt x="251741" y="310991"/>
                </a:lnTo>
                <a:close/>
                <a:moveTo>
                  <a:pt x="435669" y="104680"/>
                </a:moveTo>
                <a:lnTo>
                  <a:pt x="444146" y="75819"/>
                </a:lnTo>
                <a:lnTo>
                  <a:pt x="482913" y="104680"/>
                </a:lnTo>
                <a:lnTo>
                  <a:pt x="435669" y="1046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53" name="Google Shape;4553;p56"/>
          <p:cNvGrpSpPr/>
          <p:nvPr/>
        </p:nvGrpSpPr>
        <p:grpSpPr>
          <a:xfrm>
            <a:off x="3400001" y="2434776"/>
            <a:ext cx="157086" cy="279714"/>
            <a:chOff x="6369223" y="2964518"/>
            <a:chExt cx="222785" cy="396757"/>
          </a:xfrm>
        </p:grpSpPr>
        <p:sp>
          <p:nvSpPr>
            <p:cNvPr id="4554" name="Google Shape;4554;p56"/>
            <p:cNvSpPr/>
            <p:nvPr/>
          </p:nvSpPr>
          <p:spPr>
            <a:xfrm>
              <a:off x="6369223" y="2964518"/>
              <a:ext cx="222785" cy="396757"/>
            </a:xfrm>
            <a:custGeom>
              <a:rect b="b" l="l" r="r" t="t"/>
              <a:pathLst>
                <a:path extrusionOk="0" h="396757" w="222785">
                  <a:moveTo>
                    <a:pt x="212837" y="9948"/>
                  </a:moveTo>
                  <a:cubicBezTo>
                    <a:pt x="206074" y="3185"/>
                    <a:pt x="196644" y="-435"/>
                    <a:pt x="187024" y="42"/>
                  </a:cubicBezTo>
                  <a:cubicBezTo>
                    <a:pt x="177404" y="518"/>
                    <a:pt x="168450" y="5185"/>
                    <a:pt x="162355" y="12615"/>
                  </a:cubicBezTo>
                  <a:lnTo>
                    <a:pt x="154354" y="22616"/>
                  </a:lnTo>
                  <a:cubicBezTo>
                    <a:pt x="150543" y="16425"/>
                    <a:pt x="143685" y="12424"/>
                    <a:pt x="136161" y="12424"/>
                  </a:cubicBezTo>
                  <a:cubicBezTo>
                    <a:pt x="127302" y="12424"/>
                    <a:pt x="119206" y="18044"/>
                    <a:pt x="116158" y="26331"/>
                  </a:cubicBezTo>
                  <a:cubicBezTo>
                    <a:pt x="115682" y="27759"/>
                    <a:pt x="114634" y="28712"/>
                    <a:pt x="113206" y="29283"/>
                  </a:cubicBezTo>
                  <a:cubicBezTo>
                    <a:pt x="108919" y="30903"/>
                    <a:pt x="105395" y="33760"/>
                    <a:pt x="103014" y="37380"/>
                  </a:cubicBezTo>
                  <a:cubicBezTo>
                    <a:pt x="90155" y="37856"/>
                    <a:pt x="77963" y="42714"/>
                    <a:pt x="68343" y="51096"/>
                  </a:cubicBezTo>
                  <a:lnTo>
                    <a:pt x="50722" y="29283"/>
                  </a:lnTo>
                  <a:cubicBezTo>
                    <a:pt x="45673" y="22997"/>
                    <a:pt x="38053" y="19092"/>
                    <a:pt x="30052" y="18711"/>
                  </a:cubicBezTo>
                  <a:cubicBezTo>
                    <a:pt x="21956" y="18234"/>
                    <a:pt x="14050" y="21282"/>
                    <a:pt x="8335" y="26997"/>
                  </a:cubicBezTo>
                  <a:cubicBezTo>
                    <a:pt x="2620" y="32712"/>
                    <a:pt x="-428" y="40618"/>
                    <a:pt x="49" y="48714"/>
                  </a:cubicBezTo>
                  <a:cubicBezTo>
                    <a:pt x="525" y="56811"/>
                    <a:pt x="4335" y="64335"/>
                    <a:pt x="10621" y="69384"/>
                  </a:cubicBezTo>
                  <a:lnTo>
                    <a:pt x="49674" y="100816"/>
                  </a:lnTo>
                  <a:lnTo>
                    <a:pt x="50531" y="108912"/>
                  </a:lnTo>
                  <a:cubicBezTo>
                    <a:pt x="50817" y="111865"/>
                    <a:pt x="53389" y="114151"/>
                    <a:pt x="56341" y="114151"/>
                  </a:cubicBezTo>
                  <a:cubicBezTo>
                    <a:pt x="56532" y="114151"/>
                    <a:pt x="56722" y="114151"/>
                    <a:pt x="57008" y="114151"/>
                  </a:cubicBezTo>
                  <a:cubicBezTo>
                    <a:pt x="60247" y="113770"/>
                    <a:pt x="62532" y="110913"/>
                    <a:pt x="62151" y="107769"/>
                  </a:cubicBezTo>
                  <a:lnTo>
                    <a:pt x="61104" y="98149"/>
                  </a:lnTo>
                  <a:cubicBezTo>
                    <a:pt x="59770" y="85671"/>
                    <a:pt x="63771" y="73098"/>
                    <a:pt x="72248" y="63669"/>
                  </a:cubicBezTo>
                  <a:cubicBezTo>
                    <a:pt x="79392" y="55763"/>
                    <a:pt x="89107" y="50715"/>
                    <a:pt x="99490" y="49286"/>
                  </a:cubicBezTo>
                  <a:cubicBezTo>
                    <a:pt x="99490" y="58144"/>
                    <a:pt x="105109" y="66240"/>
                    <a:pt x="113396" y="69288"/>
                  </a:cubicBezTo>
                  <a:cubicBezTo>
                    <a:pt x="114825" y="69765"/>
                    <a:pt x="115777" y="70812"/>
                    <a:pt x="116349" y="72241"/>
                  </a:cubicBezTo>
                  <a:cubicBezTo>
                    <a:pt x="119397" y="80528"/>
                    <a:pt x="127493" y="86148"/>
                    <a:pt x="136351" y="86148"/>
                  </a:cubicBezTo>
                  <a:cubicBezTo>
                    <a:pt x="140733" y="86148"/>
                    <a:pt x="144924" y="84814"/>
                    <a:pt x="148353" y="82433"/>
                  </a:cubicBezTo>
                  <a:cubicBezTo>
                    <a:pt x="149591" y="87481"/>
                    <a:pt x="149972" y="92815"/>
                    <a:pt x="149496" y="98054"/>
                  </a:cubicBezTo>
                  <a:lnTo>
                    <a:pt x="137399" y="211211"/>
                  </a:lnTo>
                  <a:lnTo>
                    <a:pt x="111110" y="211211"/>
                  </a:lnTo>
                  <a:lnTo>
                    <a:pt x="111110" y="204639"/>
                  </a:lnTo>
                  <a:cubicBezTo>
                    <a:pt x="111110" y="201400"/>
                    <a:pt x="108538" y="198828"/>
                    <a:pt x="105300" y="198828"/>
                  </a:cubicBezTo>
                  <a:cubicBezTo>
                    <a:pt x="102061" y="198828"/>
                    <a:pt x="99490" y="201400"/>
                    <a:pt x="99490" y="204639"/>
                  </a:cubicBezTo>
                  <a:lnTo>
                    <a:pt x="99490" y="211211"/>
                  </a:lnTo>
                  <a:lnTo>
                    <a:pt x="73200" y="211211"/>
                  </a:lnTo>
                  <a:lnTo>
                    <a:pt x="70438" y="185398"/>
                  </a:lnTo>
                  <a:cubicBezTo>
                    <a:pt x="77010" y="184541"/>
                    <a:pt x="82725" y="180064"/>
                    <a:pt x="85107" y="173682"/>
                  </a:cubicBezTo>
                  <a:cubicBezTo>
                    <a:pt x="85392" y="172920"/>
                    <a:pt x="85964" y="172349"/>
                    <a:pt x="86821" y="171968"/>
                  </a:cubicBezTo>
                  <a:cubicBezTo>
                    <a:pt x="93965" y="169301"/>
                    <a:pt x="98727" y="162443"/>
                    <a:pt x="98727" y="154823"/>
                  </a:cubicBezTo>
                  <a:cubicBezTo>
                    <a:pt x="98727" y="147203"/>
                    <a:pt x="93965" y="140345"/>
                    <a:pt x="86821" y="137678"/>
                  </a:cubicBezTo>
                  <a:cubicBezTo>
                    <a:pt x="86059" y="137392"/>
                    <a:pt x="85488" y="136821"/>
                    <a:pt x="85107" y="135963"/>
                  </a:cubicBezTo>
                  <a:cubicBezTo>
                    <a:pt x="82440" y="128820"/>
                    <a:pt x="75582" y="124057"/>
                    <a:pt x="67962" y="124057"/>
                  </a:cubicBezTo>
                  <a:cubicBezTo>
                    <a:pt x="60342" y="124057"/>
                    <a:pt x="53484" y="128820"/>
                    <a:pt x="50817" y="135963"/>
                  </a:cubicBezTo>
                  <a:cubicBezTo>
                    <a:pt x="50531" y="136725"/>
                    <a:pt x="49959" y="137297"/>
                    <a:pt x="49102" y="137678"/>
                  </a:cubicBezTo>
                  <a:cubicBezTo>
                    <a:pt x="41958" y="140345"/>
                    <a:pt x="37196" y="147203"/>
                    <a:pt x="37196" y="154823"/>
                  </a:cubicBezTo>
                  <a:cubicBezTo>
                    <a:pt x="37196" y="162443"/>
                    <a:pt x="41958" y="169301"/>
                    <a:pt x="49102" y="171968"/>
                  </a:cubicBezTo>
                  <a:cubicBezTo>
                    <a:pt x="49864" y="172254"/>
                    <a:pt x="50436" y="172825"/>
                    <a:pt x="50817" y="173682"/>
                  </a:cubicBezTo>
                  <a:cubicBezTo>
                    <a:pt x="52246" y="177588"/>
                    <a:pt x="55008" y="180826"/>
                    <a:pt x="58437" y="182922"/>
                  </a:cubicBezTo>
                  <a:lnTo>
                    <a:pt x="61485" y="211306"/>
                  </a:lnTo>
                  <a:lnTo>
                    <a:pt x="24432" y="211306"/>
                  </a:lnTo>
                  <a:cubicBezTo>
                    <a:pt x="17765" y="211306"/>
                    <a:pt x="12431" y="216735"/>
                    <a:pt x="12431" y="223308"/>
                  </a:cubicBezTo>
                  <a:lnTo>
                    <a:pt x="12431" y="248168"/>
                  </a:lnTo>
                  <a:cubicBezTo>
                    <a:pt x="12431" y="254835"/>
                    <a:pt x="17860" y="260169"/>
                    <a:pt x="24432" y="260169"/>
                  </a:cubicBezTo>
                  <a:lnTo>
                    <a:pt x="25194" y="260169"/>
                  </a:lnTo>
                  <a:lnTo>
                    <a:pt x="30433" y="354753"/>
                  </a:lnTo>
                  <a:cubicBezTo>
                    <a:pt x="30909" y="362659"/>
                    <a:pt x="36243" y="369136"/>
                    <a:pt x="43482" y="371231"/>
                  </a:cubicBezTo>
                  <a:lnTo>
                    <a:pt x="43482" y="384757"/>
                  </a:lnTo>
                  <a:cubicBezTo>
                    <a:pt x="43482" y="391424"/>
                    <a:pt x="48912" y="396758"/>
                    <a:pt x="55484" y="396758"/>
                  </a:cubicBezTo>
                  <a:lnTo>
                    <a:pt x="154925" y="396758"/>
                  </a:lnTo>
                  <a:cubicBezTo>
                    <a:pt x="161592" y="396758"/>
                    <a:pt x="166926" y="391329"/>
                    <a:pt x="166926" y="384757"/>
                  </a:cubicBezTo>
                  <a:lnTo>
                    <a:pt x="166926" y="371231"/>
                  </a:lnTo>
                  <a:cubicBezTo>
                    <a:pt x="174166" y="369136"/>
                    <a:pt x="179595" y="362659"/>
                    <a:pt x="179976" y="354753"/>
                  </a:cubicBezTo>
                  <a:lnTo>
                    <a:pt x="185215" y="260169"/>
                  </a:lnTo>
                  <a:lnTo>
                    <a:pt x="185976" y="260169"/>
                  </a:lnTo>
                  <a:cubicBezTo>
                    <a:pt x="192644" y="260169"/>
                    <a:pt x="197978" y="254740"/>
                    <a:pt x="197978" y="248168"/>
                  </a:cubicBezTo>
                  <a:lnTo>
                    <a:pt x="197978" y="223308"/>
                  </a:lnTo>
                  <a:cubicBezTo>
                    <a:pt x="197978" y="216640"/>
                    <a:pt x="192549" y="211306"/>
                    <a:pt x="185976" y="211306"/>
                  </a:cubicBezTo>
                  <a:lnTo>
                    <a:pt x="148924" y="211306"/>
                  </a:lnTo>
                  <a:lnTo>
                    <a:pt x="160831" y="100245"/>
                  </a:lnTo>
                  <a:lnTo>
                    <a:pt x="210170" y="60430"/>
                  </a:lnTo>
                  <a:cubicBezTo>
                    <a:pt x="217695" y="54429"/>
                    <a:pt x="222267" y="45381"/>
                    <a:pt x="222743" y="35760"/>
                  </a:cubicBezTo>
                  <a:cubicBezTo>
                    <a:pt x="223219" y="26140"/>
                    <a:pt x="219695" y="16710"/>
                    <a:pt x="212837" y="9948"/>
                  </a:cubicBezTo>
                  <a:close/>
                  <a:moveTo>
                    <a:pt x="11479" y="48048"/>
                  </a:moveTo>
                  <a:cubicBezTo>
                    <a:pt x="11193" y="43190"/>
                    <a:pt x="13002" y="38618"/>
                    <a:pt x="16432" y="35189"/>
                  </a:cubicBezTo>
                  <a:cubicBezTo>
                    <a:pt x="19860" y="31760"/>
                    <a:pt x="24432" y="29950"/>
                    <a:pt x="29290" y="30236"/>
                  </a:cubicBezTo>
                  <a:cubicBezTo>
                    <a:pt x="34148" y="30522"/>
                    <a:pt x="38530" y="32712"/>
                    <a:pt x="41577" y="36522"/>
                  </a:cubicBezTo>
                  <a:lnTo>
                    <a:pt x="60247" y="59668"/>
                  </a:lnTo>
                  <a:cubicBezTo>
                    <a:pt x="58627" y="61859"/>
                    <a:pt x="57199" y="64145"/>
                    <a:pt x="55865" y="66431"/>
                  </a:cubicBezTo>
                  <a:lnTo>
                    <a:pt x="54341" y="64907"/>
                  </a:lnTo>
                  <a:cubicBezTo>
                    <a:pt x="52055" y="62621"/>
                    <a:pt x="48435" y="62621"/>
                    <a:pt x="46149" y="64907"/>
                  </a:cubicBezTo>
                  <a:cubicBezTo>
                    <a:pt x="43864" y="67193"/>
                    <a:pt x="43864" y="70908"/>
                    <a:pt x="46149" y="73098"/>
                  </a:cubicBezTo>
                  <a:lnTo>
                    <a:pt x="51102" y="78051"/>
                  </a:lnTo>
                  <a:cubicBezTo>
                    <a:pt x="50341" y="80623"/>
                    <a:pt x="49864" y="83195"/>
                    <a:pt x="49483" y="85862"/>
                  </a:cubicBezTo>
                  <a:lnTo>
                    <a:pt x="17765" y="60240"/>
                  </a:lnTo>
                  <a:cubicBezTo>
                    <a:pt x="13955" y="57192"/>
                    <a:pt x="11764" y="52810"/>
                    <a:pt x="11479" y="47952"/>
                  </a:cubicBezTo>
                  <a:close/>
                  <a:moveTo>
                    <a:pt x="53007" y="161109"/>
                  </a:moveTo>
                  <a:cubicBezTo>
                    <a:pt x="50436" y="160157"/>
                    <a:pt x="48721" y="157680"/>
                    <a:pt x="48721" y="154918"/>
                  </a:cubicBezTo>
                  <a:cubicBezTo>
                    <a:pt x="48721" y="152156"/>
                    <a:pt x="50436" y="149679"/>
                    <a:pt x="53007" y="148727"/>
                  </a:cubicBezTo>
                  <a:cubicBezTo>
                    <a:pt x="56913" y="147298"/>
                    <a:pt x="60056" y="144155"/>
                    <a:pt x="61485" y="140250"/>
                  </a:cubicBezTo>
                  <a:cubicBezTo>
                    <a:pt x="62437" y="137678"/>
                    <a:pt x="64914" y="135963"/>
                    <a:pt x="67676" y="135963"/>
                  </a:cubicBezTo>
                  <a:cubicBezTo>
                    <a:pt x="70438" y="135963"/>
                    <a:pt x="72915" y="137678"/>
                    <a:pt x="73867" y="140250"/>
                  </a:cubicBezTo>
                  <a:cubicBezTo>
                    <a:pt x="75296" y="144155"/>
                    <a:pt x="78439" y="147298"/>
                    <a:pt x="82440" y="148727"/>
                  </a:cubicBezTo>
                  <a:cubicBezTo>
                    <a:pt x="85011" y="149679"/>
                    <a:pt x="86726" y="152156"/>
                    <a:pt x="86726" y="154918"/>
                  </a:cubicBezTo>
                  <a:cubicBezTo>
                    <a:pt x="86726" y="157680"/>
                    <a:pt x="85011" y="160157"/>
                    <a:pt x="82440" y="161109"/>
                  </a:cubicBezTo>
                  <a:cubicBezTo>
                    <a:pt x="78534" y="162538"/>
                    <a:pt x="75391" y="165681"/>
                    <a:pt x="73867" y="169587"/>
                  </a:cubicBezTo>
                  <a:cubicBezTo>
                    <a:pt x="72915" y="172158"/>
                    <a:pt x="70438" y="173873"/>
                    <a:pt x="67676" y="173873"/>
                  </a:cubicBezTo>
                  <a:cubicBezTo>
                    <a:pt x="64914" y="173873"/>
                    <a:pt x="62437" y="172158"/>
                    <a:pt x="61485" y="169587"/>
                  </a:cubicBezTo>
                  <a:cubicBezTo>
                    <a:pt x="60056" y="165681"/>
                    <a:pt x="56913" y="162538"/>
                    <a:pt x="53007" y="161109"/>
                  </a:cubicBezTo>
                  <a:close/>
                  <a:moveTo>
                    <a:pt x="154734" y="385233"/>
                  </a:moveTo>
                  <a:lnTo>
                    <a:pt x="55293" y="385233"/>
                  </a:lnTo>
                  <a:cubicBezTo>
                    <a:pt x="55293" y="385233"/>
                    <a:pt x="54913" y="385042"/>
                    <a:pt x="54913" y="384852"/>
                  </a:cubicBezTo>
                  <a:lnTo>
                    <a:pt x="54913" y="371993"/>
                  </a:lnTo>
                  <a:lnTo>
                    <a:pt x="155116" y="371993"/>
                  </a:lnTo>
                  <a:lnTo>
                    <a:pt x="155116" y="384852"/>
                  </a:lnTo>
                  <a:cubicBezTo>
                    <a:pt x="155116" y="384852"/>
                    <a:pt x="154925" y="385233"/>
                    <a:pt x="154734" y="385233"/>
                  </a:cubicBezTo>
                  <a:close/>
                  <a:moveTo>
                    <a:pt x="186167" y="223212"/>
                  </a:moveTo>
                  <a:lnTo>
                    <a:pt x="186167" y="248073"/>
                  </a:lnTo>
                  <a:cubicBezTo>
                    <a:pt x="186167" y="248073"/>
                    <a:pt x="185976" y="248454"/>
                    <a:pt x="185786" y="248454"/>
                  </a:cubicBezTo>
                  <a:lnTo>
                    <a:pt x="160926" y="248454"/>
                  </a:lnTo>
                  <a:cubicBezTo>
                    <a:pt x="157687" y="248454"/>
                    <a:pt x="155116" y="251025"/>
                    <a:pt x="155116" y="254264"/>
                  </a:cubicBezTo>
                  <a:cubicBezTo>
                    <a:pt x="155116" y="257502"/>
                    <a:pt x="157687" y="260074"/>
                    <a:pt x="160926" y="260074"/>
                  </a:cubicBezTo>
                  <a:lnTo>
                    <a:pt x="173404" y="260074"/>
                  </a:lnTo>
                  <a:lnTo>
                    <a:pt x="168165" y="354086"/>
                  </a:lnTo>
                  <a:cubicBezTo>
                    <a:pt x="167974" y="357610"/>
                    <a:pt x="165117" y="360372"/>
                    <a:pt x="161592" y="360372"/>
                  </a:cubicBezTo>
                  <a:lnTo>
                    <a:pt x="48435" y="360372"/>
                  </a:lnTo>
                  <a:cubicBezTo>
                    <a:pt x="44911" y="360372"/>
                    <a:pt x="42054" y="357610"/>
                    <a:pt x="41863" y="354086"/>
                  </a:cubicBezTo>
                  <a:lnTo>
                    <a:pt x="36624" y="260074"/>
                  </a:lnTo>
                  <a:lnTo>
                    <a:pt x="136161" y="260074"/>
                  </a:lnTo>
                  <a:cubicBezTo>
                    <a:pt x="139399" y="260074"/>
                    <a:pt x="141971" y="257502"/>
                    <a:pt x="141971" y="254264"/>
                  </a:cubicBezTo>
                  <a:cubicBezTo>
                    <a:pt x="141971" y="251025"/>
                    <a:pt x="139399" y="248454"/>
                    <a:pt x="136161" y="248454"/>
                  </a:cubicBezTo>
                  <a:lnTo>
                    <a:pt x="24337" y="248454"/>
                  </a:lnTo>
                  <a:cubicBezTo>
                    <a:pt x="24337" y="248454"/>
                    <a:pt x="23956" y="248263"/>
                    <a:pt x="23956" y="248073"/>
                  </a:cubicBezTo>
                  <a:lnTo>
                    <a:pt x="23956" y="223212"/>
                  </a:lnTo>
                  <a:cubicBezTo>
                    <a:pt x="23956" y="223212"/>
                    <a:pt x="24147" y="222831"/>
                    <a:pt x="24337" y="222831"/>
                  </a:cubicBezTo>
                  <a:lnTo>
                    <a:pt x="185881" y="222831"/>
                  </a:lnTo>
                  <a:cubicBezTo>
                    <a:pt x="185881" y="222831"/>
                    <a:pt x="186262" y="223022"/>
                    <a:pt x="186262" y="223212"/>
                  </a:cubicBezTo>
                  <a:close/>
                  <a:moveTo>
                    <a:pt x="136066" y="74432"/>
                  </a:moveTo>
                  <a:cubicBezTo>
                    <a:pt x="131970" y="74432"/>
                    <a:pt x="128350" y="71860"/>
                    <a:pt x="126922" y="68050"/>
                  </a:cubicBezTo>
                  <a:cubicBezTo>
                    <a:pt x="125207" y="63478"/>
                    <a:pt x="121683" y="59954"/>
                    <a:pt x="117111" y="58239"/>
                  </a:cubicBezTo>
                  <a:cubicBezTo>
                    <a:pt x="113301" y="56811"/>
                    <a:pt x="110729" y="53191"/>
                    <a:pt x="110729" y="49095"/>
                  </a:cubicBezTo>
                  <a:cubicBezTo>
                    <a:pt x="110729" y="45000"/>
                    <a:pt x="113301" y="41380"/>
                    <a:pt x="117111" y="39951"/>
                  </a:cubicBezTo>
                  <a:cubicBezTo>
                    <a:pt x="121683" y="38237"/>
                    <a:pt x="125207" y="34713"/>
                    <a:pt x="126922" y="30141"/>
                  </a:cubicBezTo>
                  <a:cubicBezTo>
                    <a:pt x="128350" y="26331"/>
                    <a:pt x="131970" y="23759"/>
                    <a:pt x="136066" y="23759"/>
                  </a:cubicBezTo>
                  <a:cubicBezTo>
                    <a:pt x="140161" y="23759"/>
                    <a:pt x="143781" y="26331"/>
                    <a:pt x="145209" y="30141"/>
                  </a:cubicBezTo>
                  <a:cubicBezTo>
                    <a:pt x="146924" y="34713"/>
                    <a:pt x="150448" y="38237"/>
                    <a:pt x="155020" y="39951"/>
                  </a:cubicBezTo>
                  <a:cubicBezTo>
                    <a:pt x="158830" y="41380"/>
                    <a:pt x="161402" y="45000"/>
                    <a:pt x="161402" y="49095"/>
                  </a:cubicBezTo>
                  <a:cubicBezTo>
                    <a:pt x="161402" y="53191"/>
                    <a:pt x="158830" y="56811"/>
                    <a:pt x="155020" y="58239"/>
                  </a:cubicBezTo>
                  <a:cubicBezTo>
                    <a:pt x="150448" y="59954"/>
                    <a:pt x="146924" y="63478"/>
                    <a:pt x="145209" y="68050"/>
                  </a:cubicBezTo>
                  <a:cubicBezTo>
                    <a:pt x="143781" y="71860"/>
                    <a:pt x="140161" y="74432"/>
                    <a:pt x="136066" y="74432"/>
                  </a:cubicBezTo>
                  <a:close/>
                  <a:moveTo>
                    <a:pt x="211027" y="34998"/>
                  </a:moveTo>
                  <a:cubicBezTo>
                    <a:pt x="210646" y="41285"/>
                    <a:pt x="207693" y="47190"/>
                    <a:pt x="202741" y="51191"/>
                  </a:cubicBezTo>
                  <a:lnTo>
                    <a:pt x="160545" y="85290"/>
                  </a:lnTo>
                  <a:cubicBezTo>
                    <a:pt x="159878" y="80433"/>
                    <a:pt x="158544" y="75765"/>
                    <a:pt x="156640" y="71193"/>
                  </a:cubicBezTo>
                  <a:cubicBezTo>
                    <a:pt x="157211" y="70241"/>
                    <a:pt x="158068" y="69574"/>
                    <a:pt x="159116" y="69193"/>
                  </a:cubicBezTo>
                  <a:cubicBezTo>
                    <a:pt x="167403" y="66145"/>
                    <a:pt x="173023" y="58049"/>
                    <a:pt x="173023" y="49191"/>
                  </a:cubicBezTo>
                  <a:cubicBezTo>
                    <a:pt x="173023" y="41571"/>
                    <a:pt x="168927" y="34617"/>
                    <a:pt x="162545" y="30807"/>
                  </a:cubicBezTo>
                  <a:lnTo>
                    <a:pt x="171403" y="19854"/>
                  </a:lnTo>
                  <a:cubicBezTo>
                    <a:pt x="175404" y="14901"/>
                    <a:pt x="181309" y="11948"/>
                    <a:pt x="187596" y="11567"/>
                  </a:cubicBezTo>
                  <a:cubicBezTo>
                    <a:pt x="193882" y="11186"/>
                    <a:pt x="200074" y="13567"/>
                    <a:pt x="204550" y="18044"/>
                  </a:cubicBezTo>
                  <a:cubicBezTo>
                    <a:pt x="209027" y="22521"/>
                    <a:pt x="211408" y="28712"/>
                    <a:pt x="211027" y="3499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5" name="Google Shape;4555;p56"/>
            <p:cNvSpPr/>
            <p:nvPr/>
          </p:nvSpPr>
          <p:spPr>
            <a:xfrm>
              <a:off x="6499669" y="3007994"/>
              <a:ext cx="11620" cy="11620"/>
            </a:xfrm>
            <a:custGeom>
              <a:rect b="b" l="l" r="r" t="t"/>
              <a:pathLst>
                <a:path extrusionOk="0" h="11620" w="11620">
                  <a:moveTo>
                    <a:pt x="5810" y="0"/>
                  </a:moveTo>
                  <a:lnTo>
                    <a:pt x="5810" y="0"/>
                  </a:lnTo>
                  <a:cubicBezTo>
                    <a:pt x="2572" y="0"/>
                    <a:pt x="0" y="2572"/>
                    <a:pt x="0" y="5810"/>
                  </a:cubicBezTo>
                  <a:cubicBezTo>
                    <a:pt x="0" y="9049"/>
                    <a:pt x="2667" y="11621"/>
                    <a:pt x="5810" y="11621"/>
                  </a:cubicBezTo>
                  <a:cubicBezTo>
                    <a:pt x="8954" y="11621"/>
                    <a:pt x="11621" y="9049"/>
                    <a:pt x="11621" y="5810"/>
                  </a:cubicBezTo>
                  <a:cubicBezTo>
                    <a:pt x="11621" y="2572"/>
                    <a:pt x="9049" y="0"/>
                    <a:pt x="581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6" name="Google Shape;4556;p56"/>
            <p:cNvSpPr/>
            <p:nvPr/>
          </p:nvSpPr>
          <p:spPr>
            <a:xfrm>
              <a:off x="6431375" y="3113721"/>
              <a:ext cx="11620" cy="11620"/>
            </a:xfrm>
            <a:custGeom>
              <a:rect b="b" l="l" r="r" t="t"/>
              <a:pathLst>
                <a:path extrusionOk="0" h="11620" w="11620">
                  <a:moveTo>
                    <a:pt x="5810" y="11621"/>
                  </a:moveTo>
                  <a:cubicBezTo>
                    <a:pt x="9049" y="11621"/>
                    <a:pt x="11621" y="9049"/>
                    <a:pt x="11621" y="5810"/>
                  </a:cubicBezTo>
                  <a:cubicBezTo>
                    <a:pt x="11621" y="2572"/>
                    <a:pt x="9049" y="0"/>
                    <a:pt x="5810" y="0"/>
                  </a:cubicBezTo>
                  <a:lnTo>
                    <a:pt x="5810" y="0"/>
                  </a:lnTo>
                  <a:cubicBezTo>
                    <a:pt x="2572" y="0"/>
                    <a:pt x="0" y="2572"/>
                    <a:pt x="0" y="5810"/>
                  </a:cubicBezTo>
                  <a:cubicBezTo>
                    <a:pt x="0" y="9049"/>
                    <a:pt x="2667" y="11621"/>
                    <a:pt x="5810" y="116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7" name="Google Shape;4557;p56"/>
            <p:cNvSpPr/>
            <p:nvPr/>
          </p:nvSpPr>
          <p:spPr>
            <a:xfrm>
              <a:off x="6468522" y="3132391"/>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8" name="Google Shape;4558;p56"/>
            <p:cNvSpPr/>
            <p:nvPr/>
          </p:nvSpPr>
          <p:spPr>
            <a:xfrm>
              <a:off x="6468522" y="3070192"/>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9" name="Google Shape;4559;p56"/>
            <p:cNvSpPr/>
            <p:nvPr/>
          </p:nvSpPr>
          <p:spPr>
            <a:xfrm>
              <a:off x="6493383" y="3088861"/>
              <a:ext cx="11620" cy="17811"/>
            </a:xfrm>
            <a:custGeom>
              <a:rect b="b" l="l" r="r" t="t"/>
              <a:pathLst>
                <a:path extrusionOk="0" h="17811" w="11620">
                  <a:moveTo>
                    <a:pt x="0" y="12001"/>
                  </a:moveTo>
                  <a:cubicBezTo>
                    <a:pt x="0" y="15240"/>
                    <a:pt x="2572" y="17812"/>
                    <a:pt x="5810" y="17812"/>
                  </a:cubicBezTo>
                  <a:cubicBezTo>
                    <a:pt x="9049" y="17812"/>
                    <a:pt x="11621" y="15240"/>
                    <a:pt x="11621" y="12001"/>
                  </a:cubicBezTo>
                  <a:lnTo>
                    <a:pt x="11621" y="5810"/>
                  </a:lnTo>
                  <a:cubicBezTo>
                    <a:pt x="11621" y="2572"/>
                    <a:pt x="9049" y="0"/>
                    <a:pt x="5810" y="0"/>
                  </a:cubicBezTo>
                  <a:cubicBezTo>
                    <a:pt x="2572" y="0"/>
                    <a:pt x="0" y="2572"/>
                    <a:pt x="0" y="5810"/>
                  </a:cubicBezTo>
                  <a:lnTo>
                    <a:pt x="0" y="12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0" name="Google Shape;4560;p56"/>
            <p:cNvSpPr/>
            <p:nvPr/>
          </p:nvSpPr>
          <p:spPr>
            <a:xfrm>
              <a:off x="6493383" y="3057810"/>
              <a:ext cx="11620" cy="17811"/>
            </a:xfrm>
            <a:custGeom>
              <a:rect b="b" l="l" r="r" t="t"/>
              <a:pathLst>
                <a:path extrusionOk="0" h="17811" w="1162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1" name="Google Shape;4561;p56"/>
            <p:cNvSpPr/>
            <p:nvPr/>
          </p:nvSpPr>
          <p:spPr>
            <a:xfrm>
              <a:off x="6443662" y="3057810"/>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2" name="Google Shape;4562;p56"/>
            <p:cNvSpPr/>
            <p:nvPr/>
          </p:nvSpPr>
          <p:spPr>
            <a:xfrm>
              <a:off x="6443662" y="3026758"/>
              <a:ext cx="11620" cy="17811"/>
            </a:xfrm>
            <a:custGeom>
              <a:rect b="b" l="l" r="r" t="t"/>
              <a:pathLst>
                <a:path extrusionOk="0" h="17811" w="11620">
                  <a:moveTo>
                    <a:pt x="5810" y="17812"/>
                  </a:moveTo>
                  <a:cubicBezTo>
                    <a:pt x="9049" y="17812"/>
                    <a:pt x="11621" y="15240"/>
                    <a:pt x="11621" y="12001"/>
                  </a:cubicBezTo>
                  <a:lnTo>
                    <a:pt x="11621" y="5810"/>
                  </a:lnTo>
                  <a:cubicBezTo>
                    <a:pt x="11621" y="2572"/>
                    <a:pt x="9049" y="0"/>
                    <a:pt x="5810" y="0"/>
                  </a:cubicBezTo>
                  <a:cubicBezTo>
                    <a:pt x="2572" y="0"/>
                    <a:pt x="0" y="2572"/>
                    <a:pt x="0" y="5810"/>
                  </a:cubicBezTo>
                  <a:lnTo>
                    <a:pt x="0" y="12001"/>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3" name="Google Shape;4563;p56"/>
            <p:cNvSpPr/>
            <p:nvPr/>
          </p:nvSpPr>
          <p:spPr>
            <a:xfrm>
              <a:off x="6493383" y="3150964"/>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4" name="Google Shape;4564;p56"/>
            <p:cNvSpPr/>
            <p:nvPr/>
          </p:nvSpPr>
          <p:spPr>
            <a:xfrm>
              <a:off x="6443662" y="3150964"/>
              <a:ext cx="11620" cy="17811"/>
            </a:xfrm>
            <a:custGeom>
              <a:rect b="b" l="l" r="r" t="t"/>
              <a:pathLst>
                <a:path extrusionOk="0" h="17811" w="11620">
                  <a:moveTo>
                    <a:pt x="5810" y="0"/>
                  </a:moveTo>
                  <a:cubicBezTo>
                    <a:pt x="2572" y="0"/>
                    <a:pt x="0" y="2572"/>
                    <a:pt x="0" y="5810"/>
                  </a:cubicBezTo>
                  <a:lnTo>
                    <a:pt x="0" y="12002"/>
                  </a:lnTo>
                  <a:cubicBezTo>
                    <a:pt x="0" y="15240"/>
                    <a:pt x="2572" y="17812"/>
                    <a:pt x="5810" y="17812"/>
                  </a:cubicBezTo>
                  <a:cubicBezTo>
                    <a:pt x="9049" y="17812"/>
                    <a:pt x="11621" y="15240"/>
                    <a:pt x="11621" y="12002"/>
                  </a:cubicBezTo>
                  <a:lnTo>
                    <a:pt x="11621" y="5810"/>
                  </a:lnTo>
                  <a:cubicBezTo>
                    <a:pt x="11621" y="2572"/>
                    <a:pt x="9049" y="0"/>
                    <a:pt x="581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5" name="Google Shape;4565;p56"/>
            <p:cNvSpPr/>
            <p:nvPr/>
          </p:nvSpPr>
          <p:spPr>
            <a:xfrm>
              <a:off x="6493383" y="3119913"/>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6" name="Google Shape;4566;p56"/>
            <p:cNvSpPr/>
            <p:nvPr/>
          </p:nvSpPr>
          <p:spPr>
            <a:xfrm>
              <a:off x="6468522" y="3039141"/>
              <a:ext cx="11620" cy="17811"/>
            </a:xfrm>
            <a:custGeom>
              <a:rect b="b" l="l" r="r" t="t"/>
              <a:pathLst>
                <a:path extrusionOk="0" h="17811" w="11620">
                  <a:moveTo>
                    <a:pt x="5810" y="17812"/>
                  </a:moveTo>
                  <a:cubicBezTo>
                    <a:pt x="9049" y="17812"/>
                    <a:pt x="11621" y="15240"/>
                    <a:pt x="11621" y="12002"/>
                  </a:cubicBezTo>
                  <a:lnTo>
                    <a:pt x="11621" y="5810"/>
                  </a:lnTo>
                  <a:cubicBezTo>
                    <a:pt x="11621" y="2572"/>
                    <a:pt x="9049" y="0"/>
                    <a:pt x="5810" y="0"/>
                  </a:cubicBezTo>
                  <a:cubicBezTo>
                    <a:pt x="2572" y="0"/>
                    <a:pt x="0" y="2572"/>
                    <a:pt x="0" y="5810"/>
                  </a:cubicBezTo>
                  <a:lnTo>
                    <a:pt x="0" y="12002"/>
                  </a:lnTo>
                  <a:cubicBezTo>
                    <a:pt x="0" y="15240"/>
                    <a:pt x="2572" y="17812"/>
                    <a:pt x="5810" y="1781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7" name="Google Shape;4567;p56"/>
            <p:cNvSpPr/>
            <p:nvPr/>
          </p:nvSpPr>
          <p:spPr>
            <a:xfrm>
              <a:off x="6468522" y="3101244"/>
              <a:ext cx="11620" cy="17811"/>
            </a:xfrm>
            <a:custGeom>
              <a:rect b="b" l="l" r="r" t="t"/>
              <a:pathLst>
                <a:path extrusionOk="0" h="17811" w="11620">
                  <a:moveTo>
                    <a:pt x="0" y="12002"/>
                  </a:moveTo>
                  <a:cubicBezTo>
                    <a:pt x="0" y="15240"/>
                    <a:pt x="2572" y="17812"/>
                    <a:pt x="5810" y="17812"/>
                  </a:cubicBezTo>
                  <a:cubicBezTo>
                    <a:pt x="9049" y="17812"/>
                    <a:pt x="11621" y="15240"/>
                    <a:pt x="11621" y="12002"/>
                  </a:cubicBezTo>
                  <a:lnTo>
                    <a:pt x="11621" y="5810"/>
                  </a:lnTo>
                  <a:cubicBezTo>
                    <a:pt x="11621" y="2572"/>
                    <a:pt x="9049" y="0"/>
                    <a:pt x="5810" y="0"/>
                  </a:cubicBezTo>
                  <a:cubicBezTo>
                    <a:pt x="2572" y="0"/>
                    <a:pt x="0" y="2572"/>
                    <a:pt x="0" y="5810"/>
                  </a:cubicBezTo>
                  <a:lnTo>
                    <a:pt x="0" y="120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8" name="Google Shape;4568;p56"/>
            <p:cNvSpPr/>
            <p:nvPr/>
          </p:nvSpPr>
          <p:spPr>
            <a:xfrm>
              <a:off x="6394037" y="3007994"/>
              <a:ext cx="15620" cy="15620"/>
            </a:xfrm>
            <a:custGeom>
              <a:rect b="b" l="l" r="r" t="t"/>
              <a:pathLst>
                <a:path extrusionOk="0" h="15620" w="15620">
                  <a:moveTo>
                    <a:pt x="9906" y="1714"/>
                  </a:moveTo>
                  <a:cubicBezTo>
                    <a:pt x="7620" y="-571"/>
                    <a:pt x="4000" y="-571"/>
                    <a:pt x="1714" y="1714"/>
                  </a:cubicBezTo>
                  <a:cubicBezTo>
                    <a:pt x="-571" y="4001"/>
                    <a:pt x="-571" y="7620"/>
                    <a:pt x="1714" y="9906"/>
                  </a:cubicBezTo>
                  <a:lnTo>
                    <a:pt x="5715" y="13907"/>
                  </a:lnTo>
                  <a:cubicBezTo>
                    <a:pt x="6858" y="15050"/>
                    <a:pt x="8382" y="15621"/>
                    <a:pt x="9811" y="15621"/>
                  </a:cubicBezTo>
                  <a:cubicBezTo>
                    <a:pt x="11239" y="15621"/>
                    <a:pt x="12763" y="15050"/>
                    <a:pt x="13906" y="13907"/>
                  </a:cubicBezTo>
                  <a:cubicBezTo>
                    <a:pt x="16192" y="11621"/>
                    <a:pt x="16192" y="7906"/>
                    <a:pt x="13906" y="5715"/>
                  </a:cubicBezTo>
                  <a:lnTo>
                    <a:pt x="9906" y="17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9" name="Google Shape;4569;p56"/>
            <p:cNvSpPr/>
            <p:nvPr/>
          </p:nvSpPr>
          <p:spPr>
            <a:xfrm>
              <a:off x="6548913" y="2991706"/>
              <a:ext cx="15621" cy="15620"/>
            </a:xfrm>
            <a:custGeom>
              <a:rect b="b" l="l" r="r" t="t"/>
              <a:pathLst>
                <a:path extrusionOk="0" h="15620" w="15621">
                  <a:moveTo>
                    <a:pt x="5715" y="1715"/>
                  </a:moveTo>
                  <a:lnTo>
                    <a:pt x="1715" y="5715"/>
                  </a:lnTo>
                  <a:cubicBezTo>
                    <a:pt x="-572" y="8001"/>
                    <a:pt x="-572" y="11716"/>
                    <a:pt x="1715" y="13907"/>
                  </a:cubicBezTo>
                  <a:cubicBezTo>
                    <a:pt x="2858" y="15050"/>
                    <a:pt x="4382" y="15621"/>
                    <a:pt x="5810" y="15621"/>
                  </a:cubicBezTo>
                  <a:cubicBezTo>
                    <a:pt x="7239" y="15621"/>
                    <a:pt x="8763" y="15050"/>
                    <a:pt x="9906" y="13907"/>
                  </a:cubicBezTo>
                  <a:lnTo>
                    <a:pt x="13907" y="9906"/>
                  </a:lnTo>
                  <a:cubicBezTo>
                    <a:pt x="16193" y="7620"/>
                    <a:pt x="16193" y="3905"/>
                    <a:pt x="13907" y="1715"/>
                  </a:cubicBezTo>
                  <a:cubicBezTo>
                    <a:pt x="11620" y="-572"/>
                    <a:pt x="7906" y="-572"/>
                    <a:pt x="5715" y="17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70" name="Google Shape;4570;p56"/>
          <p:cNvGrpSpPr/>
          <p:nvPr/>
        </p:nvGrpSpPr>
        <p:grpSpPr>
          <a:xfrm>
            <a:off x="3799307" y="2434010"/>
            <a:ext cx="241541" cy="281247"/>
            <a:chOff x="6735413" y="2947320"/>
            <a:chExt cx="355678" cy="414146"/>
          </a:xfrm>
        </p:grpSpPr>
        <p:sp>
          <p:nvSpPr>
            <p:cNvPr id="4571" name="Google Shape;4571;p56"/>
            <p:cNvSpPr/>
            <p:nvPr/>
          </p:nvSpPr>
          <p:spPr>
            <a:xfrm>
              <a:off x="6735413" y="2947320"/>
              <a:ext cx="339011" cy="414146"/>
            </a:xfrm>
            <a:custGeom>
              <a:rect b="b" l="l" r="r" t="t"/>
              <a:pathLst>
                <a:path extrusionOk="0" h="414146" w="339011">
                  <a:moveTo>
                    <a:pt x="329565" y="107918"/>
                  </a:moveTo>
                  <a:cubicBezTo>
                    <a:pt x="330517" y="93726"/>
                    <a:pt x="326803" y="79724"/>
                    <a:pt x="318992" y="68009"/>
                  </a:cubicBezTo>
                  <a:lnTo>
                    <a:pt x="334899" y="52102"/>
                  </a:lnTo>
                  <a:cubicBezTo>
                    <a:pt x="337756" y="49339"/>
                    <a:pt x="339185" y="45434"/>
                    <a:pt x="338995" y="41434"/>
                  </a:cubicBezTo>
                  <a:cubicBezTo>
                    <a:pt x="338804" y="37433"/>
                    <a:pt x="336995" y="33718"/>
                    <a:pt x="333946" y="31242"/>
                  </a:cubicBezTo>
                  <a:cubicBezTo>
                    <a:pt x="314515" y="15050"/>
                    <a:pt x="289941" y="6763"/>
                    <a:pt x="264605" y="7906"/>
                  </a:cubicBezTo>
                  <a:cubicBezTo>
                    <a:pt x="246793" y="8668"/>
                    <a:pt x="229648" y="14097"/>
                    <a:pt x="214789" y="23431"/>
                  </a:cubicBezTo>
                  <a:cubicBezTo>
                    <a:pt x="213455" y="18097"/>
                    <a:pt x="210693" y="13144"/>
                    <a:pt x="206692" y="9144"/>
                  </a:cubicBezTo>
                  <a:cubicBezTo>
                    <a:pt x="200882" y="3238"/>
                    <a:pt x="193072" y="0"/>
                    <a:pt x="184785" y="0"/>
                  </a:cubicBezTo>
                  <a:lnTo>
                    <a:pt x="184785" y="0"/>
                  </a:lnTo>
                  <a:cubicBezTo>
                    <a:pt x="167926" y="0"/>
                    <a:pt x="154210" y="13430"/>
                    <a:pt x="153733" y="30194"/>
                  </a:cubicBezTo>
                  <a:lnTo>
                    <a:pt x="106585" y="77343"/>
                  </a:lnTo>
                  <a:cubicBezTo>
                    <a:pt x="104204" y="79724"/>
                    <a:pt x="104204" y="83534"/>
                    <a:pt x="106585" y="85916"/>
                  </a:cubicBezTo>
                  <a:cubicBezTo>
                    <a:pt x="107728" y="87059"/>
                    <a:pt x="109347" y="87725"/>
                    <a:pt x="110871" y="87725"/>
                  </a:cubicBezTo>
                  <a:cubicBezTo>
                    <a:pt x="112395" y="87725"/>
                    <a:pt x="114014" y="87154"/>
                    <a:pt x="115157" y="85916"/>
                  </a:cubicBezTo>
                  <a:lnTo>
                    <a:pt x="156781" y="44387"/>
                  </a:lnTo>
                  <a:cubicBezTo>
                    <a:pt x="158305" y="47530"/>
                    <a:pt x="160306" y="50482"/>
                    <a:pt x="162878" y="52959"/>
                  </a:cubicBezTo>
                  <a:cubicBezTo>
                    <a:pt x="164687" y="54769"/>
                    <a:pt x="166592" y="56293"/>
                    <a:pt x="168688" y="57531"/>
                  </a:cubicBezTo>
                  <a:lnTo>
                    <a:pt x="83725" y="142399"/>
                  </a:lnTo>
                  <a:cubicBezTo>
                    <a:pt x="80391" y="137446"/>
                    <a:pt x="76200" y="133160"/>
                    <a:pt x="71247" y="129826"/>
                  </a:cubicBezTo>
                  <a:lnTo>
                    <a:pt x="95536" y="105632"/>
                  </a:lnTo>
                  <a:cubicBezTo>
                    <a:pt x="97917" y="103251"/>
                    <a:pt x="97917" y="99441"/>
                    <a:pt x="95536" y="97060"/>
                  </a:cubicBezTo>
                  <a:cubicBezTo>
                    <a:pt x="93154" y="94679"/>
                    <a:pt x="89345" y="94679"/>
                    <a:pt x="86963" y="97060"/>
                  </a:cubicBezTo>
                  <a:lnTo>
                    <a:pt x="59722" y="124206"/>
                  </a:lnTo>
                  <a:cubicBezTo>
                    <a:pt x="55340" y="122777"/>
                    <a:pt x="50578" y="122015"/>
                    <a:pt x="45720" y="122015"/>
                  </a:cubicBezTo>
                  <a:cubicBezTo>
                    <a:pt x="45720" y="122015"/>
                    <a:pt x="45720" y="122015"/>
                    <a:pt x="45720" y="122015"/>
                  </a:cubicBezTo>
                  <a:cubicBezTo>
                    <a:pt x="20574" y="122015"/>
                    <a:pt x="0" y="142494"/>
                    <a:pt x="0" y="167640"/>
                  </a:cubicBezTo>
                  <a:cubicBezTo>
                    <a:pt x="0" y="188404"/>
                    <a:pt x="13906" y="206026"/>
                    <a:pt x="32861" y="211550"/>
                  </a:cubicBezTo>
                  <a:lnTo>
                    <a:pt x="59531" y="350044"/>
                  </a:lnTo>
                  <a:lnTo>
                    <a:pt x="31147" y="350044"/>
                  </a:lnTo>
                  <a:cubicBezTo>
                    <a:pt x="31147" y="350044"/>
                    <a:pt x="31147" y="350044"/>
                    <a:pt x="31147" y="350044"/>
                  </a:cubicBezTo>
                  <a:cubicBezTo>
                    <a:pt x="18002" y="350044"/>
                    <a:pt x="7239" y="360807"/>
                    <a:pt x="7239" y="373952"/>
                  </a:cubicBezTo>
                  <a:lnTo>
                    <a:pt x="7239" y="407861"/>
                  </a:lnTo>
                  <a:cubicBezTo>
                    <a:pt x="7239" y="409480"/>
                    <a:pt x="7811" y="411004"/>
                    <a:pt x="8954" y="412147"/>
                  </a:cubicBezTo>
                  <a:cubicBezTo>
                    <a:pt x="10096" y="413290"/>
                    <a:pt x="11621" y="413957"/>
                    <a:pt x="13240" y="413957"/>
                  </a:cubicBezTo>
                  <a:lnTo>
                    <a:pt x="225171" y="414147"/>
                  </a:lnTo>
                  <a:lnTo>
                    <a:pt x="225171" y="414147"/>
                  </a:lnTo>
                  <a:cubicBezTo>
                    <a:pt x="228505" y="414147"/>
                    <a:pt x="231267" y="411480"/>
                    <a:pt x="231267" y="408051"/>
                  </a:cubicBezTo>
                  <a:lnTo>
                    <a:pt x="231267" y="374142"/>
                  </a:lnTo>
                  <a:cubicBezTo>
                    <a:pt x="231267" y="360902"/>
                    <a:pt x="220599" y="350139"/>
                    <a:pt x="207454" y="350139"/>
                  </a:cubicBezTo>
                  <a:lnTo>
                    <a:pt x="161354" y="350139"/>
                  </a:lnTo>
                  <a:cubicBezTo>
                    <a:pt x="161354" y="350139"/>
                    <a:pt x="161354" y="350139"/>
                    <a:pt x="161354" y="350139"/>
                  </a:cubicBezTo>
                  <a:cubicBezTo>
                    <a:pt x="158020" y="350139"/>
                    <a:pt x="155257" y="352806"/>
                    <a:pt x="155257" y="356235"/>
                  </a:cubicBezTo>
                  <a:cubicBezTo>
                    <a:pt x="155257" y="359569"/>
                    <a:pt x="157924" y="362331"/>
                    <a:pt x="161354" y="362331"/>
                  </a:cubicBezTo>
                  <a:lnTo>
                    <a:pt x="207454" y="362331"/>
                  </a:lnTo>
                  <a:cubicBezTo>
                    <a:pt x="213931" y="362331"/>
                    <a:pt x="219265" y="367665"/>
                    <a:pt x="219265" y="374237"/>
                  </a:cubicBezTo>
                  <a:lnTo>
                    <a:pt x="219265" y="381191"/>
                  </a:lnTo>
                  <a:cubicBezTo>
                    <a:pt x="219265" y="381191"/>
                    <a:pt x="19431" y="381000"/>
                    <a:pt x="19431" y="381000"/>
                  </a:cubicBezTo>
                  <a:lnTo>
                    <a:pt x="19431" y="374047"/>
                  </a:lnTo>
                  <a:cubicBezTo>
                    <a:pt x="19431" y="367570"/>
                    <a:pt x="24765" y="362236"/>
                    <a:pt x="31242" y="362236"/>
                  </a:cubicBezTo>
                  <a:lnTo>
                    <a:pt x="133445" y="362236"/>
                  </a:lnTo>
                  <a:cubicBezTo>
                    <a:pt x="133445" y="362236"/>
                    <a:pt x="133445" y="362236"/>
                    <a:pt x="133445" y="362236"/>
                  </a:cubicBezTo>
                  <a:cubicBezTo>
                    <a:pt x="136779" y="362236"/>
                    <a:pt x="139541" y="359569"/>
                    <a:pt x="139541" y="356140"/>
                  </a:cubicBezTo>
                  <a:cubicBezTo>
                    <a:pt x="139541" y="352806"/>
                    <a:pt x="136874" y="350044"/>
                    <a:pt x="133445" y="350044"/>
                  </a:cubicBezTo>
                  <a:lnTo>
                    <a:pt x="102489" y="350044"/>
                  </a:lnTo>
                  <a:cubicBezTo>
                    <a:pt x="102489" y="350044"/>
                    <a:pt x="74295" y="203454"/>
                    <a:pt x="74295" y="203454"/>
                  </a:cubicBezTo>
                  <a:cubicBezTo>
                    <a:pt x="75629" y="202406"/>
                    <a:pt x="76962" y="201263"/>
                    <a:pt x="78200" y="200025"/>
                  </a:cubicBezTo>
                  <a:cubicBezTo>
                    <a:pt x="86868" y="191357"/>
                    <a:pt x="91630" y="179927"/>
                    <a:pt x="91630" y="167735"/>
                  </a:cubicBezTo>
                  <a:cubicBezTo>
                    <a:pt x="91630" y="162973"/>
                    <a:pt x="90869" y="158305"/>
                    <a:pt x="89535" y="154019"/>
                  </a:cubicBezTo>
                  <a:lnTo>
                    <a:pt x="177260" y="66389"/>
                  </a:lnTo>
                  <a:cubicBezTo>
                    <a:pt x="171640" y="78391"/>
                    <a:pt x="168402" y="91440"/>
                    <a:pt x="167830" y="104966"/>
                  </a:cubicBezTo>
                  <a:cubicBezTo>
                    <a:pt x="166783" y="130302"/>
                    <a:pt x="175070" y="154877"/>
                    <a:pt x="191167" y="174308"/>
                  </a:cubicBezTo>
                  <a:cubicBezTo>
                    <a:pt x="193738" y="177355"/>
                    <a:pt x="197453" y="179165"/>
                    <a:pt x="201358" y="179356"/>
                  </a:cubicBezTo>
                  <a:cubicBezTo>
                    <a:pt x="201549" y="179356"/>
                    <a:pt x="201739" y="179356"/>
                    <a:pt x="202025" y="179356"/>
                  </a:cubicBezTo>
                  <a:cubicBezTo>
                    <a:pt x="205740" y="179356"/>
                    <a:pt x="209359" y="177832"/>
                    <a:pt x="212027" y="175165"/>
                  </a:cubicBezTo>
                  <a:lnTo>
                    <a:pt x="230124" y="157067"/>
                  </a:lnTo>
                  <a:cubicBezTo>
                    <a:pt x="240602" y="164021"/>
                    <a:pt x="252984" y="167735"/>
                    <a:pt x="265652" y="167735"/>
                  </a:cubicBezTo>
                  <a:cubicBezTo>
                    <a:pt x="267081" y="167735"/>
                    <a:pt x="268510" y="167735"/>
                    <a:pt x="269938" y="167545"/>
                  </a:cubicBezTo>
                  <a:cubicBezTo>
                    <a:pt x="285464" y="166497"/>
                    <a:pt x="300133" y="159829"/>
                    <a:pt x="311182" y="148876"/>
                  </a:cubicBezTo>
                  <a:cubicBezTo>
                    <a:pt x="322231" y="137827"/>
                    <a:pt x="328803" y="123254"/>
                    <a:pt x="329851" y="107728"/>
                  </a:cubicBezTo>
                  <a:close/>
                  <a:moveTo>
                    <a:pt x="218789" y="393287"/>
                  </a:moveTo>
                  <a:lnTo>
                    <a:pt x="218789" y="402050"/>
                  </a:lnTo>
                  <a:cubicBezTo>
                    <a:pt x="218789" y="402050"/>
                    <a:pt x="18955" y="401860"/>
                    <a:pt x="18955" y="401860"/>
                  </a:cubicBezTo>
                  <a:lnTo>
                    <a:pt x="18955" y="393097"/>
                  </a:lnTo>
                  <a:cubicBezTo>
                    <a:pt x="18955" y="393097"/>
                    <a:pt x="218789" y="393287"/>
                    <a:pt x="218789" y="393287"/>
                  </a:cubicBezTo>
                  <a:close/>
                  <a:moveTo>
                    <a:pt x="89725" y="350139"/>
                  </a:moveTo>
                  <a:lnTo>
                    <a:pt x="71628" y="350139"/>
                  </a:lnTo>
                  <a:cubicBezTo>
                    <a:pt x="71628" y="350139"/>
                    <a:pt x="45339" y="213455"/>
                    <a:pt x="45339" y="213455"/>
                  </a:cubicBezTo>
                  <a:cubicBezTo>
                    <a:pt x="45339" y="213455"/>
                    <a:pt x="45339" y="213455"/>
                    <a:pt x="45339" y="213455"/>
                  </a:cubicBezTo>
                  <a:lnTo>
                    <a:pt x="45339" y="213455"/>
                  </a:lnTo>
                  <a:cubicBezTo>
                    <a:pt x="51340" y="213455"/>
                    <a:pt x="57245" y="212312"/>
                    <a:pt x="62674" y="210122"/>
                  </a:cubicBezTo>
                  <a:lnTo>
                    <a:pt x="89630" y="350139"/>
                  </a:lnTo>
                  <a:close/>
                  <a:moveTo>
                    <a:pt x="69247" y="191548"/>
                  </a:moveTo>
                  <a:cubicBezTo>
                    <a:pt x="62865" y="197834"/>
                    <a:pt x="54483" y="201359"/>
                    <a:pt x="45529" y="201359"/>
                  </a:cubicBezTo>
                  <a:lnTo>
                    <a:pt x="45529" y="201359"/>
                  </a:lnTo>
                  <a:cubicBezTo>
                    <a:pt x="27051" y="201359"/>
                    <a:pt x="12002" y="186214"/>
                    <a:pt x="12002" y="167735"/>
                  </a:cubicBezTo>
                  <a:cubicBezTo>
                    <a:pt x="12002" y="149257"/>
                    <a:pt x="27051" y="134207"/>
                    <a:pt x="45625" y="134207"/>
                  </a:cubicBezTo>
                  <a:lnTo>
                    <a:pt x="45625" y="134207"/>
                  </a:lnTo>
                  <a:cubicBezTo>
                    <a:pt x="64103" y="134207"/>
                    <a:pt x="79153" y="149352"/>
                    <a:pt x="79153" y="167830"/>
                  </a:cubicBezTo>
                  <a:cubicBezTo>
                    <a:pt x="79153" y="176784"/>
                    <a:pt x="75629" y="185261"/>
                    <a:pt x="69247" y="191548"/>
                  </a:cubicBezTo>
                  <a:close/>
                  <a:moveTo>
                    <a:pt x="184785" y="12192"/>
                  </a:moveTo>
                  <a:lnTo>
                    <a:pt x="184785" y="12192"/>
                  </a:lnTo>
                  <a:cubicBezTo>
                    <a:pt x="189833" y="12192"/>
                    <a:pt x="194596" y="14192"/>
                    <a:pt x="198120" y="17716"/>
                  </a:cubicBezTo>
                  <a:cubicBezTo>
                    <a:pt x="201644" y="21241"/>
                    <a:pt x="203645" y="26003"/>
                    <a:pt x="203645" y="31147"/>
                  </a:cubicBezTo>
                  <a:cubicBezTo>
                    <a:pt x="203645" y="31337"/>
                    <a:pt x="203645" y="31433"/>
                    <a:pt x="203645" y="31623"/>
                  </a:cubicBezTo>
                  <a:cubicBezTo>
                    <a:pt x="201358" y="33528"/>
                    <a:pt x="199263" y="35528"/>
                    <a:pt x="197167" y="37624"/>
                  </a:cubicBezTo>
                  <a:cubicBezTo>
                    <a:pt x="193262" y="41529"/>
                    <a:pt x="189833" y="45625"/>
                    <a:pt x="186595" y="50006"/>
                  </a:cubicBezTo>
                  <a:cubicBezTo>
                    <a:pt x="185928" y="50006"/>
                    <a:pt x="185356" y="50101"/>
                    <a:pt x="184690" y="50101"/>
                  </a:cubicBezTo>
                  <a:cubicBezTo>
                    <a:pt x="179641" y="50101"/>
                    <a:pt x="174879" y="48101"/>
                    <a:pt x="171355" y="44577"/>
                  </a:cubicBezTo>
                  <a:cubicBezTo>
                    <a:pt x="167830" y="40957"/>
                    <a:pt x="165830" y="36290"/>
                    <a:pt x="165830" y="31147"/>
                  </a:cubicBezTo>
                  <a:cubicBezTo>
                    <a:pt x="165830" y="20765"/>
                    <a:pt x="174307" y="12287"/>
                    <a:pt x="184785" y="12287"/>
                  </a:cubicBezTo>
                  <a:close/>
                  <a:moveTo>
                    <a:pt x="265271" y="155829"/>
                  </a:moveTo>
                  <a:cubicBezTo>
                    <a:pt x="256032" y="155829"/>
                    <a:pt x="246793" y="153448"/>
                    <a:pt x="238601" y="148495"/>
                  </a:cubicBezTo>
                  <a:lnTo>
                    <a:pt x="247269" y="139827"/>
                  </a:lnTo>
                  <a:cubicBezTo>
                    <a:pt x="249650" y="137446"/>
                    <a:pt x="249650" y="133636"/>
                    <a:pt x="247269" y="131254"/>
                  </a:cubicBezTo>
                  <a:cubicBezTo>
                    <a:pt x="244888" y="128873"/>
                    <a:pt x="241078" y="128873"/>
                    <a:pt x="238696" y="131254"/>
                  </a:cubicBezTo>
                  <a:lnTo>
                    <a:pt x="203168" y="166783"/>
                  </a:lnTo>
                  <a:cubicBezTo>
                    <a:pt x="202597" y="167354"/>
                    <a:pt x="201930" y="167354"/>
                    <a:pt x="201644" y="167354"/>
                  </a:cubicBezTo>
                  <a:cubicBezTo>
                    <a:pt x="201358" y="167354"/>
                    <a:pt x="200692" y="167259"/>
                    <a:pt x="200215" y="166688"/>
                  </a:cubicBezTo>
                  <a:cubicBezTo>
                    <a:pt x="170402" y="130969"/>
                    <a:pt x="172879" y="79153"/>
                    <a:pt x="205740" y="46196"/>
                  </a:cubicBezTo>
                  <a:cubicBezTo>
                    <a:pt x="238696" y="13240"/>
                    <a:pt x="290513" y="10859"/>
                    <a:pt x="326231" y="40672"/>
                  </a:cubicBezTo>
                  <a:cubicBezTo>
                    <a:pt x="326803" y="41148"/>
                    <a:pt x="326898" y="41815"/>
                    <a:pt x="326898" y="42101"/>
                  </a:cubicBezTo>
                  <a:cubicBezTo>
                    <a:pt x="326898" y="42482"/>
                    <a:pt x="326898" y="43053"/>
                    <a:pt x="326327" y="43625"/>
                  </a:cubicBezTo>
                  <a:lnTo>
                    <a:pt x="258318" y="111633"/>
                  </a:lnTo>
                  <a:cubicBezTo>
                    <a:pt x="255937" y="114014"/>
                    <a:pt x="255937" y="117824"/>
                    <a:pt x="258318" y="120205"/>
                  </a:cubicBezTo>
                  <a:cubicBezTo>
                    <a:pt x="260699" y="122587"/>
                    <a:pt x="264509" y="122587"/>
                    <a:pt x="266890" y="120205"/>
                  </a:cubicBezTo>
                  <a:lnTo>
                    <a:pt x="310134" y="76962"/>
                  </a:lnTo>
                  <a:cubicBezTo>
                    <a:pt x="322231" y="97155"/>
                    <a:pt x="319183" y="123730"/>
                    <a:pt x="302228" y="140684"/>
                  </a:cubicBezTo>
                  <a:cubicBezTo>
                    <a:pt x="292132" y="150781"/>
                    <a:pt x="278702" y="155924"/>
                    <a:pt x="265176" y="1559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2" name="Google Shape;4572;p56"/>
            <p:cNvSpPr/>
            <p:nvPr/>
          </p:nvSpPr>
          <p:spPr>
            <a:xfrm>
              <a:off x="6759225" y="3093052"/>
              <a:ext cx="43624" cy="43719"/>
            </a:xfrm>
            <a:custGeom>
              <a:rect b="b" l="l" r="r" t="t"/>
              <a:pathLst>
                <a:path extrusionOk="0" h="43719" w="43624">
                  <a:moveTo>
                    <a:pt x="21812" y="95"/>
                  </a:moveTo>
                  <a:lnTo>
                    <a:pt x="21812" y="95"/>
                  </a:lnTo>
                  <a:cubicBezTo>
                    <a:pt x="16002" y="95"/>
                    <a:pt x="10478" y="2381"/>
                    <a:pt x="6382" y="6477"/>
                  </a:cubicBezTo>
                  <a:cubicBezTo>
                    <a:pt x="2286" y="10573"/>
                    <a:pt x="0" y="16097"/>
                    <a:pt x="0" y="21908"/>
                  </a:cubicBezTo>
                  <a:cubicBezTo>
                    <a:pt x="0" y="27718"/>
                    <a:pt x="2286" y="33242"/>
                    <a:pt x="6382" y="37338"/>
                  </a:cubicBezTo>
                  <a:cubicBezTo>
                    <a:pt x="10478" y="41434"/>
                    <a:pt x="16002" y="43720"/>
                    <a:pt x="21812" y="43720"/>
                  </a:cubicBezTo>
                  <a:lnTo>
                    <a:pt x="21812" y="43720"/>
                  </a:lnTo>
                  <a:cubicBezTo>
                    <a:pt x="27622" y="43720"/>
                    <a:pt x="33147" y="41434"/>
                    <a:pt x="37243" y="37338"/>
                  </a:cubicBezTo>
                  <a:cubicBezTo>
                    <a:pt x="41338" y="33242"/>
                    <a:pt x="43624" y="27718"/>
                    <a:pt x="43624" y="21908"/>
                  </a:cubicBezTo>
                  <a:cubicBezTo>
                    <a:pt x="43624" y="9906"/>
                    <a:pt x="33814" y="0"/>
                    <a:pt x="21812" y="0"/>
                  </a:cubicBezTo>
                  <a:close/>
                  <a:moveTo>
                    <a:pt x="28670" y="28861"/>
                  </a:moveTo>
                  <a:cubicBezTo>
                    <a:pt x="26861" y="30671"/>
                    <a:pt x="24384" y="31718"/>
                    <a:pt x="21812" y="31718"/>
                  </a:cubicBezTo>
                  <a:lnTo>
                    <a:pt x="21812" y="31718"/>
                  </a:lnTo>
                  <a:cubicBezTo>
                    <a:pt x="19240" y="31718"/>
                    <a:pt x="16764" y="30671"/>
                    <a:pt x="14954" y="28861"/>
                  </a:cubicBezTo>
                  <a:cubicBezTo>
                    <a:pt x="13145" y="27051"/>
                    <a:pt x="12097" y="24575"/>
                    <a:pt x="12097" y="22003"/>
                  </a:cubicBezTo>
                  <a:cubicBezTo>
                    <a:pt x="12097" y="19431"/>
                    <a:pt x="13145" y="16955"/>
                    <a:pt x="14954" y="15145"/>
                  </a:cubicBezTo>
                  <a:cubicBezTo>
                    <a:pt x="16764" y="13335"/>
                    <a:pt x="19240" y="12287"/>
                    <a:pt x="21812" y="12287"/>
                  </a:cubicBezTo>
                  <a:lnTo>
                    <a:pt x="21812" y="12287"/>
                  </a:lnTo>
                  <a:cubicBezTo>
                    <a:pt x="27146" y="12287"/>
                    <a:pt x="31528" y="16669"/>
                    <a:pt x="31528" y="22003"/>
                  </a:cubicBezTo>
                  <a:cubicBezTo>
                    <a:pt x="31528" y="24575"/>
                    <a:pt x="30480" y="27051"/>
                    <a:pt x="28670" y="288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3" name="Google Shape;4573;p56"/>
            <p:cNvSpPr/>
            <p:nvPr/>
          </p:nvSpPr>
          <p:spPr>
            <a:xfrm>
              <a:off x="7061287" y="3112507"/>
              <a:ext cx="17478" cy="17502"/>
            </a:xfrm>
            <a:custGeom>
              <a:rect b="b" l="l" r="r" t="t"/>
              <a:pathLst>
                <a:path extrusionOk="0" h="17502" w="17478">
                  <a:moveTo>
                    <a:pt x="10358" y="1786"/>
                  </a:moveTo>
                  <a:cubicBezTo>
                    <a:pt x="7977" y="-595"/>
                    <a:pt x="4167" y="-595"/>
                    <a:pt x="1786" y="1786"/>
                  </a:cubicBezTo>
                  <a:cubicBezTo>
                    <a:pt x="-595" y="4167"/>
                    <a:pt x="-595" y="7977"/>
                    <a:pt x="1786" y="10358"/>
                  </a:cubicBezTo>
                  <a:lnTo>
                    <a:pt x="7120" y="15692"/>
                  </a:lnTo>
                  <a:cubicBezTo>
                    <a:pt x="8263" y="16931"/>
                    <a:pt x="9882" y="17502"/>
                    <a:pt x="11406" y="17502"/>
                  </a:cubicBezTo>
                  <a:cubicBezTo>
                    <a:pt x="12930" y="17502"/>
                    <a:pt x="14454" y="16931"/>
                    <a:pt x="15692" y="15692"/>
                  </a:cubicBezTo>
                  <a:cubicBezTo>
                    <a:pt x="18074" y="13311"/>
                    <a:pt x="18074" y="9501"/>
                    <a:pt x="15692" y="7120"/>
                  </a:cubicBezTo>
                  <a:lnTo>
                    <a:pt x="10358" y="178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4" name="Google Shape;4574;p56"/>
            <p:cNvSpPr/>
            <p:nvPr/>
          </p:nvSpPr>
          <p:spPr>
            <a:xfrm>
              <a:off x="7071726" y="3097514"/>
              <a:ext cx="19365" cy="14111"/>
            </a:xfrm>
            <a:custGeom>
              <a:rect b="b" l="l" r="r" t="t"/>
              <a:pathLst>
                <a:path extrusionOk="0" h="14111" w="19365">
                  <a:moveTo>
                    <a:pt x="14874" y="2205"/>
                  </a:moveTo>
                  <a:lnTo>
                    <a:pt x="7635" y="205"/>
                  </a:lnTo>
                  <a:cubicBezTo>
                    <a:pt x="4396" y="-652"/>
                    <a:pt x="1062" y="1253"/>
                    <a:pt x="205" y="4491"/>
                  </a:cubicBezTo>
                  <a:cubicBezTo>
                    <a:pt x="-652" y="7730"/>
                    <a:pt x="1253" y="11064"/>
                    <a:pt x="4492" y="11921"/>
                  </a:cubicBezTo>
                  <a:lnTo>
                    <a:pt x="11731" y="13921"/>
                  </a:lnTo>
                  <a:cubicBezTo>
                    <a:pt x="12302" y="14112"/>
                    <a:pt x="12778" y="14112"/>
                    <a:pt x="13350" y="14112"/>
                  </a:cubicBezTo>
                  <a:cubicBezTo>
                    <a:pt x="16017" y="14112"/>
                    <a:pt x="18493" y="12302"/>
                    <a:pt x="19160" y="9635"/>
                  </a:cubicBezTo>
                  <a:cubicBezTo>
                    <a:pt x="20017" y="6396"/>
                    <a:pt x="18112" y="3063"/>
                    <a:pt x="14874" y="22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5" name="Google Shape;4575;p56"/>
            <p:cNvSpPr/>
            <p:nvPr/>
          </p:nvSpPr>
          <p:spPr>
            <a:xfrm>
              <a:off x="7046294" y="3122851"/>
              <a:ext cx="14031" cy="19350"/>
            </a:xfrm>
            <a:custGeom>
              <a:rect b="b" l="l" r="r" t="t"/>
              <a:pathLst>
                <a:path extrusionOk="0" h="19350" w="14031">
                  <a:moveTo>
                    <a:pt x="11921" y="4491"/>
                  </a:moveTo>
                  <a:cubicBezTo>
                    <a:pt x="11064" y="1253"/>
                    <a:pt x="7730" y="-652"/>
                    <a:pt x="4491" y="205"/>
                  </a:cubicBezTo>
                  <a:cubicBezTo>
                    <a:pt x="1253" y="1062"/>
                    <a:pt x="-652" y="4396"/>
                    <a:pt x="205" y="7635"/>
                  </a:cubicBezTo>
                  <a:lnTo>
                    <a:pt x="2110" y="14874"/>
                  </a:lnTo>
                  <a:cubicBezTo>
                    <a:pt x="2872" y="17636"/>
                    <a:pt x="5253" y="19350"/>
                    <a:pt x="8015" y="19350"/>
                  </a:cubicBezTo>
                  <a:cubicBezTo>
                    <a:pt x="8492" y="19350"/>
                    <a:pt x="9063" y="19350"/>
                    <a:pt x="9540" y="19160"/>
                  </a:cubicBezTo>
                  <a:cubicBezTo>
                    <a:pt x="12778" y="18303"/>
                    <a:pt x="14683" y="14969"/>
                    <a:pt x="13826" y="11730"/>
                  </a:cubicBezTo>
                  <a:lnTo>
                    <a:pt x="11921" y="44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76" name="Google Shape;4576;p56"/>
          <p:cNvGrpSpPr/>
          <p:nvPr/>
        </p:nvGrpSpPr>
        <p:grpSpPr>
          <a:xfrm>
            <a:off x="718562" y="2868047"/>
            <a:ext cx="289683" cy="296041"/>
            <a:chOff x="7257478" y="2913982"/>
            <a:chExt cx="399287" cy="408051"/>
          </a:xfrm>
        </p:grpSpPr>
        <p:sp>
          <p:nvSpPr>
            <p:cNvPr id="4577" name="Google Shape;4577;p56"/>
            <p:cNvSpPr/>
            <p:nvPr/>
          </p:nvSpPr>
          <p:spPr>
            <a:xfrm>
              <a:off x="7257478" y="2913982"/>
              <a:ext cx="399287" cy="408051"/>
            </a:xfrm>
            <a:custGeom>
              <a:rect b="b" l="l" r="r" t="t"/>
              <a:pathLst>
                <a:path extrusionOk="0" h="408051" w="399287">
                  <a:moveTo>
                    <a:pt x="393002" y="132112"/>
                  </a:moveTo>
                  <a:lnTo>
                    <a:pt x="361474" y="100584"/>
                  </a:lnTo>
                  <a:cubicBezTo>
                    <a:pt x="352996" y="92107"/>
                    <a:pt x="339376" y="92012"/>
                    <a:pt x="330803" y="100298"/>
                  </a:cubicBezTo>
                  <a:lnTo>
                    <a:pt x="330803" y="22098"/>
                  </a:lnTo>
                  <a:cubicBezTo>
                    <a:pt x="330803" y="10001"/>
                    <a:pt x="320993" y="190"/>
                    <a:pt x="308896" y="190"/>
                  </a:cubicBezTo>
                  <a:lnTo>
                    <a:pt x="120968" y="190"/>
                  </a:lnTo>
                  <a:cubicBezTo>
                    <a:pt x="117634" y="190"/>
                    <a:pt x="114967" y="2858"/>
                    <a:pt x="114967" y="6191"/>
                  </a:cubicBezTo>
                  <a:cubicBezTo>
                    <a:pt x="114967" y="9525"/>
                    <a:pt x="117634" y="12192"/>
                    <a:pt x="120968" y="12192"/>
                  </a:cubicBezTo>
                  <a:lnTo>
                    <a:pt x="308896" y="12192"/>
                  </a:lnTo>
                  <a:cubicBezTo>
                    <a:pt x="314420" y="12192"/>
                    <a:pt x="318897" y="16669"/>
                    <a:pt x="318897" y="22193"/>
                  </a:cubicBezTo>
                  <a:lnTo>
                    <a:pt x="318897" y="112395"/>
                  </a:lnTo>
                  <a:lnTo>
                    <a:pt x="306896" y="124397"/>
                  </a:lnTo>
                  <a:lnTo>
                    <a:pt x="306896" y="33814"/>
                  </a:lnTo>
                  <a:cubicBezTo>
                    <a:pt x="306896" y="28289"/>
                    <a:pt x="302419" y="23813"/>
                    <a:pt x="296894" y="23813"/>
                  </a:cubicBezTo>
                  <a:lnTo>
                    <a:pt x="71723" y="23813"/>
                  </a:lnTo>
                  <a:lnTo>
                    <a:pt x="71723" y="12002"/>
                  </a:lnTo>
                  <a:lnTo>
                    <a:pt x="93059" y="12002"/>
                  </a:lnTo>
                  <a:cubicBezTo>
                    <a:pt x="96393" y="12002"/>
                    <a:pt x="99060" y="9335"/>
                    <a:pt x="99060" y="6001"/>
                  </a:cubicBezTo>
                  <a:cubicBezTo>
                    <a:pt x="99060" y="2667"/>
                    <a:pt x="96393" y="0"/>
                    <a:pt x="93059" y="0"/>
                  </a:cubicBezTo>
                  <a:lnTo>
                    <a:pt x="45815" y="0"/>
                  </a:lnTo>
                  <a:cubicBezTo>
                    <a:pt x="33719" y="0"/>
                    <a:pt x="23908" y="9811"/>
                    <a:pt x="23908" y="21908"/>
                  </a:cubicBezTo>
                  <a:lnTo>
                    <a:pt x="23908" y="36671"/>
                  </a:lnTo>
                  <a:cubicBezTo>
                    <a:pt x="10763" y="36671"/>
                    <a:pt x="0" y="47435"/>
                    <a:pt x="0" y="60579"/>
                  </a:cubicBezTo>
                  <a:cubicBezTo>
                    <a:pt x="0" y="73724"/>
                    <a:pt x="10763" y="84487"/>
                    <a:pt x="23908" y="84487"/>
                  </a:cubicBezTo>
                  <a:lnTo>
                    <a:pt x="23908" y="108395"/>
                  </a:lnTo>
                  <a:cubicBezTo>
                    <a:pt x="10763" y="108395"/>
                    <a:pt x="0" y="119158"/>
                    <a:pt x="0" y="132302"/>
                  </a:cubicBezTo>
                  <a:cubicBezTo>
                    <a:pt x="0" y="145447"/>
                    <a:pt x="10763" y="156210"/>
                    <a:pt x="23908" y="156210"/>
                  </a:cubicBezTo>
                  <a:lnTo>
                    <a:pt x="23908" y="180118"/>
                  </a:lnTo>
                  <a:cubicBezTo>
                    <a:pt x="10763" y="180118"/>
                    <a:pt x="0" y="190881"/>
                    <a:pt x="0" y="204026"/>
                  </a:cubicBezTo>
                  <a:cubicBezTo>
                    <a:pt x="0" y="217170"/>
                    <a:pt x="10763" y="227933"/>
                    <a:pt x="23908" y="227933"/>
                  </a:cubicBezTo>
                  <a:lnTo>
                    <a:pt x="23908" y="251841"/>
                  </a:lnTo>
                  <a:cubicBezTo>
                    <a:pt x="10763" y="251841"/>
                    <a:pt x="0" y="262604"/>
                    <a:pt x="0" y="275749"/>
                  </a:cubicBezTo>
                  <a:cubicBezTo>
                    <a:pt x="0" y="288893"/>
                    <a:pt x="10763" y="299657"/>
                    <a:pt x="23908" y="299657"/>
                  </a:cubicBezTo>
                  <a:lnTo>
                    <a:pt x="23908" y="323564"/>
                  </a:lnTo>
                  <a:cubicBezTo>
                    <a:pt x="10763" y="323564"/>
                    <a:pt x="0" y="334328"/>
                    <a:pt x="0" y="347472"/>
                  </a:cubicBezTo>
                  <a:cubicBezTo>
                    <a:pt x="0" y="360617"/>
                    <a:pt x="10763" y="371380"/>
                    <a:pt x="23908" y="371380"/>
                  </a:cubicBezTo>
                  <a:lnTo>
                    <a:pt x="23908" y="386144"/>
                  </a:lnTo>
                  <a:cubicBezTo>
                    <a:pt x="23908" y="398240"/>
                    <a:pt x="33719" y="408051"/>
                    <a:pt x="45815" y="408051"/>
                  </a:cubicBezTo>
                  <a:lnTo>
                    <a:pt x="308896" y="408051"/>
                  </a:lnTo>
                  <a:cubicBezTo>
                    <a:pt x="320993" y="408051"/>
                    <a:pt x="330803" y="398240"/>
                    <a:pt x="330803" y="386144"/>
                  </a:cubicBezTo>
                  <a:lnTo>
                    <a:pt x="330803" y="225076"/>
                  </a:lnTo>
                  <a:cubicBezTo>
                    <a:pt x="330803" y="225076"/>
                    <a:pt x="330803" y="225076"/>
                    <a:pt x="330803" y="225076"/>
                  </a:cubicBezTo>
                  <a:lnTo>
                    <a:pt x="392906" y="162973"/>
                  </a:lnTo>
                  <a:cubicBezTo>
                    <a:pt x="397002" y="158877"/>
                    <a:pt x="399288" y="153353"/>
                    <a:pt x="399288" y="147447"/>
                  </a:cubicBezTo>
                  <a:cubicBezTo>
                    <a:pt x="399288" y="141542"/>
                    <a:pt x="397002" y="136112"/>
                    <a:pt x="392906" y="131921"/>
                  </a:cubicBezTo>
                  <a:lnTo>
                    <a:pt x="392906" y="131921"/>
                  </a:lnTo>
                  <a:close/>
                  <a:moveTo>
                    <a:pt x="230600" y="308610"/>
                  </a:moveTo>
                  <a:cubicBezTo>
                    <a:pt x="229553" y="305372"/>
                    <a:pt x="227743" y="302419"/>
                    <a:pt x="225266" y="299942"/>
                  </a:cubicBezTo>
                  <a:lnTo>
                    <a:pt x="223838" y="298514"/>
                  </a:lnTo>
                  <a:lnTo>
                    <a:pt x="328613" y="193739"/>
                  </a:lnTo>
                  <a:lnTo>
                    <a:pt x="336995" y="202121"/>
                  </a:lnTo>
                  <a:lnTo>
                    <a:pt x="230600" y="308515"/>
                  </a:lnTo>
                  <a:close/>
                  <a:moveTo>
                    <a:pt x="161354" y="306800"/>
                  </a:moveTo>
                  <a:cubicBezTo>
                    <a:pt x="167449" y="308420"/>
                    <a:pt x="172974" y="311658"/>
                    <a:pt x="177546" y="316135"/>
                  </a:cubicBezTo>
                  <a:cubicBezTo>
                    <a:pt x="182118" y="320707"/>
                    <a:pt x="185261" y="326231"/>
                    <a:pt x="186880" y="332327"/>
                  </a:cubicBezTo>
                  <a:lnTo>
                    <a:pt x="158115" y="335566"/>
                  </a:lnTo>
                  <a:lnTo>
                    <a:pt x="161354" y="306800"/>
                  </a:lnTo>
                  <a:close/>
                  <a:moveTo>
                    <a:pt x="198977" y="330994"/>
                  </a:moveTo>
                  <a:lnTo>
                    <a:pt x="198882" y="330994"/>
                  </a:lnTo>
                  <a:cubicBezTo>
                    <a:pt x="196882" y="322136"/>
                    <a:pt x="192500" y="314135"/>
                    <a:pt x="186023" y="307658"/>
                  </a:cubicBezTo>
                  <a:cubicBezTo>
                    <a:pt x="179546" y="301181"/>
                    <a:pt x="171545" y="296799"/>
                    <a:pt x="162687" y="294799"/>
                  </a:cubicBezTo>
                  <a:lnTo>
                    <a:pt x="162687" y="294799"/>
                  </a:lnTo>
                  <a:cubicBezTo>
                    <a:pt x="163449" y="287941"/>
                    <a:pt x="166497" y="281654"/>
                    <a:pt x="171260" y="276892"/>
                  </a:cubicBezTo>
                  <a:cubicBezTo>
                    <a:pt x="173164" y="274987"/>
                    <a:pt x="175736" y="274034"/>
                    <a:pt x="178308" y="274034"/>
                  </a:cubicBezTo>
                  <a:cubicBezTo>
                    <a:pt x="180880" y="274034"/>
                    <a:pt x="183356" y="274987"/>
                    <a:pt x="185356" y="276892"/>
                  </a:cubicBezTo>
                  <a:lnTo>
                    <a:pt x="216884" y="308420"/>
                  </a:lnTo>
                  <a:cubicBezTo>
                    <a:pt x="218789" y="310324"/>
                    <a:pt x="219837" y="312801"/>
                    <a:pt x="219837" y="315468"/>
                  </a:cubicBezTo>
                  <a:cubicBezTo>
                    <a:pt x="219837" y="318135"/>
                    <a:pt x="218789" y="320612"/>
                    <a:pt x="216884" y="322517"/>
                  </a:cubicBezTo>
                  <a:cubicBezTo>
                    <a:pt x="212122" y="327279"/>
                    <a:pt x="205740" y="330327"/>
                    <a:pt x="199072" y="331089"/>
                  </a:cubicBezTo>
                  <a:lnTo>
                    <a:pt x="199072" y="331089"/>
                  </a:lnTo>
                  <a:close/>
                  <a:moveTo>
                    <a:pt x="215360" y="290036"/>
                  </a:moveTo>
                  <a:lnTo>
                    <a:pt x="203549" y="278225"/>
                  </a:lnTo>
                  <a:lnTo>
                    <a:pt x="308324" y="173450"/>
                  </a:lnTo>
                  <a:lnTo>
                    <a:pt x="320135" y="185261"/>
                  </a:lnTo>
                  <a:lnTo>
                    <a:pt x="215360" y="290036"/>
                  </a:lnTo>
                  <a:close/>
                  <a:moveTo>
                    <a:pt x="195072" y="269748"/>
                  </a:moveTo>
                  <a:lnTo>
                    <a:pt x="193643" y="268319"/>
                  </a:lnTo>
                  <a:cubicBezTo>
                    <a:pt x="191071" y="265748"/>
                    <a:pt x="188119" y="264033"/>
                    <a:pt x="184880" y="262985"/>
                  </a:cubicBezTo>
                  <a:lnTo>
                    <a:pt x="291274" y="156591"/>
                  </a:lnTo>
                  <a:lnTo>
                    <a:pt x="299656" y="164973"/>
                  </a:lnTo>
                  <a:lnTo>
                    <a:pt x="194881" y="269748"/>
                  </a:lnTo>
                  <a:close/>
                  <a:moveTo>
                    <a:pt x="11906" y="60674"/>
                  </a:moveTo>
                  <a:cubicBezTo>
                    <a:pt x="11906" y="54102"/>
                    <a:pt x="17240" y="48673"/>
                    <a:pt x="23908" y="48673"/>
                  </a:cubicBezTo>
                  <a:lnTo>
                    <a:pt x="23908" y="72581"/>
                  </a:lnTo>
                  <a:cubicBezTo>
                    <a:pt x="17336" y="72581"/>
                    <a:pt x="11906" y="67247"/>
                    <a:pt x="11906" y="60579"/>
                  </a:cubicBezTo>
                  <a:close/>
                  <a:moveTo>
                    <a:pt x="11906" y="132398"/>
                  </a:moveTo>
                  <a:cubicBezTo>
                    <a:pt x="11906" y="125825"/>
                    <a:pt x="17240" y="120396"/>
                    <a:pt x="23908" y="120396"/>
                  </a:cubicBezTo>
                  <a:lnTo>
                    <a:pt x="23908" y="144304"/>
                  </a:lnTo>
                  <a:cubicBezTo>
                    <a:pt x="17336" y="144304"/>
                    <a:pt x="11906" y="138970"/>
                    <a:pt x="11906" y="132302"/>
                  </a:cubicBezTo>
                  <a:close/>
                  <a:moveTo>
                    <a:pt x="11906" y="204121"/>
                  </a:moveTo>
                  <a:cubicBezTo>
                    <a:pt x="11906" y="197549"/>
                    <a:pt x="17240" y="192119"/>
                    <a:pt x="23908" y="192119"/>
                  </a:cubicBezTo>
                  <a:lnTo>
                    <a:pt x="23908" y="216027"/>
                  </a:lnTo>
                  <a:cubicBezTo>
                    <a:pt x="17336" y="216027"/>
                    <a:pt x="11906" y="210693"/>
                    <a:pt x="11906" y="204026"/>
                  </a:cubicBezTo>
                  <a:close/>
                  <a:moveTo>
                    <a:pt x="11906" y="275844"/>
                  </a:moveTo>
                  <a:cubicBezTo>
                    <a:pt x="11906" y="269272"/>
                    <a:pt x="17240" y="263843"/>
                    <a:pt x="23908" y="263843"/>
                  </a:cubicBezTo>
                  <a:lnTo>
                    <a:pt x="23908" y="287750"/>
                  </a:lnTo>
                  <a:cubicBezTo>
                    <a:pt x="17336" y="287750"/>
                    <a:pt x="11906" y="282416"/>
                    <a:pt x="11906" y="275749"/>
                  </a:cubicBezTo>
                  <a:close/>
                  <a:moveTo>
                    <a:pt x="11906" y="347567"/>
                  </a:moveTo>
                  <a:cubicBezTo>
                    <a:pt x="11906" y="340995"/>
                    <a:pt x="17240" y="335566"/>
                    <a:pt x="23908" y="335566"/>
                  </a:cubicBezTo>
                  <a:lnTo>
                    <a:pt x="23908" y="359473"/>
                  </a:lnTo>
                  <a:cubicBezTo>
                    <a:pt x="17336" y="359473"/>
                    <a:pt x="11906" y="354140"/>
                    <a:pt x="11906" y="347472"/>
                  </a:cubicBezTo>
                  <a:close/>
                  <a:moveTo>
                    <a:pt x="35814" y="386239"/>
                  </a:moveTo>
                  <a:lnTo>
                    <a:pt x="35814" y="347567"/>
                  </a:lnTo>
                  <a:cubicBezTo>
                    <a:pt x="35814" y="350901"/>
                    <a:pt x="38481" y="353568"/>
                    <a:pt x="41815" y="353568"/>
                  </a:cubicBezTo>
                  <a:cubicBezTo>
                    <a:pt x="45148" y="353568"/>
                    <a:pt x="47815" y="350901"/>
                    <a:pt x="47815" y="347567"/>
                  </a:cubicBezTo>
                  <a:cubicBezTo>
                    <a:pt x="47815" y="338709"/>
                    <a:pt x="42958" y="330994"/>
                    <a:pt x="35814" y="326898"/>
                  </a:cubicBezTo>
                  <a:lnTo>
                    <a:pt x="35814" y="275844"/>
                  </a:lnTo>
                  <a:cubicBezTo>
                    <a:pt x="35814" y="279178"/>
                    <a:pt x="38481" y="281845"/>
                    <a:pt x="41815" y="281845"/>
                  </a:cubicBezTo>
                  <a:cubicBezTo>
                    <a:pt x="45148" y="281845"/>
                    <a:pt x="47815" y="279178"/>
                    <a:pt x="47815" y="275844"/>
                  </a:cubicBezTo>
                  <a:cubicBezTo>
                    <a:pt x="47815" y="266986"/>
                    <a:pt x="42958" y="259271"/>
                    <a:pt x="35814" y="255175"/>
                  </a:cubicBezTo>
                  <a:lnTo>
                    <a:pt x="35814" y="204121"/>
                  </a:lnTo>
                  <a:cubicBezTo>
                    <a:pt x="35814" y="207454"/>
                    <a:pt x="38481" y="210122"/>
                    <a:pt x="41815" y="210122"/>
                  </a:cubicBezTo>
                  <a:cubicBezTo>
                    <a:pt x="45148" y="210122"/>
                    <a:pt x="47815" y="207454"/>
                    <a:pt x="47815" y="204121"/>
                  </a:cubicBezTo>
                  <a:cubicBezTo>
                    <a:pt x="47815" y="195263"/>
                    <a:pt x="42958" y="187547"/>
                    <a:pt x="35814" y="183452"/>
                  </a:cubicBezTo>
                  <a:lnTo>
                    <a:pt x="35814" y="132398"/>
                  </a:lnTo>
                  <a:cubicBezTo>
                    <a:pt x="35814" y="135731"/>
                    <a:pt x="38481" y="138398"/>
                    <a:pt x="41815" y="138398"/>
                  </a:cubicBezTo>
                  <a:cubicBezTo>
                    <a:pt x="45148" y="138398"/>
                    <a:pt x="47815" y="135731"/>
                    <a:pt x="47815" y="132398"/>
                  </a:cubicBezTo>
                  <a:cubicBezTo>
                    <a:pt x="47815" y="123539"/>
                    <a:pt x="42958" y="115824"/>
                    <a:pt x="35814" y="111728"/>
                  </a:cubicBezTo>
                  <a:lnTo>
                    <a:pt x="35814" y="60674"/>
                  </a:lnTo>
                  <a:cubicBezTo>
                    <a:pt x="35814" y="64008"/>
                    <a:pt x="38481" y="66675"/>
                    <a:pt x="41815" y="66675"/>
                  </a:cubicBezTo>
                  <a:cubicBezTo>
                    <a:pt x="45148" y="66675"/>
                    <a:pt x="47815" y="64008"/>
                    <a:pt x="47815" y="60674"/>
                  </a:cubicBezTo>
                  <a:cubicBezTo>
                    <a:pt x="47815" y="51816"/>
                    <a:pt x="42958" y="44101"/>
                    <a:pt x="35814" y="40005"/>
                  </a:cubicBezTo>
                  <a:lnTo>
                    <a:pt x="35814" y="22003"/>
                  </a:lnTo>
                  <a:cubicBezTo>
                    <a:pt x="35814" y="16478"/>
                    <a:pt x="40291" y="12002"/>
                    <a:pt x="45815" y="12002"/>
                  </a:cubicBezTo>
                  <a:lnTo>
                    <a:pt x="59722" y="12002"/>
                  </a:lnTo>
                  <a:lnTo>
                    <a:pt x="59722" y="396240"/>
                  </a:lnTo>
                  <a:lnTo>
                    <a:pt x="45815" y="396240"/>
                  </a:lnTo>
                  <a:cubicBezTo>
                    <a:pt x="40291" y="396240"/>
                    <a:pt x="35814" y="391763"/>
                    <a:pt x="35814" y="386239"/>
                  </a:cubicBezTo>
                  <a:close/>
                  <a:moveTo>
                    <a:pt x="318802" y="386239"/>
                  </a:moveTo>
                  <a:cubicBezTo>
                    <a:pt x="318802" y="391763"/>
                    <a:pt x="314325" y="396240"/>
                    <a:pt x="308800" y="396240"/>
                  </a:cubicBezTo>
                  <a:lnTo>
                    <a:pt x="71628" y="396240"/>
                  </a:lnTo>
                  <a:lnTo>
                    <a:pt x="71628" y="384334"/>
                  </a:lnTo>
                  <a:lnTo>
                    <a:pt x="296799" y="384334"/>
                  </a:lnTo>
                  <a:cubicBezTo>
                    <a:pt x="302323" y="384334"/>
                    <a:pt x="306800" y="379857"/>
                    <a:pt x="306800" y="374333"/>
                  </a:cubicBezTo>
                  <a:lnTo>
                    <a:pt x="306800" y="359473"/>
                  </a:lnTo>
                  <a:cubicBezTo>
                    <a:pt x="306800" y="356140"/>
                    <a:pt x="304133" y="353473"/>
                    <a:pt x="300799" y="353473"/>
                  </a:cubicBezTo>
                  <a:cubicBezTo>
                    <a:pt x="297466" y="353473"/>
                    <a:pt x="294799" y="356140"/>
                    <a:pt x="294799" y="359473"/>
                  </a:cubicBezTo>
                  <a:lnTo>
                    <a:pt x="294799" y="372332"/>
                  </a:lnTo>
                  <a:lnTo>
                    <a:pt x="71628" y="372332"/>
                  </a:lnTo>
                  <a:lnTo>
                    <a:pt x="71628" y="35814"/>
                  </a:lnTo>
                  <a:lnTo>
                    <a:pt x="294799" y="35814"/>
                  </a:lnTo>
                  <a:lnTo>
                    <a:pt x="294799" y="136112"/>
                  </a:lnTo>
                  <a:lnTo>
                    <a:pt x="163163" y="267748"/>
                  </a:lnTo>
                  <a:cubicBezTo>
                    <a:pt x="163163" y="267748"/>
                    <a:pt x="163068" y="267843"/>
                    <a:pt x="162973" y="267938"/>
                  </a:cubicBezTo>
                  <a:cubicBezTo>
                    <a:pt x="162878" y="268034"/>
                    <a:pt x="162687" y="268224"/>
                    <a:pt x="162592" y="268319"/>
                  </a:cubicBezTo>
                  <a:cubicBezTo>
                    <a:pt x="155924" y="274987"/>
                    <a:pt x="151638" y="283845"/>
                    <a:pt x="150590" y="293275"/>
                  </a:cubicBezTo>
                  <a:lnTo>
                    <a:pt x="145732" y="336614"/>
                  </a:lnTo>
                  <a:cubicBezTo>
                    <a:pt x="145352" y="339662"/>
                    <a:pt x="146399" y="342614"/>
                    <a:pt x="148590" y="344710"/>
                  </a:cubicBezTo>
                  <a:cubicBezTo>
                    <a:pt x="150781" y="346901"/>
                    <a:pt x="153733" y="347948"/>
                    <a:pt x="156686" y="347567"/>
                  </a:cubicBezTo>
                  <a:lnTo>
                    <a:pt x="200025" y="342710"/>
                  </a:lnTo>
                  <a:cubicBezTo>
                    <a:pt x="209455" y="341662"/>
                    <a:pt x="218313" y="337376"/>
                    <a:pt x="224980" y="330708"/>
                  </a:cubicBezTo>
                  <a:cubicBezTo>
                    <a:pt x="225076" y="330613"/>
                    <a:pt x="225266" y="330422"/>
                    <a:pt x="225362" y="330327"/>
                  </a:cubicBezTo>
                  <a:cubicBezTo>
                    <a:pt x="225362" y="330327"/>
                    <a:pt x="225457" y="330232"/>
                    <a:pt x="225552" y="330137"/>
                  </a:cubicBezTo>
                  <a:lnTo>
                    <a:pt x="294704" y="260985"/>
                  </a:lnTo>
                  <a:lnTo>
                    <a:pt x="294704" y="331565"/>
                  </a:lnTo>
                  <a:cubicBezTo>
                    <a:pt x="294704" y="334899"/>
                    <a:pt x="297371" y="337566"/>
                    <a:pt x="300704" y="337566"/>
                  </a:cubicBezTo>
                  <a:cubicBezTo>
                    <a:pt x="304038" y="337566"/>
                    <a:pt x="306705" y="334899"/>
                    <a:pt x="306705" y="331565"/>
                  </a:cubicBezTo>
                  <a:lnTo>
                    <a:pt x="306705" y="249841"/>
                  </a:lnTo>
                  <a:cubicBezTo>
                    <a:pt x="306705" y="249841"/>
                    <a:pt x="306705" y="249269"/>
                    <a:pt x="306705" y="249079"/>
                  </a:cubicBezTo>
                  <a:lnTo>
                    <a:pt x="318706" y="237077"/>
                  </a:lnTo>
                  <a:lnTo>
                    <a:pt x="318706" y="386239"/>
                  </a:lnTo>
                  <a:close/>
                  <a:moveTo>
                    <a:pt x="345377" y="193548"/>
                  </a:moveTo>
                  <a:lnTo>
                    <a:pt x="299847" y="148019"/>
                  </a:lnTo>
                  <a:lnTo>
                    <a:pt x="308229" y="139637"/>
                  </a:lnTo>
                  <a:lnTo>
                    <a:pt x="353758" y="185166"/>
                  </a:lnTo>
                  <a:lnTo>
                    <a:pt x="345377" y="193548"/>
                  </a:lnTo>
                  <a:close/>
                  <a:moveTo>
                    <a:pt x="384429" y="154496"/>
                  </a:moveTo>
                  <a:lnTo>
                    <a:pt x="362236" y="176689"/>
                  </a:lnTo>
                  <a:lnTo>
                    <a:pt x="316706" y="131159"/>
                  </a:lnTo>
                  <a:lnTo>
                    <a:pt x="338899" y="108966"/>
                  </a:lnTo>
                  <a:cubicBezTo>
                    <a:pt x="342805" y="105061"/>
                    <a:pt x="349091" y="105061"/>
                    <a:pt x="352901" y="108966"/>
                  </a:cubicBezTo>
                  <a:lnTo>
                    <a:pt x="384429" y="140494"/>
                  </a:lnTo>
                  <a:cubicBezTo>
                    <a:pt x="386334" y="142399"/>
                    <a:pt x="387382" y="144875"/>
                    <a:pt x="387382" y="147542"/>
                  </a:cubicBezTo>
                  <a:cubicBezTo>
                    <a:pt x="387382" y="150209"/>
                    <a:pt x="386334" y="152686"/>
                    <a:pt x="384429" y="154591"/>
                  </a:cubicBezTo>
                  <a:lnTo>
                    <a:pt x="384429" y="1545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8" name="Google Shape;4578;p56"/>
            <p:cNvSpPr/>
            <p:nvPr/>
          </p:nvSpPr>
          <p:spPr>
            <a:xfrm>
              <a:off x="7354814" y="2978752"/>
              <a:ext cx="78852" cy="78867"/>
            </a:xfrm>
            <a:custGeom>
              <a:rect b="b" l="l" r="r" t="t"/>
              <a:pathLst>
                <a:path extrusionOk="0" h="78867" w="78852">
                  <a:moveTo>
                    <a:pt x="10010" y="78867"/>
                  </a:moveTo>
                  <a:lnTo>
                    <a:pt x="68875" y="78867"/>
                  </a:lnTo>
                  <a:cubicBezTo>
                    <a:pt x="72399" y="78867"/>
                    <a:pt x="75542" y="77057"/>
                    <a:pt x="77352" y="74105"/>
                  </a:cubicBezTo>
                  <a:cubicBezTo>
                    <a:pt x="79162" y="71152"/>
                    <a:pt x="79352" y="67532"/>
                    <a:pt x="77828" y="64389"/>
                  </a:cubicBezTo>
                  <a:lnTo>
                    <a:pt x="48396" y="5524"/>
                  </a:lnTo>
                  <a:cubicBezTo>
                    <a:pt x="46682" y="2095"/>
                    <a:pt x="43253" y="0"/>
                    <a:pt x="39442" y="0"/>
                  </a:cubicBezTo>
                  <a:cubicBezTo>
                    <a:pt x="35632" y="0"/>
                    <a:pt x="32204" y="2095"/>
                    <a:pt x="30489" y="5524"/>
                  </a:cubicBezTo>
                  <a:lnTo>
                    <a:pt x="1057" y="64389"/>
                  </a:lnTo>
                  <a:cubicBezTo>
                    <a:pt x="-467" y="67532"/>
                    <a:pt x="-372" y="71152"/>
                    <a:pt x="1533" y="74105"/>
                  </a:cubicBezTo>
                  <a:cubicBezTo>
                    <a:pt x="3343" y="77057"/>
                    <a:pt x="6486" y="78867"/>
                    <a:pt x="10010" y="78867"/>
                  </a:cubicBezTo>
                  <a:close/>
                  <a:moveTo>
                    <a:pt x="39442" y="14478"/>
                  </a:moveTo>
                  <a:lnTo>
                    <a:pt x="65636" y="66866"/>
                  </a:lnTo>
                  <a:lnTo>
                    <a:pt x="13249" y="66866"/>
                  </a:lnTo>
                  <a:lnTo>
                    <a:pt x="39442"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9" name="Google Shape;4579;p56"/>
            <p:cNvSpPr/>
            <p:nvPr/>
          </p:nvSpPr>
          <p:spPr>
            <a:xfrm>
              <a:off x="7452836" y="2981800"/>
              <a:ext cx="75818" cy="75819"/>
            </a:xfrm>
            <a:custGeom>
              <a:rect b="b" l="l" r="r" t="t"/>
              <a:pathLst>
                <a:path extrusionOk="0" h="75819" w="75818">
                  <a:moveTo>
                    <a:pt x="37909" y="75819"/>
                  </a:moveTo>
                  <a:cubicBezTo>
                    <a:pt x="58769" y="75819"/>
                    <a:pt x="75819" y="58864"/>
                    <a:pt x="75819" y="37909"/>
                  </a:cubicBezTo>
                  <a:cubicBezTo>
                    <a:pt x="75819" y="16954"/>
                    <a:pt x="58864" y="0"/>
                    <a:pt x="37909" y="0"/>
                  </a:cubicBezTo>
                  <a:cubicBezTo>
                    <a:pt x="16954" y="0"/>
                    <a:pt x="0" y="16954"/>
                    <a:pt x="0" y="37909"/>
                  </a:cubicBezTo>
                  <a:cubicBezTo>
                    <a:pt x="0" y="58864"/>
                    <a:pt x="16954" y="75819"/>
                    <a:pt x="37909" y="75819"/>
                  </a:cubicBezTo>
                  <a:close/>
                  <a:moveTo>
                    <a:pt x="37909" y="12002"/>
                  </a:moveTo>
                  <a:cubicBezTo>
                    <a:pt x="52197" y="12002"/>
                    <a:pt x="63817" y="23622"/>
                    <a:pt x="63817" y="37909"/>
                  </a:cubicBezTo>
                  <a:cubicBezTo>
                    <a:pt x="63817" y="52197"/>
                    <a:pt x="52197" y="63818"/>
                    <a:pt x="37909" y="63818"/>
                  </a:cubicBezTo>
                  <a:cubicBezTo>
                    <a:pt x="23622" y="63818"/>
                    <a:pt x="12001" y="52197"/>
                    <a:pt x="12001" y="37909"/>
                  </a:cubicBezTo>
                  <a:cubicBezTo>
                    <a:pt x="12001" y="23622"/>
                    <a:pt x="23622" y="12002"/>
                    <a:pt x="37909" y="12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0" name="Google Shape;4580;p56"/>
            <p:cNvSpPr/>
            <p:nvPr/>
          </p:nvSpPr>
          <p:spPr>
            <a:xfrm>
              <a:off x="7353300" y="3081622"/>
              <a:ext cx="75628" cy="75628"/>
            </a:xfrm>
            <a:custGeom>
              <a:rect b="b" l="l" r="r" t="t"/>
              <a:pathLst>
                <a:path extrusionOk="0" h="75628" w="75628">
                  <a:moveTo>
                    <a:pt x="75629" y="57721"/>
                  </a:moveTo>
                  <a:lnTo>
                    <a:pt x="75629" y="17907"/>
                  </a:lnTo>
                  <a:cubicBezTo>
                    <a:pt x="75629" y="8001"/>
                    <a:pt x="67628" y="0"/>
                    <a:pt x="57721" y="0"/>
                  </a:cubicBezTo>
                  <a:lnTo>
                    <a:pt x="17907" y="0"/>
                  </a:lnTo>
                  <a:cubicBezTo>
                    <a:pt x="8001" y="0"/>
                    <a:pt x="0" y="8001"/>
                    <a:pt x="0" y="17907"/>
                  </a:cubicBezTo>
                  <a:lnTo>
                    <a:pt x="0" y="57721"/>
                  </a:lnTo>
                  <a:cubicBezTo>
                    <a:pt x="0" y="67627"/>
                    <a:pt x="8001" y="75628"/>
                    <a:pt x="17907" y="75628"/>
                  </a:cubicBezTo>
                  <a:lnTo>
                    <a:pt x="57721" y="75628"/>
                  </a:lnTo>
                  <a:cubicBezTo>
                    <a:pt x="67628" y="75628"/>
                    <a:pt x="75629" y="67627"/>
                    <a:pt x="75629" y="57721"/>
                  </a:cubicBezTo>
                  <a:close/>
                  <a:moveTo>
                    <a:pt x="11811" y="57721"/>
                  </a:moveTo>
                  <a:lnTo>
                    <a:pt x="11811" y="17907"/>
                  </a:lnTo>
                  <a:cubicBezTo>
                    <a:pt x="11811" y="14573"/>
                    <a:pt x="14478" y="11906"/>
                    <a:pt x="17812" y="11906"/>
                  </a:cubicBezTo>
                  <a:lnTo>
                    <a:pt x="57626" y="11906"/>
                  </a:lnTo>
                  <a:cubicBezTo>
                    <a:pt x="60960" y="11906"/>
                    <a:pt x="63627" y="14573"/>
                    <a:pt x="63627" y="17907"/>
                  </a:cubicBezTo>
                  <a:lnTo>
                    <a:pt x="63627" y="57721"/>
                  </a:lnTo>
                  <a:cubicBezTo>
                    <a:pt x="63627" y="61055"/>
                    <a:pt x="60960" y="63722"/>
                    <a:pt x="57626" y="63722"/>
                  </a:cubicBezTo>
                  <a:lnTo>
                    <a:pt x="17812" y="63722"/>
                  </a:lnTo>
                  <a:cubicBezTo>
                    <a:pt x="14478" y="63722"/>
                    <a:pt x="11811" y="61055"/>
                    <a:pt x="11811" y="577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81" name="Google Shape;4581;p56"/>
          <p:cNvGrpSpPr/>
          <p:nvPr/>
        </p:nvGrpSpPr>
        <p:grpSpPr>
          <a:xfrm>
            <a:off x="1587176" y="2871517"/>
            <a:ext cx="290687" cy="289102"/>
            <a:chOff x="7823644" y="2909887"/>
            <a:chExt cx="454056" cy="451580"/>
          </a:xfrm>
        </p:grpSpPr>
        <p:sp>
          <p:nvSpPr>
            <p:cNvPr id="4582" name="Google Shape;4582;p56"/>
            <p:cNvSpPr/>
            <p:nvPr/>
          </p:nvSpPr>
          <p:spPr>
            <a:xfrm>
              <a:off x="7823644" y="2909887"/>
              <a:ext cx="454056" cy="451580"/>
            </a:xfrm>
            <a:custGeom>
              <a:rect b="b" l="l" r="r" t="t"/>
              <a:pathLst>
                <a:path extrusionOk="0" h="451580" w="454056">
                  <a:moveTo>
                    <a:pt x="429959" y="279559"/>
                  </a:moveTo>
                  <a:lnTo>
                    <a:pt x="426148" y="279559"/>
                  </a:lnTo>
                  <a:lnTo>
                    <a:pt x="426148" y="173069"/>
                  </a:lnTo>
                  <a:cubicBezTo>
                    <a:pt x="426148" y="169355"/>
                    <a:pt x="423196" y="166402"/>
                    <a:pt x="419481" y="166402"/>
                  </a:cubicBezTo>
                  <a:cubicBezTo>
                    <a:pt x="415766" y="166402"/>
                    <a:pt x="412813" y="169355"/>
                    <a:pt x="412813" y="173069"/>
                  </a:cubicBezTo>
                  <a:lnTo>
                    <a:pt x="412813" y="279559"/>
                  </a:lnTo>
                  <a:lnTo>
                    <a:pt x="398812" y="279559"/>
                  </a:lnTo>
                  <a:lnTo>
                    <a:pt x="302609" y="150114"/>
                  </a:lnTo>
                  <a:cubicBezTo>
                    <a:pt x="296132" y="141351"/>
                    <a:pt x="284512" y="141351"/>
                    <a:pt x="278035" y="150114"/>
                  </a:cubicBezTo>
                  <a:lnTo>
                    <a:pt x="246507" y="192596"/>
                  </a:lnTo>
                  <a:lnTo>
                    <a:pt x="196691" y="125540"/>
                  </a:lnTo>
                  <a:cubicBezTo>
                    <a:pt x="189452" y="115824"/>
                    <a:pt x="176784" y="115824"/>
                    <a:pt x="169545" y="125540"/>
                  </a:cubicBezTo>
                  <a:lnTo>
                    <a:pt x="55054" y="279464"/>
                  </a:lnTo>
                  <a:lnTo>
                    <a:pt x="40767" y="279464"/>
                  </a:lnTo>
                  <a:lnTo>
                    <a:pt x="40767" y="38767"/>
                  </a:lnTo>
                  <a:cubicBezTo>
                    <a:pt x="40767" y="36957"/>
                    <a:pt x="42196" y="35528"/>
                    <a:pt x="44005" y="35528"/>
                  </a:cubicBezTo>
                  <a:lnTo>
                    <a:pt x="149161" y="35528"/>
                  </a:lnTo>
                  <a:cubicBezTo>
                    <a:pt x="150019" y="47911"/>
                    <a:pt x="160306" y="57722"/>
                    <a:pt x="172974" y="57722"/>
                  </a:cubicBezTo>
                  <a:lnTo>
                    <a:pt x="280797" y="57722"/>
                  </a:lnTo>
                  <a:cubicBezTo>
                    <a:pt x="293370" y="57722"/>
                    <a:pt x="303752" y="47911"/>
                    <a:pt x="304609" y="35528"/>
                  </a:cubicBezTo>
                  <a:lnTo>
                    <a:pt x="409766" y="35528"/>
                  </a:lnTo>
                  <a:cubicBezTo>
                    <a:pt x="411575" y="35528"/>
                    <a:pt x="413004" y="36957"/>
                    <a:pt x="413004" y="38767"/>
                  </a:cubicBezTo>
                  <a:lnTo>
                    <a:pt x="413004" y="142018"/>
                  </a:lnTo>
                  <a:cubicBezTo>
                    <a:pt x="413004" y="145733"/>
                    <a:pt x="415957" y="148685"/>
                    <a:pt x="419671" y="148685"/>
                  </a:cubicBezTo>
                  <a:cubicBezTo>
                    <a:pt x="423386" y="148685"/>
                    <a:pt x="426339" y="145733"/>
                    <a:pt x="426339" y="142018"/>
                  </a:cubicBezTo>
                  <a:lnTo>
                    <a:pt x="426339" y="38767"/>
                  </a:lnTo>
                  <a:cubicBezTo>
                    <a:pt x="426339" y="29623"/>
                    <a:pt x="418909" y="22193"/>
                    <a:pt x="409766" y="22193"/>
                  </a:cubicBezTo>
                  <a:lnTo>
                    <a:pt x="304609" y="22193"/>
                  </a:lnTo>
                  <a:cubicBezTo>
                    <a:pt x="303752" y="9811"/>
                    <a:pt x="293465" y="0"/>
                    <a:pt x="280892" y="0"/>
                  </a:cubicBezTo>
                  <a:lnTo>
                    <a:pt x="242507" y="0"/>
                  </a:lnTo>
                  <a:cubicBezTo>
                    <a:pt x="238792" y="0"/>
                    <a:pt x="235839" y="2953"/>
                    <a:pt x="235839" y="6668"/>
                  </a:cubicBezTo>
                  <a:cubicBezTo>
                    <a:pt x="235839" y="10382"/>
                    <a:pt x="238792" y="13335"/>
                    <a:pt x="242507" y="13335"/>
                  </a:cubicBezTo>
                  <a:lnTo>
                    <a:pt x="280892" y="13335"/>
                  </a:lnTo>
                  <a:cubicBezTo>
                    <a:pt x="286702" y="13335"/>
                    <a:pt x="291369" y="18098"/>
                    <a:pt x="291369" y="23813"/>
                  </a:cubicBezTo>
                  <a:lnTo>
                    <a:pt x="291369" y="33814"/>
                  </a:lnTo>
                  <a:cubicBezTo>
                    <a:pt x="291369" y="39624"/>
                    <a:pt x="286607" y="44291"/>
                    <a:pt x="280892" y="44291"/>
                  </a:cubicBezTo>
                  <a:lnTo>
                    <a:pt x="173069" y="44291"/>
                  </a:lnTo>
                  <a:cubicBezTo>
                    <a:pt x="167259" y="44291"/>
                    <a:pt x="162592" y="39529"/>
                    <a:pt x="162592" y="33814"/>
                  </a:cubicBezTo>
                  <a:lnTo>
                    <a:pt x="162592" y="23813"/>
                  </a:lnTo>
                  <a:cubicBezTo>
                    <a:pt x="162592" y="18002"/>
                    <a:pt x="167354" y="13335"/>
                    <a:pt x="173069" y="13335"/>
                  </a:cubicBezTo>
                  <a:lnTo>
                    <a:pt x="211455" y="13335"/>
                  </a:lnTo>
                  <a:cubicBezTo>
                    <a:pt x="215169" y="13335"/>
                    <a:pt x="218123" y="10382"/>
                    <a:pt x="218123" y="6668"/>
                  </a:cubicBezTo>
                  <a:cubicBezTo>
                    <a:pt x="218123" y="2953"/>
                    <a:pt x="215169" y="0"/>
                    <a:pt x="211455" y="0"/>
                  </a:cubicBezTo>
                  <a:lnTo>
                    <a:pt x="173069" y="0"/>
                  </a:lnTo>
                  <a:cubicBezTo>
                    <a:pt x="160496" y="0"/>
                    <a:pt x="150114" y="9811"/>
                    <a:pt x="149352" y="22193"/>
                  </a:cubicBezTo>
                  <a:lnTo>
                    <a:pt x="44196" y="22193"/>
                  </a:lnTo>
                  <a:cubicBezTo>
                    <a:pt x="35052" y="22193"/>
                    <a:pt x="27623" y="29623"/>
                    <a:pt x="27623" y="38767"/>
                  </a:cubicBezTo>
                  <a:lnTo>
                    <a:pt x="27623" y="279559"/>
                  </a:lnTo>
                  <a:lnTo>
                    <a:pt x="23813" y="279559"/>
                  </a:lnTo>
                  <a:cubicBezTo>
                    <a:pt x="10668" y="279559"/>
                    <a:pt x="0" y="290227"/>
                    <a:pt x="0" y="303371"/>
                  </a:cubicBezTo>
                  <a:lnTo>
                    <a:pt x="0" y="313373"/>
                  </a:lnTo>
                  <a:cubicBezTo>
                    <a:pt x="0" y="326517"/>
                    <a:pt x="10668" y="337185"/>
                    <a:pt x="23813" y="337185"/>
                  </a:cubicBezTo>
                  <a:lnTo>
                    <a:pt x="104013" y="337185"/>
                  </a:lnTo>
                  <a:lnTo>
                    <a:pt x="67056" y="438245"/>
                  </a:lnTo>
                  <a:lnTo>
                    <a:pt x="34290" y="438245"/>
                  </a:lnTo>
                  <a:cubicBezTo>
                    <a:pt x="30575" y="438245"/>
                    <a:pt x="27623" y="441198"/>
                    <a:pt x="27623" y="444913"/>
                  </a:cubicBezTo>
                  <a:cubicBezTo>
                    <a:pt x="27623" y="448628"/>
                    <a:pt x="30575" y="451580"/>
                    <a:pt x="34290" y="451580"/>
                  </a:cubicBezTo>
                  <a:lnTo>
                    <a:pt x="419767" y="451580"/>
                  </a:lnTo>
                  <a:cubicBezTo>
                    <a:pt x="423482" y="451580"/>
                    <a:pt x="426434" y="448628"/>
                    <a:pt x="426434" y="444913"/>
                  </a:cubicBezTo>
                  <a:cubicBezTo>
                    <a:pt x="426434" y="441198"/>
                    <a:pt x="423482" y="438245"/>
                    <a:pt x="419767" y="438245"/>
                  </a:cubicBezTo>
                  <a:lnTo>
                    <a:pt x="387001" y="438245"/>
                  </a:lnTo>
                  <a:lnTo>
                    <a:pt x="350044" y="337185"/>
                  </a:lnTo>
                  <a:lnTo>
                    <a:pt x="430244" y="337185"/>
                  </a:lnTo>
                  <a:cubicBezTo>
                    <a:pt x="443389" y="337185"/>
                    <a:pt x="454057" y="326517"/>
                    <a:pt x="454057" y="313373"/>
                  </a:cubicBezTo>
                  <a:lnTo>
                    <a:pt x="454057" y="303371"/>
                  </a:lnTo>
                  <a:cubicBezTo>
                    <a:pt x="454057" y="290227"/>
                    <a:pt x="443389" y="279559"/>
                    <a:pt x="430244" y="279559"/>
                  </a:cubicBezTo>
                  <a:close/>
                  <a:moveTo>
                    <a:pt x="288703" y="158115"/>
                  </a:moveTo>
                  <a:cubicBezTo>
                    <a:pt x="289846" y="156591"/>
                    <a:pt x="290798" y="156591"/>
                    <a:pt x="291941" y="158115"/>
                  </a:cubicBezTo>
                  <a:lnTo>
                    <a:pt x="382238" y="279559"/>
                  </a:lnTo>
                  <a:lnTo>
                    <a:pt x="198406" y="279559"/>
                  </a:lnTo>
                  <a:cubicBezTo>
                    <a:pt x="201454" y="275558"/>
                    <a:pt x="279463" y="170593"/>
                    <a:pt x="288703" y="158115"/>
                  </a:cubicBezTo>
                  <a:close/>
                  <a:moveTo>
                    <a:pt x="180118" y="133541"/>
                  </a:moveTo>
                  <a:cubicBezTo>
                    <a:pt x="181927" y="131064"/>
                    <a:pt x="184023" y="130969"/>
                    <a:pt x="185928" y="133541"/>
                  </a:cubicBezTo>
                  <a:lnTo>
                    <a:pt x="238125" y="203740"/>
                  </a:lnTo>
                  <a:lnTo>
                    <a:pt x="185833" y="274130"/>
                  </a:lnTo>
                  <a:lnTo>
                    <a:pt x="181737" y="279559"/>
                  </a:lnTo>
                  <a:lnTo>
                    <a:pt x="71533" y="279559"/>
                  </a:lnTo>
                  <a:lnTo>
                    <a:pt x="180118" y="133541"/>
                  </a:lnTo>
                  <a:close/>
                  <a:moveTo>
                    <a:pt x="80867" y="438341"/>
                  </a:moveTo>
                  <a:lnTo>
                    <a:pt x="117920" y="337280"/>
                  </a:lnTo>
                  <a:lnTo>
                    <a:pt x="150971" y="337280"/>
                  </a:lnTo>
                  <a:lnTo>
                    <a:pt x="113919" y="438341"/>
                  </a:lnTo>
                  <a:lnTo>
                    <a:pt x="80867" y="438341"/>
                  </a:lnTo>
                  <a:close/>
                  <a:moveTo>
                    <a:pt x="197834" y="438341"/>
                  </a:moveTo>
                  <a:lnTo>
                    <a:pt x="128111" y="438341"/>
                  </a:lnTo>
                  <a:lnTo>
                    <a:pt x="165163" y="337280"/>
                  </a:lnTo>
                  <a:lnTo>
                    <a:pt x="197929" y="337280"/>
                  </a:lnTo>
                  <a:lnTo>
                    <a:pt x="197929" y="438341"/>
                  </a:lnTo>
                  <a:lnTo>
                    <a:pt x="197929" y="438341"/>
                  </a:lnTo>
                  <a:close/>
                  <a:moveTo>
                    <a:pt x="242221" y="438341"/>
                  </a:moveTo>
                  <a:lnTo>
                    <a:pt x="211169" y="438341"/>
                  </a:lnTo>
                  <a:lnTo>
                    <a:pt x="211169" y="337280"/>
                  </a:lnTo>
                  <a:lnTo>
                    <a:pt x="242221" y="337280"/>
                  </a:lnTo>
                  <a:lnTo>
                    <a:pt x="242221" y="438341"/>
                  </a:lnTo>
                  <a:close/>
                  <a:moveTo>
                    <a:pt x="255556" y="438341"/>
                  </a:moveTo>
                  <a:lnTo>
                    <a:pt x="255556" y="337280"/>
                  </a:lnTo>
                  <a:lnTo>
                    <a:pt x="288322" y="337280"/>
                  </a:lnTo>
                  <a:lnTo>
                    <a:pt x="325279" y="438341"/>
                  </a:lnTo>
                  <a:lnTo>
                    <a:pt x="255556" y="438341"/>
                  </a:lnTo>
                  <a:close/>
                  <a:moveTo>
                    <a:pt x="372523" y="438341"/>
                  </a:moveTo>
                  <a:lnTo>
                    <a:pt x="339471" y="438341"/>
                  </a:lnTo>
                  <a:lnTo>
                    <a:pt x="302419" y="337280"/>
                  </a:lnTo>
                  <a:lnTo>
                    <a:pt x="335470" y="337280"/>
                  </a:lnTo>
                  <a:lnTo>
                    <a:pt x="372523" y="438341"/>
                  </a:lnTo>
                  <a:close/>
                  <a:moveTo>
                    <a:pt x="440436" y="313468"/>
                  </a:moveTo>
                  <a:cubicBezTo>
                    <a:pt x="440436" y="319278"/>
                    <a:pt x="435673" y="323945"/>
                    <a:pt x="429959" y="323945"/>
                  </a:cubicBezTo>
                  <a:lnTo>
                    <a:pt x="23526" y="323945"/>
                  </a:lnTo>
                  <a:cubicBezTo>
                    <a:pt x="17716" y="323945"/>
                    <a:pt x="13049" y="319183"/>
                    <a:pt x="13049" y="313468"/>
                  </a:cubicBezTo>
                  <a:lnTo>
                    <a:pt x="13049" y="303467"/>
                  </a:lnTo>
                  <a:cubicBezTo>
                    <a:pt x="13049" y="297656"/>
                    <a:pt x="17812" y="292989"/>
                    <a:pt x="23526" y="292989"/>
                  </a:cubicBezTo>
                  <a:lnTo>
                    <a:pt x="429959" y="292989"/>
                  </a:lnTo>
                  <a:cubicBezTo>
                    <a:pt x="435769" y="292989"/>
                    <a:pt x="440436" y="297752"/>
                    <a:pt x="440436" y="303467"/>
                  </a:cubicBezTo>
                  <a:lnTo>
                    <a:pt x="440436" y="31346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3" name="Google Shape;4583;p56"/>
            <p:cNvSpPr/>
            <p:nvPr/>
          </p:nvSpPr>
          <p:spPr>
            <a:xfrm>
              <a:off x="8036909" y="2982848"/>
              <a:ext cx="72389" cy="72390"/>
            </a:xfrm>
            <a:custGeom>
              <a:rect b="b" l="l" r="r" t="t"/>
              <a:pathLst>
                <a:path extrusionOk="0" h="72390" w="72389">
                  <a:moveTo>
                    <a:pt x="36195" y="0"/>
                  </a:moveTo>
                  <a:cubicBezTo>
                    <a:pt x="16287" y="0"/>
                    <a:pt x="0" y="16192"/>
                    <a:pt x="0" y="36195"/>
                  </a:cubicBezTo>
                  <a:cubicBezTo>
                    <a:pt x="0" y="56198"/>
                    <a:pt x="16192" y="72390"/>
                    <a:pt x="36195" y="72390"/>
                  </a:cubicBezTo>
                  <a:cubicBezTo>
                    <a:pt x="56197" y="72390"/>
                    <a:pt x="72390" y="56198"/>
                    <a:pt x="72390" y="36195"/>
                  </a:cubicBezTo>
                  <a:cubicBezTo>
                    <a:pt x="72390" y="16192"/>
                    <a:pt x="56197" y="0"/>
                    <a:pt x="36195" y="0"/>
                  </a:cubicBezTo>
                  <a:close/>
                  <a:moveTo>
                    <a:pt x="36195" y="59055"/>
                  </a:moveTo>
                  <a:cubicBezTo>
                    <a:pt x="23622" y="59055"/>
                    <a:pt x="13335" y="48768"/>
                    <a:pt x="13335" y="36195"/>
                  </a:cubicBezTo>
                  <a:cubicBezTo>
                    <a:pt x="13335" y="23622"/>
                    <a:pt x="23622" y="13335"/>
                    <a:pt x="36195" y="13335"/>
                  </a:cubicBezTo>
                  <a:cubicBezTo>
                    <a:pt x="48768" y="13335"/>
                    <a:pt x="59055" y="23622"/>
                    <a:pt x="59055" y="36195"/>
                  </a:cubicBezTo>
                  <a:cubicBezTo>
                    <a:pt x="59055" y="48768"/>
                    <a:pt x="48768" y="59055"/>
                    <a:pt x="36195" y="590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84" name="Google Shape;4584;p56"/>
          <p:cNvGrpSpPr/>
          <p:nvPr/>
        </p:nvGrpSpPr>
        <p:grpSpPr>
          <a:xfrm>
            <a:off x="2036062" y="2884135"/>
            <a:ext cx="274319" cy="263866"/>
            <a:chOff x="8395239" y="2914123"/>
            <a:chExt cx="465105" cy="447534"/>
          </a:xfrm>
        </p:grpSpPr>
        <p:sp>
          <p:nvSpPr>
            <p:cNvPr id="4585" name="Google Shape;4585;p56"/>
            <p:cNvSpPr/>
            <p:nvPr/>
          </p:nvSpPr>
          <p:spPr>
            <a:xfrm>
              <a:off x="8395239" y="3101720"/>
              <a:ext cx="465105" cy="259937"/>
            </a:xfrm>
            <a:custGeom>
              <a:rect b="b" l="l" r="r" t="t"/>
              <a:pathLst>
                <a:path extrusionOk="0" h="259937" w="465105">
                  <a:moveTo>
                    <a:pt x="438912" y="24384"/>
                  </a:moveTo>
                  <a:cubicBezTo>
                    <a:pt x="422434" y="12668"/>
                    <a:pt x="401193" y="9620"/>
                    <a:pt x="382143" y="16288"/>
                  </a:cubicBezTo>
                  <a:lnTo>
                    <a:pt x="378523" y="17526"/>
                  </a:lnTo>
                  <a:cubicBezTo>
                    <a:pt x="377094" y="7620"/>
                    <a:pt x="368522" y="0"/>
                    <a:pt x="358330" y="0"/>
                  </a:cubicBezTo>
                  <a:lnTo>
                    <a:pt x="292608" y="0"/>
                  </a:lnTo>
                  <a:cubicBezTo>
                    <a:pt x="288798" y="0"/>
                    <a:pt x="285750" y="3048"/>
                    <a:pt x="285750" y="6858"/>
                  </a:cubicBezTo>
                  <a:cubicBezTo>
                    <a:pt x="285750" y="10668"/>
                    <a:pt x="288798" y="13716"/>
                    <a:pt x="292608" y="13716"/>
                  </a:cubicBezTo>
                  <a:lnTo>
                    <a:pt x="358330" y="13716"/>
                  </a:lnTo>
                  <a:cubicBezTo>
                    <a:pt x="362045" y="13716"/>
                    <a:pt x="365188" y="16764"/>
                    <a:pt x="365188" y="20574"/>
                  </a:cubicBezTo>
                  <a:lnTo>
                    <a:pt x="365188" y="67818"/>
                  </a:lnTo>
                  <a:cubicBezTo>
                    <a:pt x="365188" y="146114"/>
                    <a:pt x="301466" y="209931"/>
                    <a:pt x="223075" y="209931"/>
                  </a:cubicBezTo>
                  <a:lnTo>
                    <a:pt x="194120" y="209931"/>
                  </a:lnTo>
                  <a:cubicBezTo>
                    <a:pt x="156876" y="209931"/>
                    <a:pt x="121729" y="195644"/>
                    <a:pt x="95059" y="169736"/>
                  </a:cubicBezTo>
                  <a:cubicBezTo>
                    <a:pt x="92393" y="167069"/>
                    <a:pt x="88011" y="167164"/>
                    <a:pt x="85439" y="169831"/>
                  </a:cubicBezTo>
                  <a:cubicBezTo>
                    <a:pt x="82772" y="172498"/>
                    <a:pt x="82868" y="176879"/>
                    <a:pt x="85534" y="179451"/>
                  </a:cubicBezTo>
                  <a:cubicBezTo>
                    <a:pt x="98774" y="192310"/>
                    <a:pt x="113824" y="202502"/>
                    <a:pt x="130207" y="209836"/>
                  </a:cubicBezTo>
                  <a:lnTo>
                    <a:pt x="6858" y="209836"/>
                  </a:lnTo>
                  <a:cubicBezTo>
                    <a:pt x="3048" y="209836"/>
                    <a:pt x="0" y="212884"/>
                    <a:pt x="0" y="216694"/>
                  </a:cubicBezTo>
                  <a:cubicBezTo>
                    <a:pt x="0" y="240506"/>
                    <a:pt x="19335" y="259842"/>
                    <a:pt x="43148" y="259842"/>
                  </a:cubicBezTo>
                  <a:lnTo>
                    <a:pt x="310229" y="259842"/>
                  </a:lnTo>
                  <a:cubicBezTo>
                    <a:pt x="314039" y="259842"/>
                    <a:pt x="317087" y="256794"/>
                    <a:pt x="317087" y="252984"/>
                  </a:cubicBezTo>
                  <a:cubicBezTo>
                    <a:pt x="317087" y="249174"/>
                    <a:pt x="314039" y="246126"/>
                    <a:pt x="310229" y="246126"/>
                  </a:cubicBezTo>
                  <a:lnTo>
                    <a:pt x="43148" y="246126"/>
                  </a:lnTo>
                  <a:cubicBezTo>
                    <a:pt x="29242" y="246126"/>
                    <a:pt x="17526" y="236411"/>
                    <a:pt x="14383" y="223456"/>
                  </a:cubicBezTo>
                  <a:lnTo>
                    <a:pt x="402431" y="223456"/>
                  </a:lnTo>
                  <a:cubicBezTo>
                    <a:pt x="401193" y="228695"/>
                    <a:pt x="398526" y="233553"/>
                    <a:pt x="394525" y="237554"/>
                  </a:cubicBezTo>
                  <a:cubicBezTo>
                    <a:pt x="389001" y="243078"/>
                    <a:pt x="381571" y="246221"/>
                    <a:pt x="373666" y="246221"/>
                  </a:cubicBezTo>
                  <a:lnTo>
                    <a:pt x="339852" y="246221"/>
                  </a:lnTo>
                  <a:cubicBezTo>
                    <a:pt x="336042" y="246221"/>
                    <a:pt x="332994" y="249269"/>
                    <a:pt x="332994" y="253079"/>
                  </a:cubicBezTo>
                  <a:cubicBezTo>
                    <a:pt x="332994" y="256889"/>
                    <a:pt x="336042" y="259937"/>
                    <a:pt x="339852" y="259937"/>
                  </a:cubicBezTo>
                  <a:lnTo>
                    <a:pt x="373666" y="259937"/>
                  </a:lnTo>
                  <a:cubicBezTo>
                    <a:pt x="385191" y="259937"/>
                    <a:pt x="396049" y="255461"/>
                    <a:pt x="404146" y="247269"/>
                  </a:cubicBezTo>
                  <a:cubicBezTo>
                    <a:pt x="412337" y="239078"/>
                    <a:pt x="416814" y="228314"/>
                    <a:pt x="416814" y="216789"/>
                  </a:cubicBezTo>
                  <a:cubicBezTo>
                    <a:pt x="416814" y="212979"/>
                    <a:pt x="413766" y="209931"/>
                    <a:pt x="409956" y="209931"/>
                  </a:cubicBezTo>
                  <a:lnTo>
                    <a:pt x="286512" y="209931"/>
                  </a:lnTo>
                  <a:cubicBezTo>
                    <a:pt x="308800" y="199930"/>
                    <a:pt x="328326" y="184785"/>
                    <a:pt x="343567" y="166116"/>
                  </a:cubicBezTo>
                  <a:cubicBezTo>
                    <a:pt x="356140" y="174022"/>
                    <a:pt x="370904" y="178403"/>
                    <a:pt x="385858" y="178403"/>
                  </a:cubicBezTo>
                  <a:cubicBezTo>
                    <a:pt x="399193" y="178403"/>
                    <a:pt x="412432" y="174974"/>
                    <a:pt x="424148" y="168497"/>
                  </a:cubicBezTo>
                  <a:cubicBezTo>
                    <a:pt x="449389" y="154591"/>
                    <a:pt x="465105" y="128016"/>
                    <a:pt x="465105" y="99155"/>
                  </a:cubicBezTo>
                  <a:lnTo>
                    <a:pt x="465105" y="75533"/>
                  </a:lnTo>
                  <a:cubicBezTo>
                    <a:pt x="465105" y="55340"/>
                    <a:pt x="455295" y="36290"/>
                    <a:pt x="438817" y="24575"/>
                  </a:cubicBezTo>
                  <a:lnTo>
                    <a:pt x="438817" y="24575"/>
                  </a:lnTo>
                  <a:close/>
                  <a:moveTo>
                    <a:pt x="378714" y="67723"/>
                  </a:moveTo>
                  <a:lnTo>
                    <a:pt x="378714" y="63627"/>
                  </a:lnTo>
                  <a:lnTo>
                    <a:pt x="396430" y="57436"/>
                  </a:lnTo>
                  <a:cubicBezTo>
                    <a:pt x="402336" y="55340"/>
                    <a:pt x="408622" y="56293"/>
                    <a:pt x="413671" y="59912"/>
                  </a:cubicBezTo>
                  <a:cubicBezTo>
                    <a:pt x="418719" y="63532"/>
                    <a:pt x="421671" y="69152"/>
                    <a:pt x="421671" y="75438"/>
                  </a:cubicBezTo>
                  <a:lnTo>
                    <a:pt x="421671" y="99060"/>
                  </a:lnTo>
                  <a:cubicBezTo>
                    <a:pt x="421671" y="112014"/>
                    <a:pt x="414623" y="124016"/>
                    <a:pt x="403288" y="130302"/>
                  </a:cubicBezTo>
                  <a:cubicBezTo>
                    <a:pt x="391573" y="136779"/>
                    <a:pt x="377285" y="136112"/>
                    <a:pt x="366331" y="128778"/>
                  </a:cubicBezTo>
                  <a:cubicBezTo>
                    <a:pt x="374332" y="110014"/>
                    <a:pt x="378809" y="89440"/>
                    <a:pt x="378809" y="67818"/>
                  </a:cubicBezTo>
                  <a:lnTo>
                    <a:pt x="378809" y="67818"/>
                  </a:lnTo>
                  <a:close/>
                  <a:moveTo>
                    <a:pt x="451580" y="98965"/>
                  </a:moveTo>
                  <a:cubicBezTo>
                    <a:pt x="451580" y="122873"/>
                    <a:pt x="438626" y="144875"/>
                    <a:pt x="417671" y="156401"/>
                  </a:cubicBezTo>
                  <a:cubicBezTo>
                    <a:pt x="407955" y="161735"/>
                    <a:pt x="397002" y="164592"/>
                    <a:pt x="385953" y="164592"/>
                  </a:cubicBezTo>
                  <a:cubicBezTo>
                    <a:pt x="373761" y="164592"/>
                    <a:pt x="362140" y="161258"/>
                    <a:pt x="351854" y="154972"/>
                  </a:cubicBezTo>
                  <a:cubicBezTo>
                    <a:pt x="354902" y="150495"/>
                    <a:pt x="357664" y="145828"/>
                    <a:pt x="360236" y="141065"/>
                  </a:cubicBezTo>
                  <a:cubicBezTo>
                    <a:pt x="368046" y="145828"/>
                    <a:pt x="376999" y="148304"/>
                    <a:pt x="385953" y="148304"/>
                  </a:cubicBezTo>
                  <a:cubicBezTo>
                    <a:pt x="394145" y="148304"/>
                    <a:pt x="402336" y="146304"/>
                    <a:pt x="409765" y="142208"/>
                  </a:cubicBezTo>
                  <a:cubicBezTo>
                    <a:pt x="425482" y="133541"/>
                    <a:pt x="435197" y="116967"/>
                    <a:pt x="435197" y="99060"/>
                  </a:cubicBezTo>
                  <a:lnTo>
                    <a:pt x="435197" y="75438"/>
                  </a:lnTo>
                  <a:cubicBezTo>
                    <a:pt x="435197" y="64770"/>
                    <a:pt x="430149" y="55055"/>
                    <a:pt x="421481" y="48863"/>
                  </a:cubicBezTo>
                  <a:cubicBezTo>
                    <a:pt x="412718" y="42672"/>
                    <a:pt x="401955" y="41148"/>
                    <a:pt x="391859" y="44672"/>
                  </a:cubicBezTo>
                  <a:lnTo>
                    <a:pt x="378619" y="49244"/>
                  </a:lnTo>
                  <a:lnTo>
                    <a:pt x="378619" y="32004"/>
                  </a:lnTo>
                  <a:lnTo>
                    <a:pt x="386524" y="29242"/>
                  </a:lnTo>
                  <a:cubicBezTo>
                    <a:pt x="401478" y="24003"/>
                    <a:pt x="418052" y="26384"/>
                    <a:pt x="430911" y="35623"/>
                  </a:cubicBezTo>
                  <a:cubicBezTo>
                    <a:pt x="443769" y="44768"/>
                    <a:pt x="451485" y="59722"/>
                    <a:pt x="451485" y="75533"/>
                  </a:cubicBezTo>
                  <a:lnTo>
                    <a:pt x="451485" y="991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6" name="Google Shape;4586;p56"/>
            <p:cNvSpPr/>
            <p:nvPr/>
          </p:nvSpPr>
          <p:spPr>
            <a:xfrm>
              <a:off x="8433529" y="3101625"/>
              <a:ext cx="231457" cy="151638"/>
            </a:xfrm>
            <a:custGeom>
              <a:rect b="b" l="l" r="r" t="t"/>
              <a:pathLst>
                <a:path extrusionOk="0" h="151638" w="231457">
                  <a:moveTo>
                    <a:pt x="9620" y="121730"/>
                  </a:moveTo>
                  <a:cubicBezTo>
                    <a:pt x="13050" y="130969"/>
                    <a:pt x="17336" y="139922"/>
                    <a:pt x="22479" y="148304"/>
                  </a:cubicBezTo>
                  <a:cubicBezTo>
                    <a:pt x="23718" y="150400"/>
                    <a:pt x="26004" y="151638"/>
                    <a:pt x="28290" y="151638"/>
                  </a:cubicBezTo>
                  <a:cubicBezTo>
                    <a:pt x="29528" y="151638"/>
                    <a:pt x="30671" y="151352"/>
                    <a:pt x="31814" y="150686"/>
                  </a:cubicBezTo>
                  <a:cubicBezTo>
                    <a:pt x="35053" y="148781"/>
                    <a:pt x="36100" y="144590"/>
                    <a:pt x="34100" y="141351"/>
                  </a:cubicBezTo>
                  <a:cubicBezTo>
                    <a:pt x="29433" y="133636"/>
                    <a:pt x="25528" y="125444"/>
                    <a:pt x="22384" y="117062"/>
                  </a:cubicBezTo>
                  <a:cubicBezTo>
                    <a:pt x="20288" y="111347"/>
                    <a:pt x="18479" y="105347"/>
                    <a:pt x="17145" y="99346"/>
                  </a:cubicBezTo>
                  <a:cubicBezTo>
                    <a:pt x="14859" y="89059"/>
                    <a:pt x="13621" y="78486"/>
                    <a:pt x="13621" y="67818"/>
                  </a:cubicBezTo>
                  <a:lnTo>
                    <a:pt x="13621" y="20574"/>
                  </a:lnTo>
                  <a:cubicBezTo>
                    <a:pt x="13621" y="16859"/>
                    <a:pt x="16669" y="13716"/>
                    <a:pt x="20479" y="13716"/>
                  </a:cubicBezTo>
                  <a:lnTo>
                    <a:pt x="224600" y="13716"/>
                  </a:lnTo>
                  <a:cubicBezTo>
                    <a:pt x="228410" y="13716"/>
                    <a:pt x="231458" y="10668"/>
                    <a:pt x="231458" y="6858"/>
                  </a:cubicBezTo>
                  <a:cubicBezTo>
                    <a:pt x="231458" y="3048"/>
                    <a:pt x="228410" y="0"/>
                    <a:pt x="224600" y="0"/>
                  </a:cubicBezTo>
                  <a:lnTo>
                    <a:pt x="20479" y="0"/>
                  </a:lnTo>
                  <a:cubicBezTo>
                    <a:pt x="9240" y="0"/>
                    <a:pt x="0" y="9144"/>
                    <a:pt x="0" y="20479"/>
                  </a:cubicBezTo>
                  <a:lnTo>
                    <a:pt x="0" y="67723"/>
                  </a:lnTo>
                  <a:cubicBezTo>
                    <a:pt x="0" y="79343"/>
                    <a:pt x="1334" y="90964"/>
                    <a:pt x="3810" y="102203"/>
                  </a:cubicBezTo>
                  <a:cubicBezTo>
                    <a:pt x="5334" y="108776"/>
                    <a:pt x="7239" y="115348"/>
                    <a:pt x="9525" y="121634"/>
                  </a:cubicBezTo>
                  <a:lnTo>
                    <a:pt x="9525" y="1216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7" name="Google Shape;4587;p56"/>
            <p:cNvSpPr/>
            <p:nvPr/>
          </p:nvSpPr>
          <p:spPr>
            <a:xfrm>
              <a:off x="8577876" y="2914123"/>
              <a:ext cx="45292" cy="162450"/>
            </a:xfrm>
            <a:custGeom>
              <a:rect b="b" l="l" r="r" t="t"/>
              <a:pathLst>
                <a:path extrusionOk="0" h="162450" w="45292">
                  <a:moveTo>
                    <a:pt x="17103" y="151878"/>
                  </a:moveTo>
                  <a:cubicBezTo>
                    <a:pt x="15007" y="155021"/>
                    <a:pt x="15769" y="159212"/>
                    <a:pt x="18912" y="161308"/>
                  </a:cubicBezTo>
                  <a:cubicBezTo>
                    <a:pt x="20055" y="162070"/>
                    <a:pt x="21389" y="162451"/>
                    <a:pt x="22723" y="162451"/>
                  </a:cubicBezTo>
                  <a:cubicBezTo>
                    <a:pt x="24913" y="162451"/>
                    <a:pt x="27009" y="161403"/>
                    <a:pt x="28342" y="159498"/>
                  </a:cubicBezTo>
                  <a:cubicBezTo>
                    <a:pt x="58822" y="114635"/>
                    <a:pt x="41582" y="92442"/>
                    <a:pt x="27770" y="74630"/>
                  </a:cubicBezTo>
                  <a:cubicBezTo>
                    <a:pt x="14531" y="57581"/>
                    <a:pt x="4053" y="44150"/>
                    <a:pt x="28247" y="10813"/>
                  </a:cubicBezTo>
                  <a:cubicBezTo>
                    <a:pt x="30438" y="7765"/>
                    <a:pt x="29771" y="3479"/>
                    <a:pt x="26723" y="1288"/>
                  </a:cubicBezTo>
                  <a:cubicBezTo>
                    <a:pt x="23675" y="-903"/>
                    <a:pt x="19388" y="-236"/>
                    <a:pt x="17198" y="2812"/>
                  </a:cubicBezTo>
                  <a:cubicBezTo>
                    <a:pt x="-12996" y="44436"/>
                    <a:pt x="2910" y="64915"/>
                    <a:pt x="17007" y="83012"/>
                  </a:cubicBezTo>
                  <a:cubicBezTo>
                    <a:pt x="30438" y="100253"/>
                    <a:pt x="41963" y="115207"/>
                    <a:pt x="17103" y="151878"/>
                  </a:cubicBezTo>
                  <a:lnTo>
                    <a:pt x="17103" y="1518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8" name="Google Shape;4588;p56"/>
            <p:cNvSpPr/>
            <p:nvPr/>
          </p:nvSpPr>
          <p:spPr>
            <a:xfrm>
              <a:off x="8509789" y="2943446"/>
              <a:ext cx="36912" cy="103981"/>
            </a:xfrm>
            <a:custGeom>
              <a:rect b="b" l="l" r="r" t="t"/>
              <a:pathLst>
                <a:path extrusionOk="0" h="103981" w="36912">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1"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lnTo>
                    <a:pt x="13180" y="929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9" name="Google Shape;4589;p56"/>
            <p:cNvSpPr/>
            <p:nvPr/>
          </p:nvSpPr>
          <p:spPr>
            <a:xfrm>
              <a:off x="8654379" y="2943446"/>
              <a:ext cx="36912" cy="103981"/>
            </a:xfrm>
            <a:custGeom>
              <a:rect b="b" l="l" r="r" t="t"/>
              <a:pathLst>
                <a:path extrusionOk="0" h="103981" w="36912">
                  <a:moveTo>
                    <a:pt x="13275" y="92837"/>
                  </a:moveTo>
                  <a:cubicBezTo>
                    <a:pt x="10894" y="95790"/>
                    <a:pt x="11370" y="100076"/>
                    <a:pt x="14228" y="102457"/>
                  </a:cubicBezTo>
                  <a:cubicBezTo>
                    <a:pt x="15466" y="103505"/>
                    <a:pt x="16990" y="103981"/>
                    <a:pt x="18514" y="103981"/>
                  </a:cubicBezTo>
                  <a:cubicBezTo>
                    <a:pt x="20515" y="103981"/>
                    <a:pt x="22420" y="103124"/>
                    <a:pt x="23753" y="101505"/>
                  </a:cubicBezTo>
                  <a:cubicBezTo>
                    <a:pt x="47756" y="72168"/>
                    <a:pt x="33564" y="56928"/>
                    <a:pt x="23182" y="45879"/>
                  </a:cubicBezTo>
                  <a:cubicBezTo>
                    <a:pt x="13562" y="35592"/>
                    <a:pt x="7751" y="29401"/>
                    <a:pt x="23563" y="11303"/>
                  </a:cubicBezTo>
                  <a:cubicBezTo>
                    <a:pt x="26039" y="8446"/>
                    <a:pt x="25753" y="4159"/>
                    <a:pt x="22896" y="1683"/>
                  </a:cubicBezTo>
                  <a:cubicBezTo>
                    <a:pt x="20038" y="-794"/>
                    <a:pt x="15752" y="-508"/>
                    <a:pt x="13275" y="2350"/>
                  </a:cubicBezTo>
                  <a:cubicBezTo>
                    <a:pt x="-10632" y="29686"/>
                    <a:pt x="3084" y="44450"/>
                    <a:pt x="13180" y="55213"/>
                  </a:cubicBezTo>
                  <a:cubicBezTo>
                    <a:pt x="23087" y="65786"/>
                    <a:pt x="29563" y="72835"/>
                    <a:pt x="13180" y="929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90" name="Google Shape;4590;p56"/>
          <p:cNvSpPr/>
          <p:nvPr/>
        </p:nvSpPr>
        <p:spPr>
          <a:xfrm>
            <a:off x="3394739" y="2868824"/>
            <a:ext cx="167610" cy="294487"/>
          </a:xfrm>
          <a:custGeom>
            <a:rect b="b" l="l" r="r" t="t"/>
            <a:pathLst>
              <a:path extrusionOk="0" h="503396" w="286512">
                <a:moveTo>
                  <a:pt x="241173" y="168211"/>
                </a:moveTo>
                <a:cubicBezTo>
                  <a:pt x="238125" y="170879"/>
                  <a:pt x="237744" y="175546"/>
                  <a:pt x="240411" y="178594"/>
                </a:cubicBezTo>
                <a:cubicBezTo>
                  <a:pt x="260604" y="201930"/>
                  <a:pt x="271653" y="231743"/>
                  <a:pt x="271653" y="262604"/>
                </a:cubicBezTo>
                <a:lnTo>
                  <a:pt x="271653" y="265843"/>
                </a:lnTo>
                <a:lnTo>
                  <a:pt x="150590" y="265843"/>
                </a:lnTo>
                <a:lnTo>
                  <a:pt x="150590" y="235077"/>
                </a:lnTo>
                <a:cubicBezTo>
                  <a:pt x="161258" y="231934"/>
                  <a:pt x="169069" y="222028"/>
                  <a:pt x="169069" y="210312"/>
                </a:cubicBezTo>
                <a:lnTo>
                  <a:pt x="169069" y="189643"/>
                </a:lnTo>
                <a:cubicBezTo>
                  <a:pt x="169069" y="177927"/>
                  <a:pt x="161258" y="168116"/>
                  <a:pt x="150590" y="164878"/>
                </a:cubicBezTo>
                <a:lnTo>
                  <a:pt x="150590" y="134398"/>
                </a:lnTo>
                <a:cubicBezTo>
                  <a:pt x="175165" y="135827"/>
                  <a:pt x="198501" y="144018"/>
                  <a:pt x="218504" y="158496"/>
                </a:cubicBezTo>
                <a:cubicBezTo>
                  <a:pt x="221837" y="160877"/>
                  <a:pt x="226409" y="160115"/>
                  <a:pt x="228790" y="156877"/>
                </a:cubicBezTo>
                <a:cubicBezTo>
                  <a:pt x="231171" y="153543"/>
                  <a:pt x="230410" y="148971"/>
                  <a:pt x="227171" y="146590"/>
                </a:cubicBezTo>
                <a:cubicBezTo>
                  <a:pt x="204597" y="130302"/>
                  <a:pt x="178308" y="121063"/>
                  <a:pt x="150590" y="119634"/>
                </a:cubicBezTo>
                <a:lnTo>
                  <a:pt x="150590" y="97822"/>
                </a:lnTo>
                <a:cubicBezTo>
                  <a:pt x="150590" y="85249"/>
                  <a:pt x="160782" y="75057"/>
                  <a:pt x="173355" y="75057"/>
                </a:cubicBezTo>
                <a:lnTo>
                  <a:pt x="248888" y="75057"/>
                </a:lnTo>
                <a:cubicBezTo>
                  <a:pt x="269557" y="75057"/>
                  <a:pt x="286417" y="58198"/>
                  <a:pt x="286417" y="37529"/>
                </a:cubicBezTo>
                <a:cubicBezTo>
                  <a:pt x="286417" y="16859"/>
                  <a:pt x="269557" y="0"/>
                  <a:pt x="248888" y="0"/>
                </a:cubicBezTo>
                <a:lnTo>
                  <a:pt x="64198" y="0"/>
                </a:lnTo>
                <a:cubicBezTo>
                  <a:pt x="60103" y="0"/>
                  <a:pt x="56864" y="3334"/>
                  <a:pt x="56864" y="7334"/>
                </a:cubicBezTo>
                <a:cubicBezTo>
                  <a:pt x="56864" y="11335"/>
                  <a:pt x="60198" y="14669"/>
                  <a:pt x="64198" y="14669"/>
                </a:cubicBezTo>
                <a:lnTo>
                  <a:pt x="248888" y="14669"/>
                </a:lnTo>
                <a:cubicBezTo>
                  <a:pt x="261461" y="14669"/>
                  <a:pt x="271653" y="24860"/>
                  <a:pt x="271653" y="37433"/>
                </a:cubicBezTo>
                <a:cubicBezTo>
                  <a:pt x="271653" y="50006"/>
                  <a:pt x="261461" y="60198"/>
                  <a:pt x="248888" y="60198"/>
                </a:cubicBezTo>
                <a:lnTo>
                  <a:pt x="173355" y="60198"/>
                </a:lnTo>
                <a:cubicBezTo>
                  <a:pt x="152685" y="60198"/>
                  <a:pt x="135827" y="77057"/>
                  <a:pt x="135827" y="97726"/>
                </a:cubicBezTo>
                <a:lnTo>
                  <a:pt x="135827" y="119539"/>
                </a:lnTo>
                <a:cubicBezTo>
                  <a:pt x="60293" y="123349"/>
                  <a:pt x="0" y="186119"/>
                  <a:pt x="0" y="262604"/>
                </a:cubicBezTo>
                <a:lnTo>
                  <a:pt x="0" y="306991"/>
                </a:lnTo>
                <a:cubicBezTo>
                  <a:pt x="0" y="311087"/>
                  <a:pt x="3334" y="314325"/>
                  <a:pt x="7334" y="314325"/>
                </a:cubicBezTo>
                <a:cubicBezTo>
                  <a:pt x="11335" y="314325"/>
                  <a:pt x="14668" y="310991"/>
                  <a:pt x="14668" y="306991"/>
                </a:cubicBezTo>
                <a:lnTo>
                  <a:pt x="14668" y="280511"/>
                </a:lnTo>
                <a:lnTo>
                  <a:pt x="271653" y="280511"/>
                </a:lnTo>
                <a:lnTo>
                  <a:pt x="271653" y="360140"/>
                </a:lnTo>
                <a:cubicBezTo>
                  <a:pt x="271653" y="431006"/>
                  <a:pt x="214026" y="488633"/>
                  <a:pt x="143160" y="488633"/>
                </a:cubicBezTo>
                <a:cubicBezTo>
                  <a:pt x="72294" y="488633"/>
                  <a:pt x="14668" y="431006"/>
                  <a:pt x="14668" y="360140"/>
                </a:cubicBezTo>
                <a:lnTo>
                  <a:pt x="14668" y="339185"/>
                </a:lnTo>
                <a:cubicBezTo>
                  <a:pt x="14668" y="335090"/>
                  <a:pt x="11335" y="331851"/>
                  <a:pt x="7334" y="331851"/>
                </a:cubicBezTo>
                <a:cubicBezTo>
                  <a:pt x="3334" y="331851"/>
                  <a:pt x="0" y="335185"/>
                  <a:pt x="0" y="339185"/>
                </a:cubicBezTo>
                <a:lnTo>
                  <a:pt x="0" y="360140"/>
                </a:lnTo>
                <a:cubicBezTo>
                  <a:pt x="0" y="439103"/>
                  <a:pt x="64294" y="503396"/>
                  <a:pt x="143256" y="503396"/>
                </a:cubicBezTo>
                <a:cubicBezTo>
                  <a:pt x="222218" y="503396"/>
                  <a:pt x="286512" y="439103"/>
                  <a:pt x="286512" y="360140"/>
                </a:cubicBezTo>
                <a:lnTo>
                  <a:pt x="286512" y="262604"/>
                </a:lnTo>
                <a:cubicBezTo>
                  <a:pt x="286512" y="228219"/>
                  <a:pt x="274129" y="194882"/>
                  <a:pt x="251650" y="168878"/>
                </a:cubicBezTo>
                <a:cubicBezTo>
                  <a:pt x="248984" y="165830"/>
                  <a:pt x="244316" y="165449"/>
                  <a:pt x="241268" y="168116"/>
                </a:cubicBezTo>
                <a:lnTo>
                  <a:pt x="241268" y="168116"/>
                </a:lnTo>
                <a:close/>
                <a:moveTo>
                  <a:pt x="154305" y="189643"/>
                </a:moveTo>
                <a:lnTo>
                  <a:pt x="154305" y="210312"/>
                </a:lnTo>
                <a:cubicBezTo>
                  <a:pt x="154305" y="216408"/>
                  <a:pt x="149352" y="221361"/>
                  <a:pt x="143256" y="221361"/>
                </a:cubicBezTo>
                <a:cubicBezTo>
                  <a:pt x="137160" y="221361"/>
                  <a:pt x="132207" y="216408"/>
                  <a:pt x="132207" y="210312"/>
                </a:cubicBezTo>
                <a:lnTo>
                  <a:pt x="132207" y="189643"/>
                </a:lnTo>
                <a:cubicBezTo>
                  <a:pt x="132207" y="183547"/>
                  <a:pt x="137160" y="178594"/>
                  <a:pt x="143256" y="178594"/>
                </a:cubicBezTo>
                <a:cubicBezTo>
                  <a:pt x="149352" y="178594"/>
                  <a:pt x="154305" y="183547"/>
                  <a:pt x="154305" y="189643"/>
                </a:cubicBezTo>
                <a:close/>
                <a:moveTo>
                  <a:pt x="14764" y="262604"/>
                </a:moveTo>
                <a:cubicBezTo>
                  <a:pt x="14764" y="194215"/>
                  <a:pt x="68485" y="138208"/>
                  <a:pt x="135827" y="134303"/>
                </a:cubicBezTo>
                <a:lnTo>
                  <a:pt x="135827" y="164783"/>
                </a:lnTo>
                <a:cubicBezTo>
                  <a:pt x="125159" y="167926"/>
                  <a:pt x="117348" y="177832"/>
                  <a:pt x="117348" y="189548"/>
                </a:cubicBezTo>
                <a:lnTo>
                  <a:pt x="117348" y="210217"/>
                </a:lnTo>
                <a:cubicBezTo>
                  <a:pt x="117348" y="221933"/>
                  <a:pt x="125159" y="231743"/>
                  <a:pt x="135827" y="234982"/>
                </a:cubicBezTo>
                <a:lnTo>
                  <a:pt x="135827" y="265748"/>
                </a:lnTo>
                <a:lnTo>
                  <a:pt x="14764" y="265748"/>
                </a:lnTo>
                <a:lnTo>
                  <a:pt x="14764" y="26250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91" name="Google Shape;4591;p56"/>
          <p:cNvGrpSpPr/>
          <p:nvPr/>
        </p:nvGrpSpPr>
        <p:grpSpPr>
          <a:xfrm>
            <a:off x="3779701" y="2908487"/>
            <a:ext cx="280752" cy="215162"/>
            <a:chOff x="2819400" y="3422522"/>
            <a:chExt cx="364235" cy="279177"/>
          </a:xfrm>
        </p:grpSpPr>
        <p:sp>
          <p:nvSpPr>
            <p:cNvPr id="4592" name="Google Shape;4592;p56"/>
            <p:cNvSpPr/>
            <p:nvPr/>
          </p:nvSpPr>
          <p:spPr>
            <a:xfrm>
              <a:off x="2819400" y="3422522"/>
              <a:ext cx="327850" cy="279177"/>
            </a:xfrm>
            <a:custGeom>
              <a:rect b="b" l="l" r="r" t="t"/>
              <a:pathLst>
                <a:path extrusionOk="0" h="279177" w="327850">
                  <a:moveTo>
                    <a:pt x="309848" y="0"/>
                  </a:moveTo>
                  <a:lnTo>
                    <a:pt x="17907" y="0"/>
                  </a:lnTo>
                  <a:cubicBezTo>
                    <a:pt x="8096" y="0"/>
                    <a:pt x="0" y="8001"/>
                    <a:pt x="0" y="17907"/>
                  </a:cubicBezTo>
                  <a:lnTo>
                    <a:pt x="0" y="212598"/>
                  </a:lnTo>
                  <a:cubicBezTo>
                    <a:pt x="0" y="222409"/>
                    <a:pt x="8001" y="230505"/>
                    <a:pt x="17907" y="230505"/>
                  </a:cubicBezTo>
                  <a:lnTo>
                    <a:pt x="120968" y="230505"/>
                  </a:lnTo>
                  <a:lnTo>
                    <a:pt x="116300" y="267748"/>
                  </a:lnTo>
                  <a:lnTo>
                    <a:pt x="109157" y="267748"/>
                  </a:lnTo>
                  <a:cubicBezTo>
                    <a:pt x="106013" y="267748"/>
                    <a:pt x="103442" y="270319"/>
                    <a:pt x="103442" y="273463"/>
                  </a:cubicBezTo>
                  <a:cubicBezTo>
                    <a:pt x="103442" y="276606"/>
                    <a:pt x="106013" y="279178"/>
                    <a:pt x="109157" y="279178"/>
                  </a:cubicBezTo>
                  <a:lnTo>
                    <a:pt x="139541" y="279178"/>
                  </a:lnTo>
                  <a:cubicBezTo>
                    <a:pt x="142685" y="279178"/>
                    <a:pt x="145256" y="276606"/>
                    <a:pt x="145256" y="273463"/>
                  </a:cubicBezTo>
                  <a:cubicBezTo>
                    <a:pt x="145256" y="270319"/>
                    <a:pt x="142685" y="267748"/>
                    <a:pt x="139541" y="267748"/>
                  </a:cubicBezTo>
                  <a:lnTo>
                    <a:pt x="127730" y="267748"/>
                  </a:lnTo>
                  <a:lnTo>
                    <a:pt x="132398" y="230505"/>
                  </a:lnTo>
                  <a:lnTo>
                    <a:pt x="139541" y="230505"/>
                  </a:lnTo>
                  <a:cubicBezTo>
                    <a:pt x="142685" y="230505"/>
                    <a:pt x="145256" y="227933"/>
                    <a:pt x="145256" y="224790"/>
                  </a:cubicBezTo>
                  <a:cubicBezTo>
                    <a:pt x="145256" y="221647"/>
                    <a:pt x="142685" y="219075"/>
                    <a:pt x="139541" y="219075"/>
                  </a:cubicBezTo>
                  <a:lnTo>
                    <a:pt x="17907" y="219075"/>
                  </a:lnTo>
                  <a:cubicBezTo>
                    <a:pt x="14383" y="219075"/>
                    <a:pt x="11430" y="216217"/>
                    <a:pt x="11430" y="212598"/>
                  </a:cubicBezTo>
                  <a:lnTo>
                    <a:pt x="11430" y="193929"/>
                  </a:lnTo>
                  <a:lnTo>
                    <a:pt x="139541" y="193929"/>
                  </a:lnTo>
                  <a:cubicBezTo>
                    <a:pt x="142685" y="193929"/>
                    <a:pt x="145256" y="191357"/>
                    <a:pt x="145256" y="188214"/>
                  </a:cubicBezTo>
                  <a:cubicBezTo>
                    <a:pt x="145256" y="185071"/>
                    <a:pt x="142685" y="182499"/>
                    <a:pt x="139541" y="182499"/>
                  </a:cubicBezTo>
                  <a:lnTo>
                    <a:pt x="11430" y="182499"/>
                  </a:lnTo>
                  <a:lnTo>
                    <a:pt x="11430" y="17907"/>
                  </a:lnTo>
                  <a:cubicBezTo>
                    <a:pt x="11430" y="14383"/>
                    <a:pt x="14288" y="11430"/>
                    <a:pt x="17907" y="11430"/>
                  </a:cubicBezTo>
                  <a:lnTo>
                    <a:pt x="309944" y="11430"/>
                  </a:lnTo>
                  <a:cubicBezTo>
                    <a:pt x="313468" y="11430"/>
                    <a:pt x="316421" y="14288"/>
                    <a:pt x="316421" y="17907"/>
                  </a:cubicBezTo>
                  <a:lnTo>
                    <a:pt x="316421" y="139541"/>
                  </a:lnTo>
                  <a:cubicBezTo>
                    <a:pt x="316421" y="142685"/>
                    <a:pt x="318992" y="145256"/>
                    <a:pt x="322136" y="145256"/>
                  </a:cubicBezTo>
                  <a:cubicBezTo>
                    <a:pt x="325279" y="145256"/>
                    <a:pt x="327850" y="142685"/>
                    <a:pt x="327850" y="139541"/>
                  </a:cubicBezTo>
                  <a:lnTo>
                    <a:pt x="327850" y="17907"/>
                  </a:lnTo>
                  <a:cubicBezTo>
                    <a:pt x="327850" y="8096"/>
                    <a:pt x="319850" y="0"/>
                    <a:pt x="30994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3" name="Google Shape;4593;p56"/>
            <p:cNvSpPr/>
            <p:nvPr/>
          </p:nvSpPr>
          <p:spPr>
            <a:xfrm>
              <a:off x="2977515" y="3532059"/>
              <a:ext cx="120967" cy="169640"/>
            </a:xfrm>
            <a:custGeom>
              <a:rect b="b" l="l" r="r" t="t"/>
              <a:pathLst>
                <a:path extrusionOk="0" h="169640" w="120967">
                  <a:moveTo>
                    <a:pt x="103061" y="0"/>
                  </a:moveTo>
                  <a:lnTo>
                    <a:pt x="17907" y="0"/>
                  </a:lnTo>
                  <a:cubicBezTo>
                    <a:pt x="8096" y="0"/>
                    <a:pt x="0" y="8001"/>
                    <a:pt x="0" y="17907"/>
                  </a:cubicBezTo>
                  <a:lnTo>
                    <a:pt x="0" y="151733"/>
                  </a:lnTo>
                  <a:cubicBezTo>
                    <a:pt x="0" y="161544"/>
                    <a:pt x="8001" y="169640"/>
                    <a:pt x="17907" y="169640"/>
                  </a:cubicBezTo>
                  <a:lnTo>
                    <a:pt x="103061" y="169640"/>
                  </a:lnTo>
                  <a:cubicBezTo>
                    <a:pt x="112871" y="169640"/>
                    <a:pt x="120967" y="161639"/>
                    <a:pt x="120967" y="151733"/>
                  </a:cubicBezTo>
                  <a:lnTo>
                    <a:pt x="120967" y="17907"/>
                  </a:lnTo>
                  <a:cubicBezTo>
                    <a:pt x="120967" y="8096"/>
                    <a:pt x="112966" y="0"/>
                    <a:pt x="103061" y="0"/>
                  </a:cubicBezTo>
                  <a:close/>
                  <a:moveTo>
                    <a:pt x="109538" y="151733"/>
                  </a:moveTo>
                  <a:cubicBezTo>
                    <a:pt x="109538" y="155258"/>
                    <a:pt x="106680" y="158210"/>
                    <a:pt x="103061" y="158210"/>
                  </a:cubicBezTo>
                  <a:lnTo>
                    <a:pt x="17907" y="158210"/>
                  </a:lnTo>
                  <a:cubicBezTo>
                    <a:pt x="14383" y="158210"/>
                    <a:pt x="11430" y="155353"/>
                    <a:pt x="11430" y="151733"/>
                  </a:cubicBezTo>
                  <a:lnTo>
                    <a:pt x="11430" y="145256"/>
                  </a:lnTo>
                  <a:lnTo>
                    <a:pt x="109538" y="145256"/>
                  </a:lnTo>
                  <a:lnTo>
                    <a:pt x="109538" y="151733"/>
                  </a:lnTo>
                  <a:lnTo>
                    <a:pt x="109538" y="151733"/>
                  </a:lnTo>
                  <a:close/>
                  <a:moveTo>
                    <a:pt x="109538" y="133826"/>
                  </a:moveTo>
                  <a:lnTo>
                    <a:pt x="11430" y="133826"/>
                  </a:lnTo>
                  <a:lnTo>
                    <a:pt x="11430" y="35719"/>
                  </a:lnTo>
                  <a:lnTo>
                    <a:pt x="109538" y="35719"/>
                  </a:lnTo>
                  <a:lnTo>
                    <a:pt x="109538" y="133826"/>
                  </a:lnTo>
                  <a:lnTo>
                    <a:pt x="109538" y="133826"/>
                  </a:lnTo>
                  <a:close/>
                  <a:moveTo>
                    <a:pt x="109538" y="24289"/>
                  </a:moveTo>
                  <a:lnTo>
                    <a:pt x="11430" y="24289"/>
                  </a:lnTo>
                  <a:lnTo>
                    <a:pt x="11430" y="17812"/>
                  </a:lnTo>
                  <a:cubicBezTo>
                    <a:pt x="11430" y="14288"/>
                    <a:pt x="14288" y="11335"/>
                    <a:pt x="17907" y="11335"/>
                  </a:cubicBezTo>
                  <a:lnTo>
                    <a:pt x="103061" y="11335"/>
                  </a:lnTo>
                  <a:cubicBezTo>
                    <a:pt x="106585" y="11335"/>
                    <a:pt x="109538" y="14192"/>
                    <a:pt x="109538" y="17812"/>
                  </a:cubicBezTo>
                  <a:lnTo>
                    <a:pt x="109538" y="24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4" name="Google Shape;4594;p56"/>
            <p:cNvSpPr/>
            <p:nvPr/>
          </p:nvSpPr>
          <p:spPr>
            <a:xfrm>
              <a:off x="3111341" y="3580732"/>
              <a:ext cx="72294" cy="120967"/>
            </a:xfrm>
            <a:custGeom>
              <a:rect b="b" l="l" r="r" t="t"/>
              <a:pathLst>
                <a:path extrusionOk="0" h="120967" w="72294">
                  <a:moveTo>
                    <a:pt x="54388" y="0"/>
                  </a:moveTo>
                  <a:lnTo>
                    <a:pt x="17907" y="0"/>
                  </a:lnTo>
                  <a:cubicBezTo>
                    <a:pt x="8096" y="0"/>
                    <a:pt x="0" y="8001"/>
                    <a:pt x="0" y="17907"/>
                  </a:cubicBezTo>
                  <a:lnTo>
                    <a:pt x="0" y="103061"/>
                  </a:lnTo>
                  <a:cubicBezTo>
                    <a:pt x="0" y="112871"/>
                    <a:pt x="8001" y="120967"/>
                    <a:pt x="17907" y="120967"/>
                  </a:cubicBezTo>
                  <a:lnTo>
                    <a:pt x="54388" y="120967"/>
                  </a:lnTo>
                  <a:cubicBezTo>
                    <a:pt x="64198" y="120967"/>
                    <a:pt x="72295" y="112967"/>
                    <a:pt x="72295" y="103061"/>
                  </a:cubicBezTo>
                  <a:lnTo>
                    <a:pt x="72295" y="17907"/>
                  </a:lnTo>
                  <a:cubicBezTo>
                    <a:pt x="72295" y="8096"/>
                    <a:pt x="64294" y="0"/>
                    <a:pt x="54388" y="0"/>
                  </a:cubicBezTo>
                  <a:close/>
                  <a:moveTo>
                    <a:pt x="60865" y="103061"/>
                  </a:moveTo>
                  <a:cubicBezTo>
                    <a:pt x="60865" y="106585"/>
                    <a:pt x="58007" y="109538"/>
                    <a:pt x="54388" y="109538"/>
                  </a:cubicBezTo>
                  <a:lnTo>
                    <a:pt x="17907" y="109538"/>
                  </a:lnTo>
                  <a:cubicBezTo>
                    <a:pt x="14383" y="109538"/>
                    <a:pt x="11430" y="106680"/>
                    <a:pt x="11430" y="103061"/>
                  </a:cubicBezTo>
                  <a:lnTo>
                    <a:pt x="11430" y="96583"/>
                  </a:lnTo>
                  <a:lnTo>
                    <a:pt x="60865" y="96583"/>
                  </a:lnTo>
                  <a:lnTo>
                    <a:pt x="60865" y="103061"/>
                  </a:lnTo>
                  <a:lnTo>
                    <a:pt x="60865" y="103061"/>
                  </a:lnTo>
                  <a:close/>
                  <a:moveTo>
                    <a:pt x="60865" y="85154"/>
                  </a:moveTo>
                  <a:lnTo>
                    <a:pt x="11430" y="85154"/>
                  </a:lnTo>
                  <a:lnTo>
                    <a:pt x="11430" y="35719"/>
                  </a:lnTo>
                  <a:lnTo>
                    <a:pt x="60865" y="35719"/>
                  </a:lnTo>
                  <a:lnTo>
                    <a:pt x="60865" y="85154"/>
                  </a:lnTo>
                  <a:close/>
                  <a:moveTo>
                    <a:pt x="60865" y="24289"/>
                  </a:moveTo>
                  <a:lnTo>
                    <a:pt x="11430" y="24289"/>
                  </a:lnTo>
                  <a:lnTo>
                    <a:pt x="11430" y="17812"/>
                  </a:lnTo>
                  <a:cubicBezTo>
                    <a:pt x="11430" y="14288"/>
                    <a:pt x="14288" y="11335"/>
                    <a:pt x="17907" y="11335"/>
                  </a:cubicBezTo>
                  <a:lnTo>
                    <a:pt x="54388" y="11335"/>
                  </a:lnTo>
                  <a:cubicBezTo>
                    <a:pt x="57912" y="11335"/>
                    <a:pt x="60865" y="14192"/>
                    <a:pt x="60865" y="17812"/>
                  </a:cubicBezTo>
                  <a:lnTo>
                    <a:pt x="60865" y="24289"/>
                  </a:lnTo>
                  <a:lnTo>
                    <a:pt x="60865" y="242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95" name="Google Shape;4595;p56"/>
          <p:cNvGrpSpPr/>
          <p:nvPr/>
        </p:nvGrpSpPr>
        <p:grpSpPr>
          <a:xfrm>
            <a:off x="1148978" y="3309819"/>
            <a:ext cx="283582" cy="283749"/>
            <a:chOff x="3308127" y="3414712"/>
            <a:chExt cx="283582" cy="283749"/>
          </a:xfrm>
        </p:grpSpPr>
        <p:sp>
          <p:nvSpPr>
            <p:cNvPr id="4596" name="Google Shape;4596;p56"/>
            <p:cNvSpPr/>
            <p:nvPr/>
          </p:nvSpPr>
          <p:spPr>
            <a:xfrm>
              <a:off x="3337083" y="3467194"/>
              <a:ext cx="34290" cy="55340"/>
            </a:xfrm>
            <a:custGeom>
              <a:rect b="b" l="l" r="r" t="t"/>
              <a:pathLst>
                <a:path extrusionOk="0" h="55340" w="34290">
                  <a:moveTo>
                    <a:pt x="17050" y="55340"/>
                  </a:moveTo>
                  <a:cubicBezTo>
                    <a:pt x="19336" y="55340"/>
                    <a:pt x="21241" y="53435"/>
                    <a:pt x="21241" y="51149"/>
                  </a:cubicBezTo>
                  <a:lnTo>
                    <a:pt x="21241" y="8382"/>
                  </a:lnTo>
                  <a:lnTo>
                    <a:pt x="30099" y="8382"/>
                  </a:lnTo>
                  <a:cubicBezTo>
                    <a:pt x="32385" y="8382"/>
                    <a:pt x="34290" y="6477"/>
                    <a:pt x="34290" y="4191"/>
                  </a:cubicBezTo>
                  <a:cubicBezTo>
                    <a:pt x="34290" y="1905"/>
                    <a:pt x="32385" y="0"/>
                    <a:pt x="30099" y="0"/>
                  </a:cubicBezTo>
                  <a:lnTo>
                    <a:pt x="4191" y="0"/>
                  </a:lnTo>
                  <a:cubicBezTo>
                    <a:pt x="1905" y="0"/>
                    <a:pt x="0" y="1905"/>
                    <a:pt x="0" y="4191"/>
                  </a:cubicBezTo>
                  <a:cubicBezTo>
                    <a:pt x="0" y="6477"/>
                    <a:pt x="1905" y="8382"/>
                    <a:pt x="4191" y="8382"/>
                  </a:cubicBezTo>
                  <a:lnTo>
                    <a:pt x="12954" y="8382"/>
                  </a:lnTo>
                  <a:lnTo>
                    <a:pt x="12954" y="51149"/>
                  </a:lnTo>
                  <a:cubicBezTo>
                    <a:pt x="12954" y="53435"/>
                    <a:pt x="14859" y="55340"/>
                    <a:pt x="17145" y="553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7" name="Google Shape;4597;p56"/>
            <p:cNvSpPr/>
            <p:nvPr/>
          </p:nvSpPr>
          <p:spPr>
            <a:xfrm>
              <a:off x="3387185" y="3467290"/>
              <a:ext cx="68484" cy="8382"/>
            </a:xfrm>
            <a:custGeom>
              <a:rect b="b" l="l" r="r" t="t"/>
              <a:pathLst>
                <a:path extrusionOk="0" h="8382"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8" name="Google Shape;4598;p56"/>
            <p:cNvSpPr/>
            <p:nvPr/>
          </p:nvSpPr>
          <p:spPr>
            <a:xfrm>
              <a:off x="3387185" y="3490816"/>
              <a:ext cx="68484" cy="8381"/>
            </a:xfrm>
            <a:custGeom>
              <a:rect b="b" l="l" r="r" t="t"/>
              <a:pathLst>
                <a:path extrusionOk="0" h="8381"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9" name="Google Shape;4599;p56"/>
            <p:cNvSpPr/>
            <p:nvPr/>
          </p:nvSpPr>
          <p:spPr>
            <a:xfrm>
              <a:off x="3387185" y="3514248"/>
              <a:ext cx="68484" cy="8382"/>
            </a:xfrm>
            <a:custGeom>
              <a:rect b="b" l="l" r="r" t="t"/>
              <a:pathLst>
                <a:path extrusionOk="0" h="8382" w="68484">
                  <a:moveTo>
                    <a:pt x="64294" y="0"/>
                  </a:moveTo>
                  <a:lnTo>
                    <a:pt x="4191" y="0"/>
                  </a:lnTo>
                  <a:cubicBezTo>
                    <a:pt x="1905" y="0"/>
                    <a:pt x="0" y="1905"/>
                    <a:pt x="0" y="4191"/>
                  </a:cubicBezTo>
                  <a:cubicBezTo>
                    <a:pt x="0" y="6477"/>
                    <a:pt x="1905" y="8382"/>
                    <a:pt x="4191" y="8382"/>
                  </a:cubicBezTo>
                  <a:lnTo>
                    <a:pt x="64294" y="8382"/>
                  </a:lnTo>
                  <a:cubicBezTo>
                    <a:pt x="66580" y="8382"/>
                    <a:pt x="68485" y="6477"/>
                    <a:pt x="68485" y="4191"/>
                  </a:cubicBezTo>
                  <a:cubicBezTo>
                    <a:pt x="68485" y="1905"/>
                    <a:pt x="66580" y="0"/>
                    <a:pt x="6429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0" name="Google Shape;4600;p56"/>
            <p:cNvSpPr/>
            <p:nvPr/>
          </p:nvSpPr>
          <p:spPr>
            <a:xfrm>
              <a:off x="3337083" y="3537584"/>
              <a:ext cx="118586" cy="8381"/>
            </a:xfrm>
            <a:custGeom>
              <a:rect b="b" l="l" r="r" t="t"/>
              <a:pathLst>
                <a:path extrusionOk="0" h="8381" w="118586">
                  <a:moveTo>
                    <a:pt x="4191" y="8382"/>
                  </a:moveTo>
                  <a:lnTo>
                    <a:pt x="114395" y="8382"/>
                  </a:lnTo>
                  <a:cubicBezTo>
                    <a:pt x="116681" y="8382"/>
                    <a:pt x="118586" y="6477"/>
                    <a:pt x="118586" y="4191"/>
                  </a:cubicBezTo>
                  <a:cubicBezTo>
                    <a:pt x="118586" y="1905"/>
                    <a:pt x="116681" y="0"/>
                    <a:pt x="114395" y="0"/>
                  </a:cubicBezTo>
                  <a:lnTo>
                    <a:pt x="4191" y="0"/>
                  </a:lnTo>
                  <a:cubicBezTo>
                    <a:pt x="1905" y="0"/>
                    <a:pt x="0" y="1905"/>
                    <a:pt x="0" y="4191"/>
                  </a:cubicBezTo>
                  <a:cubicBezTo>
                    <a:pt x="0" y="6477"/>
                    <a:pt x="1905" y="8382"/>
                    <a:pt x="4191" y="83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1" name="Google Shape;4601;p56"/>
            <p:cNvSpPr/>
            <p:nvPr/>
          </p:nvSpPr>
          <p:spPr>
            <a:xfrm>
              <a:off x="3512915" y="3594639"/>
              <a:ext cx="22836" cy="50077"/>
            </a:xfrm>
            <a:custGeom>
              <a:rect b="b" l="l" r="r" t="t"/>
              <a:pathLst>
                <a:path extrusionOk="0" h="50077" w="22836">
                  <a:moveTo>
                    <a:pt x="4191" y="0"/>
                  </a:moveTo>
                  <a:cubicBezTo>
                    <a:pt x="1905" y="0"/>
                    <a:pt x="0" y="1905"/>
                    <a:pt x="0" y="4191"/>
                  </a:cubicBezTo>
                  <a:lnTo>
                    <a:pt x="0" y="31433"/>
                  </a:lnTo>
                  <a:cubicBezTo>
                    <a:pt x="0" y="32575"/>
                    <a:pt x="476" y="33623"/>
                    <a:pt x="1238" y="34385"/>
                  </a:cubicBezTo>
                  <a:lnTo>
                    <a:pt x="15716" y="48863"/>
                  </a:lnTo>
                  <a:cubicBezTo>
                    <a:pt x="17335" y="50483"/>
                    <a:pt x="20003" y="50483"/>
                    <a:pt x="21622" y="48863"/>
                  </a:cubicBezTo>
                  <a:cubicBezTo>
                    <a:pt x="23241" y="47244"/>
                    <a:pt x="23241" y="44577"/>
                    <a:pt x="21622" y="42958"/>
                  </a:cubicBezTo>
                  <a:lnTo>
                    <a:pt x="8382" y="29718"/>
                  </a:lnTo>
                  <a:lnTo>
                    <a:pt x="8382" y="4191"/>
                  </a:lnTo>
                  <a:cubicBezTo>
                    <a:pt x="8382" y="1905"/>
                    <a:pt x="6477" y="0"/>
                    <a:pt x="419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2" name="Google Shape;4602;p56"/>
            <p:cNvSpPr/>
            <p:nvPr/>
          </p:nvSpPr>
          <p:spPr>
            <a:xfrm>
              <a:off x="3308127" y="3414712"/>
              <a:ext cx="224885" cy="283559"/>
            </a:xfrm>
            <a:custGeom>
              <a:rect b="b" l="l" r="r" t="t"/>
              <a:pathLst>
                <a:path extrusionOk="0" h="283559" w="224885">
                  <a:moveTo>
                    <a:pt x="151924" y="275368"/>
                  </a:moveTo>
                  <a:lnTo>
                    <a:pt x="23241" y="275368"/>
                  </a:lnTo>
                  <a:cubicBezTo>
                    <a:pt x="15049" y="275368"/>
                    <a:pt x="8287" y="268700"/>
                    <a:pt x="8287" y="260413"/>
                  </a:cubicBezTo>
                  <a:lnTo>
                    <a:pt x="8287" y="23336"/>
                  </a:lnTo>
                  <a:cubicBezTo>
                    <a:pt x="8287" y="15050"/>
                    <a:pt x="14954" y="8382"/>
                    <a:pt x="23241" y="8382"/>
                  </a:cubicBezTo>
                  <a:lnTo>
                    <a:pt x="161449" y="8382"/>
                  </a:lnTo>
                  <a:cubicBezTo>
                    <a:pt x="162306" y="8382"/>
                    <a:pt x="163258" y="8477"/>
                    <a:pt x="164116" y="8668"/>
                  </a:cubicBezTo>
                  <a:lnTo>
                    <a:pt x="164116" y="46482"/>
                  </a:lnTo>
                  <a:cubicBezTo>
                    <a:pt x="164116" y="54388"/>
                    <a:pt x="170497" y="60770"/>
                    <a:pt x="178403" y="60770"/>
                  </a:cubicBezTo>
                  <a:lnTo>
                    <a:pt x="216218" y="60770"/>
                  </a:lnTo>
                  <a:cubicBezTo>
                    <a:pt x="216408" y="61627"/>
                    <a:pt x="216503" y="62484"/>
                    <a:pt x="216503" y="63437"/>
                  </a:cubicBezTo>
                  <a:lnTo>
                    <a:pt x="216503" y="87344"/>
                  </a:lnTo>
                  <a:cubicBezTo>
                    <a:pt x="216503" y="89630"/>
                    <a:pt x="218408" y="91535"/>
                    <a:pt x="220694" y="91535"/>
                  </a:cubicBezTo>
                  <a:cubicBezTo>
                    <a:pt x="222980" y="91535"/>
                    <a:pt x="224885" y="89630"/>
                    <a:pt x="224885" y="87344"/>
                  </a:cubicBezTo>
                  <a:lnTo>
                    <a:pt x="224885" y="63437"/>
                  </a:lnTo>
                  <a:cubicBezTo>
                    <a:pt x="224885" y="57912"/>
                    <a:pt x="222790" y="52769"/>
                    <a:pt x="218885" y="48863"/>
                  </a:cubicBezTo>
                  <a:lnTo>
                    <a:pt x="176022" y="6001"/>
                  </a:lnTo>
                  <a:cubicBezTo>
                    <a:pt x="172117" y="2096"/>
                    <a:pt x="166973" y="0"/>
                    <a:pt x="161449" y="0"/>
                  </a:cubicBezTo>
                  <a:lnTo>
                    <a:pt x="23241" y="0"/>
                  </a:lnTo>
                  <a:cubicBezTo>
                    <a:pt x="10382" y="0"/>
                    <a:pt x="0" y="10477"/>
                    <a:pt x="0" y="23241"/>
                  </a:cubicBezTo>
                  <a:lnTo>
                    <a:pt x="0" y="260318"/>
                  </a:lnTo>
                  <a:cubicBezTo>
                    <a:pt x="0" y="273082"/>
                    <a:pt x="10382" y="283559"/>
                    <a:pt x="23241" y="283559"/>
                  </a:cubicBezTo>
                  <a:lnTo>
                    <a:pt x="151924" y="283559"/>
                  </a:lnTo>
                  <a:cubicBezTo>
                    <a:pt x="154210" y="283559"/>
                    <a:pt x="156115" y="281654"/>
                    <a:pt x="156115" y="279368"/>
                  </a:cubicBezTo>
                  <a:cubicBezTo>
                    <a:pt x="156115" y="277082"/>
                    <a:pt x="154210" y="275177"/>
                    <a:pt x="151924" y="275177"/>
                  </a:cubicBezTo>
                  <a:lnTo>
                    <a:pt x="151924" y="275177"/>
                  </a:lnTo>
                  <a:close/>
                  <a:moveTo>
                    <a:pt x="172498" y="14288"/>
                  </a:moveTo>
                  <a:lnTo>
                    <a:pt x="210693" y="52483"/>
                  </a:lnTo>
                  <a:lnTo>
                    <a:pt x="178499" y="52483"/>
                  </a:lnTo>
                  <a:cubicBezTo>
                    <a:pt x="175165" y="52483"/>
                    <a:pt x="172498" y="49816"/>
                    <a:pt x="172498" y="46482"/>
                  </a:cubicBezTo>
                  <a:lnTo>
                    <a:pt x="172498" y="14288"/>
                  </a:lnTo>
                  <a:lnTo>
                    <a:pt x="172498" y="1428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3" name="Google Shape;4603;p56"/>
            <p:cNvSpPr/>
            <p:nvPr/>
          </p:nvSpPr>
          <p:spPr>
            <a:xfrm>
              <a:off x="3463099" y="3571969"/>
              <a:ext cx="107217" cy="108108"/>
            </a:xfrm>
            <a:custGeom>
              <a:rect b="b" l="l" r="r" t="t"/>
              <a:pathLst>
                <a:path extrusionOk="0" h="108108" w="107217">
                  <a:moveTo>
                    <a:pt x="54007" y="95"/>
                  </a:moveTo>
                  <a:cubicBezTo>
                    <a:pt x="24194" y="95"/>
                    <a:pt x="0" y="24289"/>
                    <a:pt x="0" y="54102"/>
                  </a:cubicBezTo>
                  <a:cubicBezTo>
                    <a:pt x="0" y="83915"/>
                    <a:pt x="24194" y="108109"/>
                    <a:pt x="54007" y="108109"/>
                  </a:cubicBezTo>
                  <a:cubicBezTo>
                    <a:pt x="66484" y="108109"/>
                    <a:pt x="78581" y="103727"/>
                    <a:pt x="88201" y="95917"/>
                  </a:cubicBezTo>
                  <a:cubicBezTo>
                    <a:pt x="97631" y="88201"/>
                    <a:pt x="104299" y="77343"/>
                    <a:pt x="106871" y="65437"/>
                  </a:cubicBezTo>
                  <a:cubicBezTo>
                    <a:pt x="107347" y="63151"/>
                    <a:pt x="105918" y="60960"/>
                    <a:pt x="103632" y="60484"/>
                  </a:cubicBezTo>
                  <a:cubicBezTo>
                    <a:pt x="101441" y="60007"/>
                    <a:pt x="99155" y="61436"/>
                    <a:pt x="98679" y="63722"/>
                  </a:cubicBezTo>
                  <a:cubicBezTo>
                    <a:pt x="94202" y="84677"/>
                    <a:pt x="75438" y="99822"/>
                    <a:pt x="54007" y="99822"/>
                  </a:cubicBezTo>
                  <a:cubicBezTo>
                    <a:pt x="28765" y="99822"/>
                    <a:pt x="8287" y="79343"/>
                    <a:pt x="8287" y="54102"/>
                  </a:cubicBezTo>
                  <a:cubicBezTo>
                    <a:pt x="8287" y="28861"/>
                    <a:pt x="28765" y="8382"/>
                    <a:pt x="54007" y="8382"/>
                  </a:cubicBezTo>
                  <a:cubicBezTo>
                    <a:pt x="76009" y="8382"/>
                    <a:pt x="94869" y="24098"/>
                    <a:pt x="98965" y="45625"/>
                  </a:cubicBezTo>
                  <a:cubicBezTo>
                    <a:pt x="99346" y="47911"/>
                    <a:pt x="101536" y="49340"/>
                    <a:pt x="103823" y="48958"/>
                  </a:cubicBezTo>
                  <a:cubicBezTo>
                    <a:pt x="106108" y="48577"/>
                    <a:pt x="107537" y="46387"/>
                    <a:pt x="107156" y="44101"/>
                  </a:cubicBezTo>
                  <a:cubicBezTo>
                    <a:pt x="102394" y="18574"/>
                    <a:pt x="80105" y="0"/>
                    <a:pt x="54102" y="0"/>
                  </a:cubicBezTo>
                  <a:lnTo>
                    <a:pt x="5410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4" name="Google Shape;4604;p56"/>
            <p:cNvSpPr/>
            <p:nvPr/>
          </p:nvSpPr>
          <p:spPr>
            <a:xfrm>
              <a:off x="3442555" y="3517391"/>
              <a:ext cx="149154" cy="181070"/>
            </a:xfrm>
            <a:custGeom>
              <a:rect b="b" l="l" r="r" t="t"/>
              <a:pathLst>
                <a:path extrusionOk="0" h="181070" w="149154">
                  <a:moveTo>
                    <a:pt x="143226" y="74390"/>
                  </a:moveTo>
                  <a:cubicBezTo>
                    <a:pt x="149512" y="70009"/>
                    <a:pt x="151036" y="61246"/>
                    <a:pt x="146655" y="54959"/>
                  </a:cubicBezTo>
                  <a:cubicBezTo>
                    <a:pt x="142273" y="48673"/>
                    <a:pt x="133510" y="47149"/>
                    <a:pt x="127224" y="51530"/>
                  </a:cubicBezTo>
                  <a:lnTo>
                    <a:pt x="122747" y="54673"/>
                  </a:lnTo>
                  <a:cubicBezTo>
                    <a:pt x="113698" y="46577"/>
                    <a:pt x="102649" y="40767"/>
                    <a:pt x="90457" y="38005"/>
                  </a:cubicBezTo>
                  <a:lnTo>
                    <a:pt x="90457" y="29337"/>
                  </a:lnTo>
                  <a:cubicBezTo>
                    <a:pt x="98077" y="28766"/>
                    <a:pt x="104078" y="22384"/>
                    <a:pt x="104078" y="14669"/>
                  </a:cubicBezTo>
                  <a:cubicBezTo>
                    <a:pt x="104078" y="6572"/>
                    <a:pt x="97506" y="0"/>
                    <a:pt x="89409" y="0"/>
                  </a:cubicBezTo>
                  <a:lnTo>
                    <a:pt x="59787" y="0"/>
                  </a:lnTo>
                  <a:cubicBezTo>
                    <a:pt x="51690" y="0"/>
                    <a:pt x="45118" y="6572"/>
                    <a:pt x="45118" y="14669"/>
                  </a:cubicBezTo>
                  <a:cubicBezTo>
                    <a:pt x="45118" y="22765"/>
                    <a:pt x="51119" y="28766"/>
                    <a:pt x="58739" y="29337"/>
                  </a:cubicBezTo>
                  <a:lnTo>
                    <a:pt x="58739" y="38005"/>
                  </a:lnTo>
                  <a:cubicBezTo>
                    <a:pt x="46547" y="40767"/>
                    <a:pt x="35498" y="46577"/>
                    <a:pt x="26449" y="54673"/>
                  </a:cubicBezTo>
                  <a:lnTo>
                    <a:pt x="21972" y="51530"/>
                  </a:lnTo>
                  <a:cubicBezTo>
                    <a:pt x="15686" y="47149"/>
                    <a:pt x="7018" y="48673"/>
                    <a:pt x="2541" y="54959"/>
                  </a:cubicBezTo>
                  <a:cubicBezTo>
                    <a:pt x="-1935" y="61246"/>
                    <a:pt x="-316" y="69914"/>
                    <a:pt x="5970" y="74390"/>
                  </a:cubicBezTo>
                  <a:lnTo>
                    <a:pt x="9590" y="76962"/>
                  </a:lnTo>
                  <a:cubicBezTo>
                    <a:pt x="4923" y="86582"/>
                    <a:pt x="2256" y="97346"/>
                    <a:pt x="2256" y="108680"/>
                  </a:cubicBezTo>
                  <a:cubicBezTo>
                    <a:pt x="2256" y="148590"/>
                    <a:pt x="34736" y="181070"/>
                    <a:pt x="74646" y="181070"/>
                  </a:cubicBezTo>
                  <a:cubicBezTo>
                    <a:pt x="114555" y="181070"/>
                    <a:pt x="147036" y="148590"/>
                    <a:pt x="147036" y="108680"/>
                  </a:cubicBezTo>
                  <a:cubicBezTo>
                    <a:pt x="147036" y="97346"/>
                    <a:pt x="144369" y="86582"/>
                    <a:pt x="139701" y="76962"/>
                  </a:cubicBezTo>
                  <a:lnTo>
                    <a:pt x="143321" y="74390"/>
                  </a:lnTo>
                  <a:close/>
                  <a:moveTo>
                    <a:pt x="53405" y="14764"/>
                  </a:moveTo>
                  <a:cubicBezTo>
                    <a:pt x="53405" y="11240"/>
                    <a:pt x="56262" y="8382"/>
                    <a:pt x="59787" y="8382"/>
                  </a:cubicBezTo>
                  <a:lnTo>
                    <a:pt x="89409" y="8382"/>
                  </a:lnTo>
                  <a:cubicBezTo>
                    <a:pt x="92934" y="8382"/>
                    <a:pt x="95791" y="11240"/>
                    <a:pt x="95791" y="14764"/>
                  </a:cubicBezTo>
                  <a:cubicBezTo>
                    <a:pt x="95791" y="18288"/>
                    <a:pt x="92934" y="21146"/>
                    <a:pt x="89409" y="21146"/>
                  </a:cubicBezTo>
                  <a:lnTo>
                    <a:pt x="59787" y="21146"/>
                  </a:lnTo>
                  <a:cubicBezTo>
                    <a:pt x="56262" y="21146"/>
                    <a:pt x="53405" y="18288"/>
                    <a:pt x="53405" y="14764"/>
                  </a:cubicBezTo>
                  <a:close/>
                  <a:moveTo>
                    <a:pt x="82266" y="29432"/>
                  </a:moveTo>
                  <a:lnTo>
                    <a:pt x="82266" y="36671"/>
                  </a:lnTo>
                  <a:cubicBezTo>
                    <a:pt x="79789" y="36385"/>
                    <a:pt x="77217" y="36290"/>
                    <a:pt x="74646" y="36290"/>
                  </a:cubicBezTo>
                  <a:cubicBezTo>
                    <a:pt x="72074" y="36290"/>
                    <a:pt x="69502" y="36385"/>
                    <a:pt x="67026" y="36671"/>
                  </a:cubicBezTo>
                  <a:lnTo>
                    <a:pt x="67026" y="29432"/>
                  </a:lnTo>
                  <a:lnTo>
                    <a:pt x="82266" y="29432"/>
                  </a:lnTo>
                  <a:close/>
                  <a:moveTo>
                    <a:pt x="9399" y="59722"/>
                  </a:moveTo>
                  <a:cubicBezTo>
                    <a:pt x="11209" y="57150"/>
                    <a:pt x="14733" y="56579"/>
                    <a:pt x="17210" y="58388"/>
                  </a:cubicBezTo>
                  <a:lnTo>
                    <a:pt x="20448" y="60674"/>
                  </a:lnTo>
                  <a:cubicBezTo>
                    <a:pt x="17972" y="63437"/>
                    <a:pt x="15686" y="66485"/>
                    <a:pt x="13590" y="69628"/>
                  </a:cubicBezTo>
                  <a:lnTo>
                    <a:pt x="10638" y="67532"/>
                  </a:lnTo>
                  <a:cubicBezTo>
                    <a:pt x="8066" y="65723"/>
                    <a:pt x="7494" y="62198"/>
                    <a:pt x="9304" y="59722"/>
                  </a:cubicBezTo>
                  <a:lnTo>
                    <a:pt x="9304" y="59722"/>
                  </a:lnTo>
                  <a:close/>
                  <a:moveTo>
                    <a:pt x="74646" y="172688"/>
                  </a:moveTo>
                  <a:cubicBezTo>
                    <a:pt x="39308" y="172688"/>
                    <a:pt x="10542" y="143923"/>
                    <a:pt x="10542" y="108585"/>
                  </a:cubicBezTo>
                  <a:cubicBezTo>
                    <a:pt x="10542" y="73247"/>
                    <a:pt x="39308" y="44482"/>
                    <a:pt x="74646" y="44482"/>
                  </a:cubicBezTo>
                  <a:cubicBezTo>
                    <a:pt x="109983" y="44482"/>
                    <a:pt x="138749" y="73247"/>
                    <a:pt x="138749" y="108585"/>
                  </a:cubicBezTo>
                  <a:cubicBezTo>
                    <a:pt x="138749" y="143923"/>
                    <a:pt x="109983" y="172688"/>
                    <a:pt x="74646" y="172688"/>
                  </a:cubicBezTo>
                  <a:close/>
                  <a:moveTo>
                    <a:pt x="138558" y="67532"/>
                  </a:moveTo>
                  <a:lnTo>
                    <a:pt x="135606" y="69628"/>
                  </a:lnTo>
                  <a:cubicBezTo>
                    <a:pt x="133605" y="66485"/>
                    <a:pt x="131319" y="63437"/>
                    <a:pt x="128748" y="60674"/>
                  </a:cubicBezTo>
                  <a:lnTo>
                    <a:pt x="131986" y="58388"/>
                  </a:lnTo>
                  <a:cubicBezTo>
                    <a:pt x="134558" y="56579"/>
                    <a:pt x="138082" y="57245"/>
                    <a:pt x="139797" y="59722"/>
                  </a:cubicBezTo>
                  <a:cubicBezTo>
                    <a:pt x="141606" y="62294"/>
                    <a:pt x="140940" y="65818"/>
                    <a:pt x="138463" y="67532"/>
                  </a:cubicBezTo>
                  <a:lnTo>
                    <a:pt x="138463" y="675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05" name="Google Shape;4605;p56"/>
          <p:cNvGrpSpPr/>
          <p:nvPr/>
        </p:nvGrpSpPr>
        <p:grpSpPr>
          <a:xfrm>
            <a:off x="1584413" y="3311183"/>
            <a:ext cx="296212" cy="281021"/>
            <a:chOff x="3746563" y="3363372"/>
            <a:chExt cx="379857" cy="360330"/>
          </a:xfrm>
        </p:grpSpPr>
        <p:sp>
          <p:nvSpPr>
            <p:cNvPr id="4606" name="Google Shape;4606;p56"/>
            <p:cNvSpPr/>
            <p:nvPr/>
          </p:nvSpPr>
          <p:spPr>
            <a:xfrm>
              <a:off x="3746563" y="3363372"/>
              <a:ext cx="379857" cy="360330"/>
            </a:xfrm>
            <a:custGeom>
              <a:rect b="b" l="l" r="r" t="t"/>
              <a:pathLst>
                <a:path extrusionOk="0" h="360330" w="379857">
                  <a:moveTo>
                    <a:pt x="364617" y="86773"/>
                  </a:moveTo>
                  <a:cubicBezTo>
                    <a:pt x="355187" y="67056"/>
                    <a:pt x="341376" y="50197"/>
                    <a:pt x="323469" y="36957"/>
                  </a:cubicBezTo>
                  <a:cubicBezTo>
                    <a:pt x="290989" y="12764"/>
                    <a:pt x="244793" y="0"/>
                    <a:pt x="189833" y="0"/>
                  </a:cubicBezTo>
                  <a:cubicBezTo>
                    <a:pt x="134874" y="0"/>
                    <a:pt x="88773" y="12764"/>
                    <a:pt x="56198" y="36957"/>
                  </a:cubicBezTo>
                  <a:cubicBezTo>
                    <a:pt x="38291" y="50292"/>
                    <a:pt x="24384" y="67056"/>
                    <a:pt x="15050" y="86773"/>
                  </a:cubicBezTo>
                  <a:cubicBezTo>
                    <a:pt x="5048" y="107728"/>
                    <a:pt x="0" y="132207"/>
                    <a:pt x="0" y="159448"/>
                  </a:cubicBezTo>
                  <a:cubicBezTo>
                    <a:pt x="0" y="200025"/>
                    <a:pt x="11525" y="258413"/>
                    <a:pt x="35243" y="337947"/>
                  </a:cubicBezTo>
                  <a:cubicBezTo>
                    <a:pt x="36671" y="342709"/>
                    <a:pt x="39719" y="346424"/>
                    <a:pt x="44101" y="348806"/>
                  </a:cubicBezTo>
                  <a:cubicBezTo>
                    <a:pt x="49911" y="351854"/>
                    <a:pt x="57341" y="352330"/>
                    <a:pt x="65913" y="350044"/>
                  </a:cubicBezTo>
                  <a:cubicBezTo>
                    <a:pt x="73914" y="352615"/>
                    <a:pt x="88773" y="352425"/>
                    <a:pt x="96298" y="352139"/>
                  </a:cubicBezTo>
                  <a:cubicBezTo>
                    <a:pt x="100013" y="358331"/>
                    <a:pt x="107537" y="361569"/>
                    <a:pt x="114872" y="359664"/>
                  </a:cubicBezTo>
                  <a:lnTo>
                    <a:pt x="122015" y="357759"/>
                  </a:lnTo>
                  <a:cubicBezTo>
                    <a:pt x="135922" y="354044"/>
                    <a:pt x="142399" y="340709"/>
                    <a:pt x="138113" y="324707"/>
                  </a:cubicBezTo>
                  <a:lnTo>
                    <a:pt x="111347" y="224981"/>
                  </a:lnTo>
                  <a:cubicBezTo>
                    <a:pt x="109442" y="217742"/>
                    <a:pt x="105728" y="211836"/>
                    <a:pt x="100775" y="208026"/>
                  </a:cubicBezTo>
                  <a:cubicBezTo>
                    <a:pt x="95060" y="203644"/>
                    <a:pt x="88202" y="202406"/>
                    <a:pt x="80867" y="204311"/>
                  </a:cubicBezTo>
                  <a:lnTo>
                    <a:pt x="73724" y="206216"/>
                  </a:lnTo>
                  <a:cubicBezTo>
                    <a:pt x="69437" y="207359"/>
                    <a:pt x="65818" y="210121"/>
                    <a:pt x="63627" y="214027"/>
                  </a:cubicBezTo>
                  <a:cubicBezTo>
                    <a:pt x="62198" y="216503"/>
                    <a:pt x="61436" y="219265"/>
                    <a:pt x="61341" y="222028"/>
                  </a:cubicBezTo>
                  <a:cubicBezTo>
                    <a:pt x="56579" y="224504"/>
                    <a:pt x="48768" y="228790"/>
                    <a:pt x="42577" y="233363"/>
                  </a:cubicBezTo>
                  <a:cubicBezTo>
                    <a:pt x="36386" y="203454"/>
                    <a:pt x="33338" y="178784"/>
                    <a:pt x="33338" y="159639"/>
                  </a:cubicBezTo>
                  <a:cubicBezTo>
                    <a:pt x="33338" y="116300"/>
                    <a:pt x="48482" y="83439"/>
                    <a:pt x="78486" y="62198"/>
                  </a:cubicBezTo>
                  <a:cubicBezTo>
                    <a:pt x="105156" y="43148"/>
                    <a:pt x="142685" y="33528"/>
                    <a:pt x="189833" y="33528"/>
                  </a:cubicBezTo>
                  <a:cubicBezTo>
                    <a:pt x="192881" y="33528"/>
                    <a:pt x="195358" y="31051"/>
                    <a:pt x="195358" y="28003"/>
                  </a:cubicBezTo>
                  <a:cubicBezTo>
                    <a:pt x="195358" y="24955"/>
                    <a:pt x="192881" y="22479"/>
                    <a:pt x="189833" y="22479"/>
                  </a:cubicBezTo>
                  <a:cubicBezTo>
                    <a:pt x="140303" y="22479"/>
                    <a:pt x="100679" y="32766"/>
                    <a:pt x="72104" y="53149"/>
                  </a:cubicBezTo>
                  <a:cubicBezTo>
                    <a:pt x="39053" y="76676"/>
                    <a:pt x="22289" y="112490"/>
                    <a:pt x="22289" y="159734"/>
                  </a:cubicBezTo>
                  <a:cubicBezTo>
                    <a:pt x="22289" y="199454"/>
                    <a:pt x="34385" y="258604"/>
                    <a:pt x="59150" y="340328"/>
                  </a:cubicBezTo>
                  <a:cubicBezTo>
                    <a:pt x="55150" y="340900"/>
                    <a:pt x="51816" y="340519"/>
                    <a:pt x="49435" y="339185"/>
                  </a:cubicBezTo>
                  <a:cubicBezTo>
                    <a:pt x="47720" y="338233"/>
                    <a:pt x="46482" y="336804"/>
                    <a:pt x="46006" y="334994"/>
                  </a:cubicBezTo>
                  <a:cubicBezTo>
                    <a:pt x="22574" y="256508"/>
                    <a:pt x="11240" y="199168"/>
                    <a:pt x="11240" y="159639"/>
                  </a:cubicBezTo>
                  <a:cubicBezTo>
                    <a:pt x="11240" y="109728"/>
                    <a:pt x="28670" y="71533"/>
                    <a:pt x="62960" y="46006"/>
                  </a:cubicBezTo>
                  <a:cubicBezTo>
                    <a:pt x="93536" y="23241"/>
                    <a:pt x="137446" y="11240"/>
                    <a:pt x="189929" y="11240"/>
                  </a:cubicBezTo>
                  <a:cubicBezTo>
                    <a:pt x="242411" y="11240"/>
                    <a:pt x="286322" y="23241"/>
                    <a:pt x="316897" y="46006"/>
                  </a:cubicBezTo>
                  <a:cubicBezTo>
                    <a:pt x="351187" y="71533"/>
                    <a:pt x="368617" y="109728"/>
                    <a:pt x="368617" y="159639"/>
                  </a:cubicBezTo>
                  <a:cubicBezTo>
                    <a:pt x="368617" y="199073"/>
                    <a:pt x="357283" y="256413"/>
                    <a:pt x="333851" y="334994"/>
                  </a:cubicBezTo>
                  <a:cubicBezTo>
                    <a:pt x="333280" y="336804"/>
                    <a:pt x="332137" y="338233"/>
                    <a:pt x="330422" y="339185"/>
                  </a:cubicBezTo>
                  <a:cubicBezTo>
                    <a:pt x="328041" y="340519"/>
                    <a:pt x="324612" y="340900"/>
                    <a:pt x="320707" y="340328"/>
                  </a:cubicBezTo>
                  <a:cubicBezTo>
                    <a:pt x="345472" y="258509"/>
                    <a:pt x="357569" y="199454"/>
                    <a:pt x="357569" y="159734"/>
                  </a:cubicBezTo>
                  <a:cubicBezTo>
                    <a:pt x="357569" y="116586"/>
                    <a:pt x="343471" y="82868"/>
                    <a:pt x="315754" y="59341"/>
                  </a:cubicBezTo>
                  <a:cubicBezTo>
                    <a:pt x="291370" y="38767"/>
                    <a:pt x="257175" y="26575"/>
                    <a:pt x="214027" y="23336"/>
                  </a:cubicBezTo>
                  <a:cubicBezTo>
                    <a:pt x="210979" y="23146"/>
                    <a:pt x="208312" y="25432"/>
                    <a:pt x="208026" y="28480"/>
                  </a:cubicBezTo>
                  <a:cubicBezTo>
                    <a:pt x="207836" y="31528"/>
                    <a:pt x="210122" y="34195"/>
                    <a:pt x="213170" y="34480"/>
                  </a:cubicBezTo>
                  <a:cubicBezTo>
                    <a:pt x="323279" y="42863"/>
                    <a:pt x="346424" y="107251"/>
                    <a:pt x="346424" y="159734"/>
                  </a:cubicBezTo>
                  <a:cubicBezTo>
                    <a:pt x="346424" y="178879"/>
                    <a:pt x="343281" y="203549"/>
                    <a:pt x="337185" y="233458"/>
                  </a:cubicBezTo>
                  <a:cubicBezTo>
                    <a:pt x="330994" y="228981"/>
                    <a:pt x="323183" y="224600"/>
                    <a:pt x="318421" y="222123"/>
                  </a:cubicBezTo>
                  <a:cubicBezTo>
                    <a:pt x="318421" y="219361"/>
                    <a:pt x="317563" y="216598"/>
                    <a:pt x="316135" y="214122"/>
                  </a:cubicBezTo>
                  <a:cubicBezTo>
                    <a:pt x="313944" y="210217"/>
                    <a:pt x="310325" y="207454"/>
                    <a:pt x="306038" y="206311"/>
                  </a:cubicBezTo>
                  <a:lnTo>
                    <a:pt x="298895" y="204406"/>
                  </a:lnTo>
                  <a:cubicBezTo>
                    <a:pt x="284988" y="200692"/>
                    <a:pt x="272701" y="208979"/>
                    <a:pt x="268415" y="224981"/>
                  </a:cubicBezTo>
                  <a:lnTo>
                    <a:pt x="252222" y="285369"/>
                  </a:lnTo>
                  <a:cubicBezTo>
                    <a:pt x="251460" y="288322"/>
                    <a:pt x="253175" y="291370"/>
                    <a:pt x="256127" y="292227"/>
                  </a:cubicBezTo>
                  <a:cubicBezTo>
                    <a:pt x="259080" y="292989"/>
                    <a:pt x="262128" y="291275"/>
                    <a:pt x="262985" y="288322"/>
                  </a:cubicBezTo>
                  <a:lnTo>
                    <a:pt x="279178" y="227933"/>
                  </a:lnTo>
                  <a:cubicBezTo>
                    <a:pt x="283178" y="212979"/>
                    <a:pt x="293084" y="214408"/>
                    <a:pt x="296037" y="215170"/>
                  </a:cubicBezTo>
                  <a:lnTo>
                    <a:pt x="303181" y="217075"/>
                  </a:lnTo>
                  <a:cubicBezTo>
                    <a:pt x="304610" y="217456"/>
                    <a:pt x="305753" y="218408"/>
                    <a:pt x="306515" y="219646"/>
                  </a:cubicBezTo>
                  <a:cubicBezTo>
                    <a:pt x="307277" y="220885"/>
                    <a:pt x="307467" y="222409"/>
                    <a:pt x="307086" y="223742"/>
                  </a:cubicBezTo>
                  <a:cubicBezTo>
                    <a:pt x="307086" y="223742"/>
                    <a:pt x="307086" y="223838"/>
                    <a:pt x="307086" y="223933"/>
                  </a:cubicBezTo>
                  <a:lnTo>
                    <a:pt x="274606" y="344996"/>
                  </a:lnTo>
                  <a:cubicBezTo>
                    <a:pt x="274606" y="344996"/>
                    <a:pt x="274606" y="345091"/>
                    <a:pt x="274606" y="345186"/>
                  </a:cubicBezTo>
                  <a:cubicBezTo>
                    <a:pt x="273749" y="348139"/>
                    <a:pt x="270796" y="349853"/>
                    <a:pt x="267843" y="349091"/>
                  </a:cubicBezTo>
                  <a:lnTo>
                    <a:pt x="260699" y="347186"/>
                  </a:lnTo>
                  <a:cubicBezTo>
                    <a:pt x="256794" y="346138"/>
                    <a:pt x="254127" y="343853"/>
                    <a:pt x="252698" y="340519"/>
                  </a:cubicBezTo>
                  <a:cubicBezTo>
                    <a:pt x="251270" y="337090"/>
                    <a:pt x="251174" y="332518"/>
                    <a:pt x="252508" y="327755"/>
                  </a:cubicBezTo>
                  <a:lnTo>
                    <a:pt x="256508" y="312801"/>
                  </a:lnTo>
                  <a:cubicBezTo>
                    <a:pt x="257270" y="309848"/>
                    <a:pt x="255556" y="306800"/>
                    <a:pt x="252603" y="305943"/>
                  </a:cubicBezTo>
                  <a:cubicBezTo>
                    <a:pt x="249650" y="305181"/>
                    <a:pt x="246602" y="306896"/>
                    <a:pt x="245745" y="309848"/>
                  </a:cubicBezTo>
                  <a:lnTo>
                    <a:pt x="241745" y="324803"/>
                  </a:lnTo>
                  <a:cubicBezTo>
                    <a:pt x="237458" y="340900"/>
                    <a:pt x="243935" y="354140"/>
                    <a:pt x="257842" y="357854"/>
                  </a:cubicBezTo>
                  <a:lnTo>
                    <a:pt x="264986" y="359759"/>
                  </a:lnTo>
                  <a:cubicBezTo>
                    <a:pt x="266414" y="360140"/>
                    <a:pt x="267843" y="360331"/>
                    <a:pt x="269272" y="360331"/>
                  </a:cubicBezTo>
                  <a:cubicBezTo>
                    <a:pt x="275082" y="360331"/>
                    <a:pt x="280511" y="357283"/>
                    <a:pt x="283559" y="352234"/>
                  </a:cubicBezTo>
                  <a:cubicBezTo>
                    <a:pt x="291084" y="352520"/>
                    <a:pt x="305943" y="352806"/>
                    <a:pt x="313944" y="350139"/>
                  </a:cubicBezTo>
                  <a:cubicBezTo>
                    <a:pt x="322421" y="352425"/>
                    <a:pt x="329946" y="351949"/>
                    <a:pt x="335756" y="348901"/>
                  </a:cubicBezTo>
                  <a:cubicBezTo>
                    <a:pt x="340138" y="346519"/>
                    <a:pt x="343186" y="342805"/>
                    <a:pt x="344615" y="338042"/>
                  </a:cubicBezTo>
                  <a:cubicBezTo>
                    <a:pt x="368332" y="258509"/>
                    <a:pt x="379857" y="200120"/>
                    <a:pt x="379857" y="159544"/>
                  </a:cubicBezTo>
                  <a:cubicBezTo>
                    <a:pt x="379857" y="132207"/>
                    <a:pt x="374809" y="107728"/>
                    <a:pt x="364808" y="86868"/>
                  </a:cubicBezTo>
                  <a:lnTo>
                    <a:pt x="364808" y="86868"/>
                  </a:lnTo>
                  <a:close/>
                  <a:moveTo>
                    <a:pt x="45244" y="245364"/>
                  </a:moveTo>
                  <a:cubicBezTo>
                    <a:pt x="48673" y="242030"/>
                    <a:pt x="56579" y="237173"/>
                    <a:pt x="63722" y="233267"/>
                  </a:cubicBezTo>
                  <a:lnTo>
                    <a:pt x="66580" y="244031"/>
                  </a:lnTo>
                  <a:cubicBezTo>
                    <a:pt x="67342" y="246983"/>
                    <a:pt x="70390" y="248793"/>
                    <a:pt x="73438" y="247936"/>
                  </a:cubicBezTo>
                  <a:cubicBezTo>
                    <a:pt x="76391" y="247174"/>
                    <a:pt x="78200" y="244126"/>
                    <a:pt x="77343" y="241078"/>
                  </a:cubicBezTo>
                  <a:lnTo>
                    <a:pt x="72676" y="223647"/>
                  </a:lnTo>
                  <a:cubicBezTo>
                    <a:pt x="72676" y="223647"/>
                    <a:pt x="72676" y="223552"/>
                    <a:pt x="72676" y="223456"/>
                  </a:cubicBezTo>
                  <a:cubicBezTo>
                    <a:pt x="72295" y="222028"/>
                    <a:pt x="72485" y="220599"/>
                    <a:pt x="73247" y="219265"/>
                  </a:cubicBezTo>
                  <a:cubicBezTo>
                    <a:pt x="74009" y="217932"/>
                    <a:pt x="75152" y="217075"/>
                    <a:pt x="76581" y="216694"/>
                  </a:cubicBezTo>
                  <a:lnTo>
                    <a:pt x="83725" y="214789"/>
                  </a:lnTo>
                  <a:cubicBezTo>
                    <a:pt x="86678" y="214027"/>
                    <a:pt x="96584" y="212598"/>
                    <a:pt x="100584" y="227552"/>
                  </a:cubicBezTo>
                  <a:lnTo>
                    <a:pt x="127349" y="327279"/>
                  </a:lnTo>
                  <a:cubicBezTo>
                    <a:pt x="128683" y="332137"/>
                    <a:pt x="128588" y="336613"/>
                    <a:pt x="127159" y="340042"/>
                  </a:cubicBezTo>
                  <a:cubicBezTo>
                    <a:pt x="125730" y="343376"/>
                    <a:pt x="123063" y="345662"/>
                    <a:pt x="119158" y="346710"/>
                  </a:cubicBezTo>
                  <a:lnTo>
                    <a:pt x="112014" y="348615"/>
                  </a:lnTo>
                  <a:cubicBezTo>
                    <a:pt x="109061" y="349377"/>
                    <a:pt x="106013" y="347663"/>
                    <a:pt x="105251" y="344710"/>
                  </a:cubicBezTo>
                  <a:cubicBezTo>
                    <a:pt x="105251" y="344710"/>
                    <a:pt x="105251" y="344615"/>
                    <a:pt x="105251" y="344519"/>
                  </a:cubicBezTo>
                  <a:lnTo>
                    <a:pt x="83630" y="263747"/>
                  </a:lnTo>
                  <a:cubicBezTo>
                    <a:pt x="82868" y="260794"/>
                    <a:pt x="79820" y="258985"/>
                    <a:pt x="76772" y="259842"/>
                  </a:cubicBezTo>
                  <a:cubicBezTo>
                    <a:pt x="73819" y="260604"/>
                    <a:pt x="72009" y="263652"/>
                    <a:pt x="72866" y="266700"/>
                  </a:cubicBezTo>
                  <a:lnTo>
                    <a:pt x="92774" y="340900"/>
                  </a:lnTo>
                  <a:cubicBezTo>
                    <a:pt x="84677" y="341090"/>
                    <a:pt x="75438" y="340900"/>
                    <a:pt x="70771" y="339661"/>
                  </a:cubicBezTo>
                  <a:cubicBezTo>
                    <a:pt x="60008" y="304229"/>
                    <a:pt x="51435" y="272606"/>
                    <a:pt x="45339" y="245078"/>
                  </a:cubicBezTo>
                  <a:close/>
                  <a:moveTo>
                    <a:pt x="308991" y="339947"/>
                  </a:moveTo>
                  <a:cubicBezTo>
                    <a:pt x="304324" y="341090"/>
                    <a:pt x="295085" y="341376"/>
                    <a:pt x="286988" y="341186"/>
                  </a:cubicBezTo>
                  <a:lnTo>
                    <a:pt x="315849" y="233363"/>
                  </a:lnTo>
                  <a:cubicBezTo>
                    <a:pt x="322898" y="237268"/>
                    <a:pt x="330899" y="242125"/>
                    <a:pt x="334328" y="245459"/>
                  </a:cubicBezTo>
                  <a:cubicBezTo>
                    <a:pt x="328232" y="272986"/>
                    <a:pt x="319754" y="304514"/>
                    <a:pt x="308896" y="339947"/>
                  </a:cubicBezTo>
                  <a:lnTo>
                    <a:pt x="308896" y="33994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7" name="Google Shape;4607;p56"/>
            <p:cNvSpPr/>
            <p:nvPr/>
          </p:nvSpPr>
          <p:spPr>
            <a:xfrm>
              <a:off x="3864864" y="3434779"/>
              <a:ext cx="133350" cy="157382"/>
            </a:xfrm>
            <a:custGeom>
              <a:rect b="b" l="l" r="r" t="t"/>
              <a:pathLst>
                <a:path extrusionOk="0" h="157382" w="133350">
                  <a:moveTo>
                    <a:pt x="125635" y="145572"/>
                  </a:moveTo>
                  <a:cubicBezTo>
                    <a:pt x="130778" y="139095"/>
                    <a:pt x="133350" y="130713"/>
                    <a:pt x="133350" y="120616"/>
                  </a:cubicBezTo>
                  <a:lnTo>
                    <a:pt x="133350" y="27843"/>
                  </a:lnTo>
                  <a:cubicBezTo>
                    <a:pt x="133350" y="25366"/>
                    <a:pt x="131731" y="23176"/>
                    <a:pt x="129349" y="22509"/>
                  </a:cubicBezTo>
                  <a:lnTo>
                    <a:pt x="51530" y="220"/>
                  </a:lnTo>
                  <a:cubicBezTo>
                    <a:pt x="49816" y="-256"/>
                    <a:pt x="48006" y="30"/>
                    <a:pt x="46673" y="1173"/>
                  </a:cubicBezTo>
                  <a:cubicBezTo>
                    <a:pt x="45244" y="2221"/>
                    <a:pt x="44482" y="3840"/>
                    <a:pt x="44482" y="5650"/>
                  </a:cubicBezTo>
                  <a:lnTo>
                    <a:pt x="44482" y="90708"/>
                  </a:lnTo>
                  <a:cubicBezTo>
                    <a:pt x="39052" y="89279"/>
                    <a:pt x="31528" y="88136"/>
                    <a:pt x="24003" y="89565"/>
                  </a:cubicBezTo>
                  <a:cubicBezTo>
                    <a:pt x="9239" y="92327"/>
                    <a:pt x="0" y="101852"/>
                    <a:pt x="0" y="114235"/>
                  </a:cubicBezTo>
                  <a:cubicBezTo>
                    <a:pt x="0" y="120140"/>
                    <a:pt x="2762" y="125760"/>
                    <a:pt x="7525" y="129665"/>
                  </a:cubicBezTo>
                  <a:cubicBezTo>
                    <a:pt x="13144" y="134332"/>
                    <a:pt x="20955" y="136142"/>
                    <a:pt x="28861" y="134713"/>
                  </a:cubicBezTo>
                  <a:cubicBezTo>
                    <a:pt x="36576" y="133285"/>
                    <a:pt x="43244" y="129284"/>
                    <a:pt x="47911" y="123379"/>
                  </a:cubicBezTo>
                  <a:cubicBezTo>
                    <a:pt x="53054" y="116902"/>
                    <a:pt x="55626" y="108520"/>
                    <a:pt x="55626" y="98423"/>
                  </a:cubicBezTo>
                  <a:lnTo>
                    <a:pt x="55626" y="35272"/>
                  </a:lnTo>
                  <a:lnTo>
                    <a:pt x="122396" y="54322"/>
                  </a:lnTo>
                  <a:lnTo>
                    <a:pt x="122396" y="112901"/>
                  </a:lnTo>
                  <a:cubicBezTo>
                    <a:pt x="116967" y="111472"/>
                    <a:pt x="109442" y="110329"/>
                    <a:pt x="101917" y="111758"/>
                  </a:cubicBezTo>
                  <a:cubicBezTo>
                    <a:pt x="87154" y="114520"/>
                    <a:pt x="77915" y="124045"/>
                    <a:pt x="77915" y="136428"/>
                  </a:cubicBezTo>
                  <a:cubicBezTo>
                    <a:pt x="77915" y="142333"/>
                    <a:pt x="80677" y="147953"/>
                    <a:pt x="85439" y="151858"/>
                  </a:cubicBezTo>
                  <a:cubicBezTo>
                    <a:pt x="89821" y="155478"/>
                    <a:pt x="95440" y="157383"/>
                    <a:pt x="101346" y="157383"/>
                  </a:cubicBezTo>
                  <a:cubicBezTo>
                    <a:pt x="103156" y="157383"/>
                    <a:pt x="104965" y="157192"/>
                    <a:pt x="106775" y="156907"/>
                  </a:cubicBezTo>
                  <a:cubicBezTo>
                    <a:pt x="114490" y="155478"/>
                    <a:pt x="121158" y="151477"/>
                    <a:pt x="125825" y="145572"/>
                  </a:cubicBezTo>
                  <a:lnTo>
                    <a:pt x="125825" y="145572"/>
                  </a:lnTo>
                  <a:close/>
                  <a:moveTo>
                    <a:pt x="26670" y="123760"/>
                  </a:moveTo>
                  <a:cubicBezTo>
                    <a:pt x="22003" y="124617"/>
                    <a:pt x="17526" y="123760"/>
                    <a:pt x="14478" y="121093"/>
                  </a:cubicBezTo>
                  <a:cubicBezTo>
                    <a:pt x="12287" y="119283"/>
                    <a:pt x="11049" y="116806"/>
                    <a:pt x="11049" y="114235"/>
                  </a:cubicBezTo>
                  <a:cubicBezTo>
                    <a:pt x="11049" y="107281"/>
                    <a:pt x="16478" y="102233"/>
                    <a:pt x="26003" y="100423"/>
                  </a:cubicBezTo>
                  <a:cubicBezTo>
                    <a:pt x="32861" y="99090"/>
                    <a:pt x="40100" y="100804"/>
                    <a:pt x="44291" y="102138"/>
                  </a:cubicBezTo>
                  <a:cubicBezTo>
                    <a:pt x="43244" y="113949"/>
                    <a:pt x="36957" y="121759"/>
                    <a:pt x="26765" y="123664"/>
                  </a:cubicBezTo>
                  <a:lnTo>
                    <a:pt x="26765" y="123664"/>
                  </a:lnTo>
                  <a:close/>
                  <a:moveTo>
                    <a:pt x="104489" y="146048"/>
                  </a:moveTo>
                  <a:cubicBezTo>
                    <a:pt x="99822" y="146905"/>
                    <a:pt x="95345" y="146048"/>
                    <a:pt x="92297" y="143381"/>
                  </a:cubicBezTo>
                  <a:cubicBezTo>
                    <a:pt x="90106" y="141571"/>
                    <a:pt x="88868" y="139095"/>
                    <a:pt x="88868" y="136523"/>
                  </a:cubicBezTo>
                  <a:cubicBezTo>
                    <a:pt x="88868" y="129570"/>
                    <a:pt x="94298" y="124522"/>
                    <a:pt x="103823" y="122712"/>
                  </a:cubicBezTo>
                  <a:cubicBezTo>
                    <a:pt x="110680" y="121378"/>
                    <a:pt x="117919" y="123093"/>
                    <a:pt x="122111" y="124426"/>
                  </a:cubicBezTo>
                  <a:cubicBezTo>
                    <a:pt x="121063" y="136237"/>
                    <a:pt x="114776" y="144048"/>
                    <a:pt x="104584" y="145953"/>
                  </a:cubicBezTo>
                  <a:lnTo>
                    <a:pt x="104584" y="145953"/>
                  </a:lnTo>
                  <a:close/>
                  <a:moveTo>
                    <a:pt x="122206" y="42797"/>
                  </a:moveTo>
                  <a:lnTo>
                    <a:pt x="55435" y="23747"/>
                  </a:lnTo>
                  <a:lnTo>
                    <a:pt x="55435" y="13079"/>
                  </a:lnTo>
                  <a:lnTo>
                    <a:pt x="122206" y="32129"/>
                  </a:lnTo>
                  <a:lnTo>
                    <a:pt x="122206" y="427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08" name="Google Shape;4608;p56"/>
          <p:cNvGrpSpPr/>
          <p:nvPr/>
        </p:nvGrpSpPr>
        <p:grpSpPr>
          <a:xfrm>
            <a:off x="2030881" y="3309353"/>
            <a:ext cx="284680" cy="284681"/>
            <a:chOff x="4218812" y="3375183"/>
            <a:chExt cx="348233" cy="348234"/>
          </a:xfrm>
        </p:grpSpPr>
        <p:sp>
          <p:nvSpPr>
            <p:cNvPr id="4609" name="Google Shape;4609;p56"/>
            <p:cNvSpPr/>
            <p:nvPr/>
          </p:nvSpPr>
          <p:spPr>
            <a:xfrm>
              <a:off x="4318634" y="3392518"/>
              <a:ext cx="44958" cy="91344"/>
            </a:xfrm>
            <a:custGeom>
              <a:rect b="b" l="l" r="r" t="t"/>
              <a:pathLst>
                <a:path extrusionOk="0" h="91344" w="44958">
                  <a:moveTo>
                    <a:pt x="5144" y="0"/>
                  </a:moveTo>
                  <a:cubicBezTo>
                    <a:pt x="2286" y="0"/>
                    <a:pt x="0" y="2286"/>
                    <a:pt x="0" y="5144"/>
                  </a:cubicBezTo>
                  <a:lnTo>
                    <a:pt x="0" y="86201"/>
                  </a:lnTo>
                  <a:cubicBezTo>
                    <a:pt x="0" y="89059"/>
                    <a:pt x="2286" y="91345"/>
                    <a:pt x="5144" y="91345"/>
                  </a:cubicBezTo>
                  <a:lnTo>
                    <a:pt x="39815" y="91345"/>
                  </a:lnTo>
                  <a:cubicBezTo>
                    <a:pt x="42672" y="91345"/>
                    <a:pt x="44958" y="89059"/>
                    <a:pt x="44958" y="86201"/>
                  </a:cubicBezTo>
                  <a:lnTo>
                    <a:pt x="44958" y="5144"/>
                  </a:lnTo>
                  <a:cubicBezTo>
                    <a:pt x="44958" y="2286"/>
                    <a:pt x="42672" y="0"/>
                    <a:pt x="39815" y="0"/>
                  </a:cubicBezTo>
                  <a:lnTo>
                    <a:pt x="5144" y="0"/>
                  </a:lnTo>
                  <a:close/>
                  <a:moveTo>
                    <a:pt x="34766" y="81058"/>
                  </a:moveTo>
                  <a:lnTo>
                    <a:pt x="10287" y="81058"/>
                  </a:lnTo>
                  <a:lnTo>
                    <a:pt x="10287" y="10192"/>
                  </a:lnTo>
                  <a:lnTo>
                    <a:pt x="34766" y="10192"/>
                  </a:lnTo>
                  <a:lnTo>
                    <a:pt x="34766" y="81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0" name="Google Shape;4610;p56"/>
            <p:cNvSpPr/>
            <p:nvPr/>
          </p:nvSpPr>
          <p:spPr>
            <a:xfrm>
              <a:off x="4442079" y="3401186"/>
              <a:ext cx="33051" cy="10286"/>
            </a:xfrm>
            <a:custGeom>
              <a:rect b="b" l="l" r="r" t="t"/>
              <a:pathLst>
                <a:path extrusionOk="0" h="10286" w="33051">
                  <a:moveTo>
                    <a:pt x="27908" y="10287"/>
                  </a:moveTo>
                  <a:cubicBezTo>
                    <a:pt x="30766" y="10287"/>
                    <a:pt x="33052" y="8001"/>
                    <a:pt x="33052" y="5143"/>
                  </a:cubicBezTo>
                  <a:cubicBezTo>
                    <a:pt x="33052" y="2286"/>
                    <a:pt x="30766" y="0"/>
                    <a:pt x="27908" y="0"/>
                  </a:cubicBezTo>
                  <a:lnTo>
                    <a:pt x="5143" y="0"/>
                  </a:lnTo>
                  <a:cubicBezTo>
                    <a:pt x="2286" y="0"/>
                    <a:pt x="0" y="2286"/>
                    <a:pt x="0" y="5143"/>
                  </a:cubicBezTo>
                  <a:cubicBezTo>
                    <a:pt x="0" y="8001"/>
                    <a:pt x="2286" y="10287"/>
                    <a:pt x="5143" y="10287"/>
                  </a:cubicBezTo>
                  <a:lnTo>
                    <a:pt x="27908"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1" name="Google Shape;4611;p56"/>
            <p:cNvSpPr/>
            <p:nvPr/>
          </p:nvSpPr>
          <p:spPr>
            <a:xfrm>
              <a:off x="4243006" y="3670172"/>
              <a:ext cx="33051" cy="33051"/>
            </a:xfrm>
            <a:custGeom>
              <a:rect b="b" l="l" r="r" t="t"/>
              <a:pathLst>
                <a:path extrusionOk="0" h="33051" w="33051">
                  <a:moveTo>
                    <a:pt x="0" y="5144"/>
                  </a:moveTo>
                  <a:lnTo>
                    <a:pt x="0" y="27908"/>
                  </a:lnTo>
                  <a:cubicBezTo>
                    <a:pt x="0" y="30766"/>
                    <a:pt x="2286" y="33052"/>
                    <a:pt x="5143" y="33052"/>
                  </a:cubicBezTo>
                  <a:lnTo>
                    <a:pt x="27908" y="33052"/>
                  </a:lnTo>
                  <a:cubicBezTo>
                    <a:pt x="30766" y="33052"/>
                    <a:pt x="33052" y="30766"/>
                    <a:pt x="33052" y="27908"/>
                  </a:cubicBezTo>
                  <a:lnTo>
                    <a:pt x="33052" y="5144"/>
                  </a:lnTo>
                  <a:cubicBezTo>
                    <a:pt x="33052" y="2286"/>
                    <a:pt x="30766" y="0"/>
                    <a:pt x="27908" y="0"/>
                  </a:cubicBezTo>
                  <a:lnTo>
                    <a:pt x="5143" y="0"/>
                  </a:lnTo>
                  <a:cubicBezTo>
                    <a:pt x="2286" y="0"/>
                    <a:pt x="0" y="2286"/>
                    <a:pt x="0" y="5144"/>
                  </a:cubicBezTo>
                  <a:close/>
                  <a:moveTo>
                    <a:pt x="10192" y="10287"/>
                  </a:moveTo>
                  <a:lnTo>
                    <a:pt x="22765" y="10287"/>
                  </a:lnTo>
                  <a:lnTo>
                    <a:pt x="22765" y="22860"/>
                  </a:lnTo>
                  <a:lnTo>
                    <a:pt x="10192" y="22860"/>
                  </a:lnTo>
                  <a:lnTo>
                    <a:pt x="10192"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2" name="Google Shape;4612;p56"/>
            <p:cNvSpPr/>
            <p:nvPr/>
          </p:nvSpPr>
          <p:spPr>
            <a:xfrm>
              <a:off x="4509896" y="3649789"/>
              <a:ext cx="33051" cy="53435"/>
            </a:xfrm>
            <a:custGeom>
              <a:rect b="b" l="l" r="r" t="t"/>
              <a:pathLst>
                <a:path extrusionOk="0" h="53435" w="33051">
                  <a:moveTo>
                    <a:pt x="0" y="5144"/>
                  </a:moveTo>
                  <a:lnTo>
                    <a:pt x="0" y="48292"/>
                  </a:lnTo>
                  <a:cubicBezTo>
                    <a:pt x="0" y="51149"/>
                    <a:pt x="2286" y="53435"/>
                    <a:pt x="5144" y="53435"/>
                  </a:cubicBezTo>
                  <a:lnTo>
                    <a:pt x="27908" y="53435"/>
                  </a:lnTo>
                  <a:cubicBezTo>
                    <a:pt x="30766" y="53435"/>
                    <a:pt x="33052" y="51149"/>
                    <a:pt x="33052" y="48292"/>
                  </a:cubicBezTo>
                  <a:lnTo>
                    <a:pt x="33052" y="5144"/>
                  </a:lnTo>
                  <a:cubicBezTo>
                    <a:pt x="33052" y="2286"/>
                    <a:pt x="30766" y="0"/>
                    <a:pt x="27908" y="0"/>
                  </a:cubicBezTo>
                  <a:lnTo>
                    <a:pt x="5144" y="0"/>
                  </a:lnTo>
                  <a:cubicBezTo>
                    <a:pt x="2286" y="0"/>
                    <a:pt x="0" y="2286"/>
                    <a:pt x="0" y="5144"/>
                  </a:cubicBezTo>
                  <a:close/>
                  <a:moveTo>
                    <a:pt x="10192" y="10287"/>
                  </a:moveTo>
                  <a:lnTo>
                    <a:pt x="22765" y="10287"/>
                  </a:lnTo>
                  <a:lnTo>
                    <a:pt x="22765" y="43244"/>
                  </a:lnTo>
                  <a:lnTo>
                    <a:pt x="10192" y="43244"/>
                  </a:lnTo>
                  <a:lnTo>
                    <a:pt x="10192"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3" name="Google Shape;4613;p56"/>
            <p:cNvSpPr/>
            <p:nvPr/>
          </p:nvSpPr>
          <p:spPr>
            <a:xfrm>
              <a:off x="4387786" y="3553872"/>
              <a:ext cx="10287" cy="18478"/>
            </a:xfrm>
            <a:custGeom>
              <a:rect b="b" l="l" r="r" t="t"/>
              <a:pathLst>
                <a:path extrusionOk="0" h="18478" w="10287">
                  <a:moveTo>
                    <a:pt x="0" y="5144"/>
                  </a:moveTo>
                  <a:lnTo>
                    <a:pt x="0" y="13335"/>
                  </a:lnTo>
                  <a:cubicBezTo>
                    <a:pt x="0" y="16192"/>
                    <a:pt x="2286" y="18479"/>
                    <a:pt x="5143" y="18479"/>
                  </a:cubicBezTo>
                  <a:cubicBezTo>
                    <a:pt x="8001" y="18479"/>
                    <a:pt x="10287" y="16192"/>
                    <a:pt x="10287" y="13335"/>
                  </a:cubicBezTo>
                  <a:lnTo>
                    <a:pt x="10287" y="5144"/>
                  </a:lnTo>
                  <a:cubicBezTo>
                    <a:pt x="10287" y="2286"/>
                    <a:pt x="8001" y="0"/>
                    <a:pt x="5143" y="0"/>
                  </a:cubicBezTo>
                  <a:cubicBezTo>
                    <a:pt x="2286" y="0"/>
                    <a:pt x="0" y="2286"/>
                    <a:pt x="0" y="51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4" name="Google Shape;4614;p56"/>
            <p:cNvSpPr/>
            <p:nvPr/>
          </p:nvSpPr>
          <p:spPr>
            <a:xfrm>
              <a:off x="4519612" y="3407663"/>
              <a:ext cx="16478" cy="10287"/>
            </a:xfrm>
            <a:custGeom>
              <a:rect b="b" l="l" r="r" t="t"/>
              <a:pathLst>
                <a:path extrusionOk="0" h="10287" w="16478">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5" name="Google Shape;4615;p56"/>
            <p:cNvSpPr/>
            <p:nvPr/>
          </p:nvSpPr>
          <p:spPr>
            <a:xfrm>
              <a:off x="4249674" y="3407663"/>
              <a:ext cx="16478" cy="10287"/>
            </a:xfrm>
            <a:custGeom>
              <a:rect b="b" l="l" r="r" t="t"/>
              <a:pathLst>
                <a:path extrusionOk="0" h="10287" w="16478">
                  <a:moveTo>
                    <a:pt x="11335" y="10287"/>
                  </a:moveTo>
                  <a:cubicBezTo>
                    <a:pt x="14192" y="10287"/>
                    <a:pt x="16478" y="8001"/>
                    <a:pt x="16478" y="5144"/>
                  </a:cubicBezTo>
                  <a:cubicBezTo>
                    <a:pt x="16478" y="2286"/>
                    <a:pt x="14192" y="0"/>
                    <a:pt x="11335" y="0"/>
                  </a:cubicBezTo>
                  <a:lnTo>
                    <a:pt x="5143" y="0"/>
                  </a:lnTo>
                  <a:cubicBezTo>
                    <a:pt x="2286" y="0"/>
                    <a:pt x="0" y="2286"/>
                    <a:pt x="0" y="5144"/>
                  </a:cubicBezTo>
                  <a:cubicBezTo>
                    <a:pt x="0" y="8001"/>
                    <a:pt x="2286" y="10287"/>
                    <a:pt x="5143" y="10287"/>
                  </a:cubicBezTo>
                  <a:lnTo>
                    <a:pt x="11335" y="102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6" name="Google Shape;4616;p56"/>
            <p:cNvSpPr/>
            <p:nvPr/>
          </p:nvSpPr>
          <p:spPr>
            <a:xfrm>
              <a:off x="4400264" y="3473576"/>
              <a:ext cx="74866" cy="10286"/>
            </a:xfrm>
            <a:custGeom>
              <a:rect b="b" l="l" r="r" t="t"/>
              <a:pathLst>
                <a:path extrusionOk="0" h="10286" w="74866">
                  <a:moveTo>
                    <a:pt x="0" y="5144"/>
                  </a:moveTo>
                  <a:cubicBezTo>
                    <a:pt x="0" y="8001"/>
                    <a:pt x="2286" y="10287"/>
                    <a:pt x="5143" y="10287"/>
                  </a:cubicBezTo>
                  <a:lnTo>
                    <a:pt x="69723" y="10287"/>
                  </a:lnTo>
                  <a:cubicBezTo>
                    <a:pt x="72580" y="10287"/>
                    <a:pt x="74867" y="8001"/>
                    <a:pt x="74867" y="5144"/>
                  </a:cubicBezTo>
                  <a:cubicBezTo>
                    <a:pt x="74867" y="2286"/>
                    <a:pt x="72580" y="0"/>
                    <a:pt x="69723" y="0"/>
                  </a:cubicBezTo>
                  <a:lnTo>
                    <a:pt x="5143" y="0"/>
                  </a:lnTo>
                  <a:cubicBezTo>
                    <a:pt x="2286" y="0"/>
                    <a:pt x="0" y="2286"/>
                    <a:pt x="0" y="51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7" name="Google Shape;4617;p56"/>
            <p:cNvSpPr/>
            <p:nvPr/>
          </p:nvSpPr>
          <p:spPr>
            <a:xfrm>
              <a:off x="4346257" y="3516439"/>
              <a:ext cx="93154" cy="93154"/>
            </a:xfrm>
            <a:custGeom>
              <a:rect b="b" l="l" r="r" t="t"/>
              <a:pathLst>
                <a:path extrusionOk="0" h="93154" w="93154">
                  <a:moveTo>
                    <a:pt x="75629" y="76676"/>
                  </a:moveTo>
                  <a:cubicBezTo>
                    <a:pt x="77819" y="78486"/>
                    <a:pt x="81058" y="78105"/>
                    <a:pt x="82772" y="75914"/>
                  </a:cubicBezTo>
                  <a:cubicBezTo>
                    <a:pt x="89440" y="67627"/>
                    <a:pt x="93154" y="57245"/>
                    <a:pt x="93154" y="46577"/>
                  </a:cubicBezTo>
                  <a:cubicBezTo>
                    <a:pt x="93154" y="20860"/>
                    <a:pt x="72295" y="0"/>
                    <a:pt x="46577" y="0"/>
                  </a:cubicBezTo>
                  <a:cubicBezTo>
                    <a:pt x="20860" y="0"/>
                    <a:pt x="0" y="20860"/>
                    <a:pt x="0" y="46577"/>
                  </a:cubicBezTo>
                  <a:cubicBezTo>
                    <a:pt x="0" y="72295"/>
                    <a:pt x="20860" y="93154"/>
                    <a:pt x="46577" y="93154"/>
                  </a:cubicBezTo>
                  <a:cubicBezTo>
                    <a:pt x="52483" y="93154"/>
                    <a:pt x="58293" y="92011"/>
                    <a:pt x="63722" y="89916"/>
                  </a:cubicBezTo>
                  <a:cubicBezTo>
                    <a:pt x="66294" y="88868"/>
                    <a:pt x="67627" y="85915"/>
                    <a:pt x="66580" y="83248"/>
                  </a:cubicBezTo>
                  <a:cubicBezTo>
                    <a:pt x="65532" y="80581"/>
                    <a:pt x="62579" y="79343"/>
                    <a:pt x="59912" y="80391"/>
                  </a:cubicBezTo>
                  <a:cubicBezTo>
                    <a:pt x="55626" y="82106"/>
                    <a:pt x="51149" y="82963"/>
                    <a:pt x="46482" y="82963"/>
                  </a:cubicBezTo>
                  <a:cubicBezTo>
                    <a:pt x="26384" y="82963"/>
                    <a:pt x="10096" y="66675"/>
                    <a:pt x="10096" y="46577"/>
                  </a:cubicBezTo>
                  <a:cubicBezTo>
                    <a:pt x="10096" y="26479"/>
                    <a:pt x="26384" y="10192"/>
                    <a:pt x="46482" y="10192"/>
                  </a:cubicBezTo>
                  <a:cubicBezTo>
                    <a:pt x="66580" y="10192"/>
                    <a:pt x="82867" y="26479"/>
                    <a:pt x="82867" y="46577"/>
                  </a:cubicBezTo>
                  <a:cubicBezTo>
                    <a:pt x="82867" y="55054"/>
                    <a:pt x="80105" y="62960"/>
                    <a:pt x="74771" y="69437"/>
                  </a:cubicBezTo>
                  <a:cubicBezTo>
                    <a:pt x="72962" y="71628"/>
                    <a:pt x="73342" y="74867"/>
                    <a:pt x="75533" y="76581"/>
                  </a:cubicBezTo>
                  <a:lnTo>
                    <a:pt x="75533" y="76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8" name="Google Shape;4618;p56"/>
            <p:cNvSpPr/>
            <p:nvPr/>
          </p:nvSpPr>
          <p:spPr>
            <a:xfrm>
              <a:off x="4406734" y="3557872"/>
              <a:ext cx="15722" cy="25622"/>
            </a:xfrm>
            <a:custGeom>
              <a:rect b="b" l="l" r="r" t="t"/>
              <a:pathLst>
                <a:path extrusionOk="0" h="25622" w="15722">
                  <a:moveTo>
                    <a:pt x="10579" y="95"/>
                  </a:moveTo>
                  <a:cubicBezTo>
                    <a:pt x="7722" y="95"/>
                    <a:pt x="5436" y="2381"/>
                    <a:pt x="5436" y="5239"/>
                  </a:cubicBezTo>
                  <a:cubicBezTo>
                    <a:pt x="5436" y="9716"/>
                    <a:pt x="3912" y="13906"/>
                    <a:pt x="1150" y="17335"/>
                  </a:cubicBezTo>
                  <a:cubicBezTo>
                    <a:pt x="-660" y="19526"/>
                    <a:pt x="-279" y="22765"/>
                    <a:pt x="1912" y="24479"/>
                  </a:cubicBezTo>
                  <a:cubicBezTo>
                    <a:pt x="2864" y="25241"/>
                    <a:pt x="4007" y="25622"/>
                    <a:pt x="5150" y="25622"/>
                  </a:cubicBezTo>
                  <a:cubicBezTo>
                    <a:pt x="6674" y="25622"/>
                    <a:pt x="8103" y="24956"/>
                    <a:pt x="9151" y="23717"/>
                  </a:cubicBezTo>
                  <a:cubicBezTo>
                    <a:pt x="13437" y="18479"/>
                    <a:pt x="15723" y="11906"/>
                    <a:pt x="15723" y="5144"/>
                  </a:cubicBezTo>
                  <a:cubicBezTo>
                    <a:pt x="15723" y="2286"/>
                    <a:pt x="13437" y="0"/>
                    <a:pt x="10579" y="0"/>
                  </a:cubicBezTo>
                  <a:lnTo>
                    <a:pt x="1057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9" name="Google Shape;4619;p56"/>
            <p:cNvSpPr/>
            <p:nvPr/>
          </p:nvSpPr>
          <p:spPr>
            <a:xfrm>
              <a:off x="4218812" y="3375183"/>
              <a:ext cx="348233" cy="348234"/>
            </a:xfrm>
            <a:custGeom>
              <a:rect b="b" l="l" r="r" t="t"/>
              <a:pathLst>
                <a:path extrusionOk="0" h="348234" w="348233">
                  <a:moveTo>
                    <a:pt x="343091" y="191"/>
                  </a:moveTo>
                  <a:lnTo>
                    <a:pt x="289370" y="191"/>
                  </a:lnTo>
                  <a:cubicBezTo>
                    <a:pt x="286512" y="191"/>
                    <a:pt x="284226" y="2477"/>
                    <a:pt x="284226" y="5334"/>
                  </a:cubicBezTo>
                  <a:lnTo>
                    <a:pt x="284226" y="17335"/>
                  </a:lnTo>
                  <a:lnTo>
                    <a:pt x="276796" y="17335"/>
                  </a:lnTo>
                  <a:lnTo>
                    <a:pt x="276796" y="5334"/>
                  </a:lnTo>
                  <a:cubicBezTo>
                    <a:pt x="276796" y="2477"/>
                    <a:pt x="274511" y="191"/>
                    <a:pt x="271653" y="191"/>
                  </a:cubicBezTo>
                  <a:lnTo>
                    <a:pt x="225742" y="191"/>
                  </a:lnTo>
                  <a:cubicBezTo>
                    <a:pt x="222885" y="191"/>
                    <a:pt x="220599" y="2477"/>
                    <a:pt x="220599" y="5334"/>
                  </a:cubicBezTo>
                  <a:cubicBezTo>
                    <a:pt x="220599" y="8192"/>
                    <a:pt x="222885" y="10478"/>
                    <a:pt x="225742" y="10478"/>
                  </a:cubicBezTo>
                  <a:lnTo>
                    <a:pt x="266509" y="10478"/>
                  </a:lnTo>
                  <a:lnTo>
                    <a:pt x="266509" y="109728"/>
                  </a:lnTo>
                  <a:cubicBezTo>
                    <a:pt x="266509" y="112967"/>
                    <a:pt x="263938" y="115538"/>
                    <a:pt x="260699" y="115538"/>
                  </a:cubicBezTo>
                  <a:lnTo>
                    <a:pt x="87440" y="115538"/>
                  </a:lnTo>
                  <a:cubicBezTo>
                    <a:pt x="84201" y="115538"/>
                    <a:pt x="81629" y="112967"/>
                    <a:pt x="81629" y="109728"/>
                  </a:cubicBezTo>
                  <a:lnTo>
                    <a:pt x="81629" y="10478"/>
                  </a:lnTo>
                  <a:lnTo>
                    <a:pt x="205359" y="10478"/>
                  </a:lnTo>
                  <a:cubicBezTo>
                    <a:pt x="208217" y="10478"/>
                    <a:pt x="210503" y="8192"/>
                    <a:pt x="210503" y="5334"/>
                  </a:cubicBezTo>
                  <a:cubicBezTo>
                    <a:pt x="210503" y="2477"/>
                    <a:pt x="208217" y="191"/>
                    <a:pt x="205359" y="191"/>
                  </a:cubicBezTo>
                  <a:lnTo>
                    <a:pt x="76486" y="191"/>
                  </a:lnTo>
                  <a:cubicBezTo>
                    <a:pt x="73628" y="191"/>
                    <a:pt x="71342" y="2477"/>
                    <a:pt x="71342" y="5334"/>
                  </a:cubicBezTo>
                  <a:lnTo>
                    <a:pt x="71342" y="17335"/>
                  </a:lnTo>
                  <a:lnTo>
                    <a:pt x="63913" y="17335"/>
                  </a:lnTo>
                  <a:lnTo>
                    <a:pt x="63913" y="5334"/>
                  </a:lnTo>
                  <a:cubicBezTo>
                    <a:pt x="63913" y="2477"/>
                    <a:pt x="61627" y="191"/>
                    <a:pt x="58769" y="191"/>
                  </a:cubicBezTo>
                  <a:lnTo>
                    <a:pt x="21908" y="191"/>
                  </a:lnTo>
                  <a:cubicBezTo>
                    <a:pt x="20383" y="191"/>
                    <a:pt x="18955" y="857"/>
                    <a:pt x="18002" y="2000"/>
                  </a:cubicBezTo>
                  <a:lnTo>
                    <a:pt x="1143" y="22384"/>
                  </a:lnTo>
                  <a:cubicBezTo>
                    <a:pt x="381" y="23336"/>
                    <a:pt x="0" y="24479"/>
                    <a:pt x="0" y="25622"/>
                  </a:cubicBezTo>
                  <a:lnTo>
                    <a:pt x="0" y="262604"/>
                  </a:lnTo>
                  <a:cubicBezTo>
                    <a:pt x="0" y="265462"/>
                    <a:pt x="2286" y="267748"/>
                    <a:pt x="5144" y="267748"/>
                  </a:cubicBezTo>
                  <a:cubicBezTo>
                    <a:pt x="8001" y="267748"/>
                    <a:pt x="10287" y="265462"/>
                    <a:pt x="10287" y="262604"/>
                  </a:cubicBezTo>
                  <a:lnTo>
                    <a:pt x="10287" y="27432"/>
                  </a:lnTo>
                  <a:lnTo>
                    <a:pt x="24479" y="10287"/>
                  </a:lnTo>
                  <a:lnTo>
                    <a:pt x="53816" y="10287"/>
                  </a:lnTo>
                  <a:lnTo>
                    <a:pt x="53816" y="22289"/>
                  </a:lnTo>
                  <a:cubicBezTo>
                    <a:pt x="53816" y="25146"/>
                    <a:pt x="56102" y="27432"/>
                    <a:pt x="58960" y="27432"/>
                  </a:cubicBezTo>
                  <a:lnTo>
                    <a:pt x="71533" y="27432"/>
                  </a:lnTo>
                  <a:lnTo>
                    <a:pt x="71533" y="109633"/>
                  </a:lnTo>
                  <a:cubicBezTo>
                    <a:pt x="71533" y="118491"/>
                    <a:pt x="78676" y="125635"/>
                    <a:pt x="87535" y="125635"/>
                  </a:cubicBezTo>
                  <a:lnTo>
                    <a:pt x="260795" y="125635"/>
                  </a:lnTo>
                  <a:cubicBezTo>
                    <a:pt x="269653" y="125635"/>
                    <a:pt x="276796" y="118491"/>
                    <a:pt x="276796" y="109633"/>
                  </a:cubicBezTo>
                  <a:lnTo>
                    <a:pt x="276796" y="27432"/>
                  </a:lnTo>
                  <a:lnTo>
                    <a:pt x="289370" y="27432"/>
                  </a:lnTo>
                  <a:cubicBezTo>
                    <a:pt x="292227" y="27432"/>
                    <a:pt x="294513" y="25146"/>
                    <a:pt x="294513" y="22289"/>
                  </a:cubicBezTo>
                  <a:lnTo>
                    <a:pt x="294513" y="10287"/>
                  </a:lnTo>
                  <a:lnTo>
                    <a:pt x="338042" y="10287"/>
                  </a:lnTo>
                  <a:lnTo>
                    <a:pt x="338042" y="338042"/>
                  </a:lnTo>
                  <a:lnTo>
                    <a:pt x="10287" y="338042"/>
                  </a:lnTo>
                  <a:lnTo>
                    <a:pt x="10287" y="282988"/>
                  </a:lnTo>
                  <a:cubicBezTo>
                    <a:pt x="10287" y="280130"/>
                    <a:pt x="8001" y="277844"/>
                    <a:pt x="5144" y="277844"/>
                  </a:cubicBezTo>
                  <a:cubicBezTo>
                    <a:pt x="2286" y="277844"/>
                    <a:pt x="0" y="280130"/>
                    <a:pt x="0" y="282988"/>
                  </a:cubicBezTo>
                  <a:lnTo>
                    <a:pt x="0" y="343091"/>
                  </a:lnTo>
                  <a:cubicBezTo>
                    <a:pt x="0" y="345948"/>
                    <a:pt x="2286" y="348234"/>
                    <a:pt x="5144" y="348234"/>
                  </a:cubicBezTo>
                  <a:lnTo>
                    <a:pt x="343091" y="348234"/>
                  </a:lnTo>
                  <a:cubicBezTo>
                    <a:pt x="345948" y="348234"/>
                    <a:pt x="348234" y="345948"/>
                    <a:pt x="348234" y="343091"/>
                  </a:cubicBezTo>
                  <a:lnTo>
                    <a:pt x="348234" y="5144"/>
                  </a:lnTo>
                  <a:cubicBezTo>
                    <a:pt x="348234" y="2286"/>
                    <a:pt x="345948" y="0"/>
                    <a:pt x="343091" y="0"/>
                  </a:cubicBezTo>
                  <a:lnTo>
                    <a:pt x="34309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0" name="Google Shape;4620;p56"/>
          <p:cNvGrpSpPr/>
          <p:nvPr/>
        </p:nvGrpSpPr>
        <p:grpSpPr>
          <a:xfrm>
            <a:off x="2893034" y="3338723"/>
            <a:ext cx="296241" cy="225940"/>
            <a:chOff x="4761833" y="3377945"/>
            <a:chExt cx="497299" cy="379285"/>
          </a:xfrm>
        </p:grpSpPr>
        <p:sp>
          <p:nvSpPr>
            <p:cNvPr id="4621" name="Google Shape;4621;p56"/>
            <p:cNvSpPr/>
            <p:nvPr/>
          </p:nvSpPr>
          <p:spPr>
            <a:xfrm>
              <a:off x="4761833" y="3385385"/>
              <a:ext cx="383095" cy="226875"/>
            </a:xfrm>
            <a:custGeom>
              <a:rect b="b" l="l" r="r" t="t"/>
              <a:pathLst>
                <a:path extrusionOk="0" h="226875" w="383095">
                  <a:moveTo>
                    <a:pt x="7334" y="226780"/>
                  </a:moveTo>
                  <a:cubicBezTo>
                    <a:pt x="11335" y="226780"/>
                    <a:pt x="14573" y="223542"/>
                    <a:pt x="14573" y="219541"/>
                  </a:cubicBezTo>
                  <a:lnTo>
                    <a:pt x="14573" y="90382"/>
                  </a:lnTo>
                  <a:lnTo>
                    <a:pt x="375857" y="90382"/>
                  </a:lnTo>
                  <a:cubicBezTo>
                    <a:pt x="379857" y="90382"/>
                    <a:pt x="383096" y="87144"/>
                    <a:pt x="383096" y="83143"/>
                  </a:cubicBezTo>
                  <a:cubicBezTo>
                    <a:pt x="383096" y="79143"/>
                    <a:pt x="379857" y="75904"/>
                    <a:pt x="375857" y="75904"/>
                  </a:cubicBezTo>
                  <a:lnTo>
                    <a:pt x="14573" y="75904"/>
                  </a:lnTo>
                  <a:lnTo>
                    <a:pt x="14573" y="30279"/>
                  </a:lnTo>
                  <a:cubicBezTo>
                    <a:pt x="14573" y="23517"/>
                    <a:pt x="17526" y="17230"/>
                    <a:pt x="22670" y="12849"/>
                  </a:cubicBezTo>
                  <a:cubicBezTo>
                    <a:pt x="25718" y="10277"/>
                    <a:pt x="26099" y="5610"/>
                    <a:pt x="23527" y="2562"/>
                  </a:cubicBezTo>
                  <a:cubicBezTo>
                    <a:pt x="20955" y="-486"/>
                    <a:pt x="16288" y="-867"/>
                    <a:pt x="13240" y="1704"/>
                  </a:cubicBezTo>
                  <a:cubicBezTo>
                    <a:pt x="4858" y="8848"/>
                    <a:pt x="0" y="19230"/>
                    <a:pt x="0" y="30279"/>
                  </a:cubicBezTo>
                  <a:lnTo>
                    <a:pt x="0" y="219636"/>
                  </a:lnTo>
                  <a:cubicBezTo>
                    <a:pt x="0" y="223637"/>
                    <a:pt x="3239" y="226875"/>
                    <a:pt x="7239" y="2268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2" name="Google Shape;4622;p56"/>
            <p:cNvSpPr/>
            <p:nvPr/>
          </p:nvSpPr>
          <p:spPr>
            <a:xfrm>
              <a:off x="4899255" y="3505534"/>
              <a:ext cx="58393" cy="120632"/>
            </a:xfrm>
            <a:custGeom>
              <a:rect b="b" l="l" r="r" t="t"/>
              <a:pathLst>
                <a:path extrusionOk="0" h="120632" w="58393">
                  <a:moveTo>
                    <a:pt x="55745" y="1665"/>
                  </a:moveTo>
                  <a:cubicBezTo>
                    <a:pt x="52602" y="-907"/>
                    <a:pt x="48030" y="-430"/>
                    <a:pt x="45458" y="2618"/>
                  </a:cubicBezTo>
                  <a:lnTo>
                    <a:pt x="1643" y="55672"/>
                  </a:lnTo>
                  <a:cubicBezTo>
                    <a:pt x="-548" y="58339"/>
                    <a:pt x="-548" y="62244"/>
                    <a:pt x="1643" y="64911"/>
                  </a:cubicBezTo>
                  <a:lnTo>
                    <a:pt x="45458" y="117965"/>
                  </a:lnTo>
                  <a:cubicBezTo>
                    <a:pt x="46887" y="119680"/>
                    <a:pt x="48982" y="120632"/>
                    <a:pt x="51078" y="120632"/>
                  </a:cubicBezTo>
                  <a:cubicBezTo>
                    <a:pt x="52697" y="120632"/>
                    <a:pt x="54316" y="120061"/>
                    <a:pt x="55745" y="118918"/>
                  </a:cubicBezTo>
                  <a:cubicBezTo>
                    <a:pt x="58888" y="116346"/>
                    <a:pt x="59269" y="111774"/>
                    <a:pt x="56698" y="108631"/>
                  </a:cubicBezTo>
                  <a:lnTo>
                    <a:pt x="16693" y="60244"/>
                  </a:lnTo>
                  <a:lnTo>
                    <a:pt x="56698" y="11857"/>
                  </a:lnTo>
                  <a:cubicBezTo>
                    <a:pt x="59269" y="8714"/>
                    <a:pt x="58793" y="4142"/>
                    <a:pt x="55745" y="1570"/>
                  </a:cubicBezTo>
                  <a:lnTo>
                    <a:pt x="55745" y="15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3" name="Google Shape;4623;p56"/>
            <p:cNvSpPr/>
            <p:nvPr/>
          </p:nvSpPr>
          <p:spPr>
            <a:xfrm>
              <a:off x="5063413" y="3505503"/>
              <a:ext cx="58393" cy="120663"/>
            </a:xfrm>
            <a:custGeom>
              <a:rect b="b" l="l" r="r" t="t"/>
              <a:pathLst>
                <a:path extrusionOk="0" h="120663" w="58393">
                  <a:moveTo>
                    <a:pt x="2648" y="118949"/>
                  </a:moveTo>
                  <a:cubicBezTo>
                    <a:pt x="3982" y="120092"/>
                    <a:pt x="5697" y="120663"/>
                    <a:pt x="7316" y="120663"/>
                  </a:cubicBezTo>
                  <a:cubicBezTo>
                    <a:pt x="9411" y="120663"/>
                    <a:pt x="11507" y="119806"/>
                    <a:pt x="12935" y="117996"/>
                  </a:cubicBezTo>
                  <a:lnTo>
                    <a:pt x="56751" y="64942"/>
                  </a:lnTo>
                  <a:cubicBezTo>
                    <a:pt x="58941" y="62275"/>
                    <a:pt x="58941" y="58370"/>
                    <a:pt x="56751" y="55703"/>
                  </a:cubicBezTo>
                  <a:lnTo>
                    <a:pt x="12935" y="2649"/>
                  </a:lnTo>
                  <a:cubicBezTo>
                    <a:pt x="10364" y="-495"/>
                    <a:pt x="5792" y="-876"/>
                    <a:pt x="2648" y="1696"/>
                  </a:cubicBezTo>
                  <a:cubicBezTo>
                    <a:pt x="-495" y="4268"/>
                    <a:pt x="-876" y="8840"/>
                    <a:pt x="1696" y="11983"/>
                  </a:cubicBezTo>
                  <a:lnTo>
                    <a:pt x="41701" y="60370"/>
                  </a:lnTo>
                  <a:lnTo>
                    <a:pt x="1696" y="108757"/>
                  </a:lnTo>
                  <a:cubicBezTo>
                    <a:pt x="-876" y="111900"/>
                    <a:pt x="-399" y="116472"/>
                    <a:pt x="2648" y="1190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4" name="Google Shape;4624;p56"/>
            <p:cNvSpPr/>
            <p:nvPr/>
          </p:nvSpPr>
          <p:spPr>
            <a:xfrm>
              <a:off x="4978111" y="3505545"/>
              <a:ext cx="64553" cy="120621"/>
            </a:xfrm>
            <a:custGeom>
              <a:rect b="b" l="l" r="r" t="t"/>
              <a:pathLst>
                <a:path extrusionOk="0" h="120621" w="64553">
                  <a:moveTo>
                    <a:pt x="60328" y="702"/>
                  </a:moveTo>
                  <a:cubicBezTo>
                    <a:pt x="56709" y="-1013"/>
                    <a:pt x="52327" y="511"/>
                    <a:pt x="50613" y="4226"/>
                  </a:cubicBezTo>
                  <a:lnTo>
                    <a:pt x="702" y="110239"/>
                  </a:lnTo>
                  <a:cubicBezTo>
                    <a:pt x="-1013" y="113859"/>
                    <a:pt x="511" y="118240"/>
                    <a:pt x="4226" y="119955"/>
                  </a:cubicBezTo>
                  <a:cubicBezTo>
                    <a:pt x="5274" y="120431"/>
                    <a:pt x="6321" y="120621"/>
                    <a:pt x="7369" y="120621"/>
                  </a:cubicBezTo>
                  <a:cubicBezTo>
                    <a:pt x="10131" y="120621"/>
                    <a:pt x="12703" y="119097"/>
                    <a:pt x="13941" y="116430"/>
                  </a:cubicBezTo>
                  <a:lnTo>
                    <a:pt x="63852" y="10417"/>
                  </a:lnTo>
                  <a:cubicBezTo>
                    <a:pt x="65567" y="6798"/>
                    <a:pt x="64043" y="2416"/>
                    <a:pt x="60328" y="702"/>
                  </a:cubicBezTo>
                  <a:lnTo>
                    <a:pt x="60328" y="7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5" name="Google Shape;4625;p56"/>
            <p:cNvSpPr/>
            <p:nvPr/>
          </p:nvSpPr>
          <p:spPr>
            <a:xfrm>
              <a:off x="4762023" y="3377945"/>
              <a:ext cx="497109" cy="379285"/>
            </a:xfrm>
            <a:custGeom>
              <a:rect b="b" l="l" r="r" t="t"/>
              <a:pathLst>
                <a:path extrusionOk="0" h="379285" w="497109">
                  <a:moveTo>
                    <a:pt x="459677" y="191"/>
                  </a:moveTo>
                  <a:lnTo>
                    <a:pt x="54864" y="191"/>
                  </a:lnTo>
                  <a:cubicBezTo>
                    <a:pt x="50863" y="191"/>
                    <a:pt x="47625" y="3429"/>
                    <a:pt x="47625" y="7429"/>
                  </a:cubicBezTo>
                  <a:cubicBezTo>
                    <a:pt x="47625" y="11430"/>
                    <a:pt x="50863" y="14669"/>
                    <a:pt x="54864" y="14669"/>
                  </a:cubicBezTo>
                  <a:lnTo>
                    <a:pt x="459677" y="14669"/>
                  </a:lnTo>
                  <a:cubicBezTo>
                    <a:pt x="472250" y="14669"/>
                    <a:pt x="482441" y="24860"/>
                    <a:pt x="482441" y="37433"/>
                  </a:cubicBezTo>
                  <a:lnTo>
                    <a:pt x="482441" y="83058"/>
                  </a:lnTo>
                  <a:lnTo>
                    <a:pt x="410051" y="83058"/>
                  </a:lnTo>
                  <a:cubicBezTo>
                    <a:pt x="406051" y="83058"/>
                    <a:pt x="402812" y="86297"/>
                    <a:pt x="402812" y="90297"/>
                  </a:cubicBezTo>
                  <a:cubicBezTo>
                    <a:pt x="402812" y="94298"/>
                    <a:pt x="406051" y="97536"/>
                    <a:pt x="410051" y="97536"/>
                  </a:cubicBezTo>
                  <a:lnTo>
                    <a:pt x="482441" y="97536"/>
                  </a:lnTo>
                  <a:lnTo>
                    <a:pt x="482441" y="341948"/>
                  </a:lnTo>
                  <a:cubicBezTo>
                    <a:pt x="482441" y="354521"/>
                    <a:pt x="472250" y="364712"/>
                    <a:pt x="459677" y="364712"/>
                  </a:cubicBezTo>
                  <a:lnTo>
                    <a:pt x="37243" y="364712"/>
                  </a:lnTo>
                  <a:cubicBezTo>
                    <a:pt x="24670" y="364712"/>
                    <a:pt x="14478" y="354521"/>
                    <a:pt x="14478" y="341948"/>
                  </a:cubicBezTo>
                  <a:lnTo>
                    <a:pt x="14478" y="262890"/>
                  </a:lnTo>
                  <a:cubicBezTo>
                    <a:pt x="14478" y="258890"/>
                    <a:pt x="11240" y="255651"/>
                    <a:pt x="7239" y="255651"/>
                  </a:cubicBezTo>
                  <a:cubicBezTo>
                    <a:pt x="3238" y="255651"/>
                    <a:pt x="0" y="258890"/>
                    <a:pt x="0" y="262890"/>
                  </a:cubicBezTo>
                  <a:lnTo>
                    <a:pt x="0" y="341948"/>
                  </a:lnTo>
                  <a:cubicBezTo>
                    <a:pt x="0" y="362521"/>
                    <a:pt x="16764" y="379286"/>
                    <a:pt x="37338" y="379286"/>
                  </a:cubicBezTo>
                  <a:lnTo>
                    <a:pt x="459772" y="379286"/>
                  </a:lnTo>
                  <a:cubicBezTo>
                    <a:pt x="480346" y="379286"/>
                    <a:pt x="497110" y="362521"/>
                    <a:pt x="497110" y="341948"/>
                  </a:cubicBezTo>
                  <a:lnTo>
                    <a:pt x="497110" y="37338"/>
                  </a:lnTo>
                  <a:cubicBezTo>
                    <a:pt x="497110" y="16764"/>
                    <a:pt x="480346" y="0"/>
                    <a:pt x="459772" y="0"/>
                  </a:cubicBezTo>
                  <a:lnTo>
                    <a:pt x="459772"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6" name="Google Shape;4626;p56"/>
            <p:cNvSpPr/>
            <p:nvPr/>
          </p:nvSpPr>
          <p:spPr>
            <a:xfrm>
              <a:off x="4810029"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7" name="Google Shape;4627;p56"/>
            <p:cNvSpPr/>
            <p:nvPr/>
          </p:nvSpPr>
          <p:spPr>
            <a:xfrm>
              <a:off x="4851558"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8" name="Google Shape;4628;p56"/>
            <p:cNvSpPr/>
            <p:nvPr/>
          </p:nvSpPr>
          <p:spPr>
            <a:xfrm>
              <a:off x="4893087" y="3413378"/>
              <a:ext cx="27050" cy="27051"/>
            </a:xfrm>
            <a:custGeom>
              <a:rect b="b" l="l" r="r" t="t"/>
              <a:pathLst>
                <a:path extrusionOk="0" h="27051" w="27050">
                  <a:moveTo>
                    <a:pt x="27051" y="13525"/>
                  </a:moveTo>
                  <a:cubicBezTo>
                    <a:pt x="27051" y="20995"/>
                    <a:pt x="20995" y="27051"/>
                    <a:pt x="13526" y="27051"/>
                  </a:cubicBezTo>
                  <a:cubicBezTo>
                    <a:pt x="6056" y="27051"/>
                    <a:pt x="0" y="20995"/>
                    <a:pt x="0" y="13525"/>
                  </a:cubicBezTo>
                  <a:cubicBezTo>
                    <a:pt x="0" y="6056"/>
                    <a:pt x="6056" y="0"/>
                    <a:pt x="13526" y="0"/>
                  </a:cubicBezTo>
                  <a:cubicBezTo>
                    <a:pt x="20995" y="0"/>
                    <a:pt x="27051" y="6056"/>
                    <a:pt x="27051" y="135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9" name="Google Shape;4629;p56"/>
            <p:cNvSpPr/>
            <p:nvPr/>
          </p:nvSpPr>
          <p:spPr>
            <a:xfrm>
              <a:off x="4812601" y="3667886"/>
              <a:ext cx="46862" cy="14477"/>
            </a:xfrm>
            <a:custGeom>
              <a:rect b="b" l="l" r="r" t="t"/>
              <a:pathLst>
                <a:path extrusionOk="0" h="14477" w="46862">
                  <a:moveTo>
                    <a:pt x="39624" y="0"/>
                  </a:moveTo>
                  <a:lnTo>
                    <a:pt x="7239" y="0"/>
                  </a:lnTo>
                  <a:cubicBezTo>
                    <a:pt x="3239" y="0"/>
                    <a:pt x="0" y="3238"/>
                    <a:pt x="0" y="7239"/>
                  </a:cubicBezTo>
                  <a:cubicBezTo>
                    <a:pt x="0" y="11240"/>
                    <a:pt x="3239" y="14478"/>
                    <a:pt x="7239" y="14478"/>
                  </a:cubicBezTo>
                  <a:lnTo>
                    <a:pt x="39624" y="14478"/>
                  </a:lnTo>
                  <a:cubicBezTo>
                    <a:pt x="43625" y="14478"/>
                    <a:pt x="46863" y="11240"/>
                    <a:pt x="46863" y="7239"/>
                  </a:cubicBezTo>
                  <a:cubicBezTo>
                    <a:pt x="46863" y="3238"/>
                    <a:pt x="43625" y="0"/>
                    <a:pt x="3962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0" name="Google Shape;4630;p56"/>
            <p:cNvSpPr/>
            <p:nvPr/>
          </p:nvSpPr>
          <p:spPr>
            <a:xfrm>
              <a:off x="4877466" y="3667981"/>
              <a:ext cx="66389" cy="14478"/>
            </a:xfrm>
            <a:custGeom>
              <a:rect b="b" l="l" r="r" t="t"/>
              <a:pathLst>
                <a:path extrusionOk="0" h="14478" w="66389">
                  <a:moveTo>
                    <a:pt x="66389" y="7239"/>
                  </a:moveTo>
                  <a:cubicBezTo>
                    <a:pt x="66389" y="3239"/>
                    <a:pt x="63151" y="0"/>
                    <a:pt x="59150" y="0"/>
                  </a:cubicBezTo>
                  <a:lnTo>
                    <a:pt x="7239" y="0"/>
                  </a:lnTo>
                  <a:cubicBezTo>
                    <a:pt x="3238" y="0"/>
                    <a:pt x="0" y="3239"/>
                    <a:pt x="0" y="7239"/>
                  </a:cubicBezTo>
                  <a:cubicBezTo>
                    <a:pt x="0" y="11240"/>
                    <a:pt x="3238" y="14478"/>
                    <a:pt x="7239" y="14478"/>
                  </a:cubicBezTo>
                  <a:lnTo>
                    <a:pt x="59150" y="14478"/>
                  </a:lnTo>
                  <a:cubicBezTo>
                    <a:pt x="63151" y="14478"/>
                    <a:pt x="66389" y="11240"/>
                    <a:pt x="66389"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1" name="Google Shape;4631;p56"/>
            <p:cNvSpPr/>
            <p:nvPr/>
          </p:nvSpPr>
          <p:spPr>
            <a:xfrm>
              <a:off x="5020627" y="3667981"/>
              <a:ext cx="84962" cy="14478"/>
            </a:xfrm>
            <a:custGeom>
              <a:rect b="b" l="l" r="r" t="t"/>
              <a:pathLst>
                <a:path extrusionOk="0" h="14478" w="84962">
                  <a:moveTo>
                    <a:pt x="84963" y="7239"/>
                  </a:moveTo>
                  <a:cubicBezTo>
                    <a:pt x="84963" y="3239"/>
                    <a:pt x="81724" y="0"/>
                    <a:pt x="77724" y="0"/>
                  </a:cubicBezTo>
                  <a:lnTo>
                    <a:pt x="7239" y="0"/>
                  </a:lnTo>
                  <a:cubicBezTo>
                    <a:pt x="3238" y="0"/>
                    <a:pt x="0" y="3239"/>
                    <a:pt x="0" y="7239"/>
                  </a:cubicBezTo>
                  <a:cubicBezTo>
                    <a:pt x="0" y="11240"/>
                    <a:pt x="3238" y="14478"/>
                    <a:pt x="7239" y="14478"/>
                  </a:cubicBezTo>
                  <a:lnTo>
                    <a:pt x="77724" y="14478"/>
                  </a:lnTo>
                  <a:cubicBezTo>
                    <a:pt x="81724" y="14478"/>
                    <a:pt x="84963" y="11240"/>
                    <a:pt x="84963"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2" name="Google Shape;4632;p56"/>
            <p:cNvSpPr/>
            <p:nvPr/>
          </p:nvSpPr>
          <p:spPr>
            <a:xfrm>
              <a:off x="4964239" y="3667981"/>
              <a:ext cx="35814" cy="14478"/>
            </a:xfrm>
            <a:custGeom>
              <a:rect b="b" l="l" r="r" t="t"/>
              <a:pathLst>
                <a:path extrusionOk="0" h="14478" w="35814">
                  <a:moveTo>
                    <a:pt x="35814" y="7239"/>
                  </a:moveTo>
                  <a:cubicBezTo>
                    <a:pt x="35814" y="3239"/>
                    <a:pt x="32576" y="0"/>
                    <a:pt x="28575" y="0"/>
                  </a:cubicBezTo>
                  <a:lnTo>
                    <a:pt x="7239" y="0"/>
                  </a:lnTo>
                  <a:cubicBezTo>
                    <a:pt x="3239" y="0"/>
                    <a:pt x="0" y="3239"/>
                    <a:pt x="0" y="7239"/>
                  </a:cubicBezTo>
                  <a:cubicBezTo>
                    <a:pt x="0" y="11240"/>
                    <a:pt x="3239" y="14478"/>
                    <a:pt x="7239" y="14478"/>
                  </a:cubicBezTo>
                  <a:lnTo>
                    <a:pt x="28575" y="14478"/>
                  </a:lnTo>
                  <a:cubicBezTo>
                    <a:pt x="32576" y="14478"/>
                    <a:pt x="35814" y="11240"/>
                    <a:pt x="35814" y="7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3" name="Google Shape;4633;p56"/>
            <p:cNvSpPr/>
            <p:nvPr/>
          </p:nvSpPr>
          <p:spPr>
            <a:xfrm>
              <a:off x="4856702" y="3703319"/>
              <a:ext cx="46862" cy="14477"/>
            </a:xfrm>
            <a:custGeom>
              <a:rect b="b" l="l" r="r" t="t"/>
              <a:pathLst>
                <a:path extrusionOk="0" h="14477" w="46862">
                  <a:moveTo>
                    <a:pt x="7239" y="14478"/>
                  </a:moveTo>
                  <a:lnTo>
                    <a:pt x="39624" y="14478"/>
                  </a:lnTo>
                  <a:cubicBezTo>
                    <a:pt x="43625" y="14478"/>
                    <a:pt x="46863" y="11240"/>
                    <a:pt x="46863" y="7239"/>
                  </a:cubicBezTo>
                  <a:cubicBezTo>
                    <a:pt x="46863" y="3238"/>
                    <a:pt x="43625" y="0"/>
                    <a:pt x="39624"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4" name="Google Shape;4634;p56"/>
            <p:cNvSpPr/>
            <p:nvPr/>
          </p:nvSpPr>
          <p:spPr>
            <a:xfrm>
              <a:off x="4921567" y="3703319"/>
              <a:ext cx="63150" cy="14477"/>
            </a:xfrm>
            <a:custGeom>
              <a:rect b="b" l="l" r="r" t="t"/>
              <a:pathLst>
                <a:path extrusionOk="0" h="14477" w="63150">
                  <a:moveTo>
                    <a:pt x="7239" y="14478"/>
                  </a:moveTo>
                  <a:lnTo>
                    <a:pt x="55912" y="14478"/>
                  </a:lnTo>
                  <a:cubicBezTo>
                    <a:pt x="59912" y="14478"/>
                    <a:pt x="63151" y="11240"/>
                    <a:pt x="63151" y="7239"/>
                  </a:cubicBezTo>
                  <a:cubicBezTo>
                    <a:pt x="63151" y="3238"/>
                    <a:pt x="59912" y="0"/>
                    <a:pt x="55912" y="0"/>
                  </a:cubicBezTo>
                  <a:lnTo>
                    <a:pt x="7239" y="0"/>
                  </a:lnTo>
                  <a:cubicBezTo>
                    <a:pt x="3238" y="0"/>
                    <a:pt x="0" y="3238"/>
                    <a:pt x="0" y="7239"/>
                  </a:cubicBezTo>
                  <a:cubicBezTo>
                    <a:pt x="0" y="11240"/>
                    <a:pt x="3238" y="14478"/>
                    <a:pt x="7239" y="14478"/>
                  </a:cubicBezTo>
                  <a:lnTo>
                    <a:pt x="7239"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5" name="Google Shape;4635;p56"/>
            <p:cNvSpPr/>
            <p:nvPr/>
          </p:nvSpPr>
          <p:spPr>
            <a:xfrm>
              <a:off x="5005196" y="3703319"/>
              <a:ext cx="36671" cy="14477"/>
            </a:xfrm>
            <a:custGeom>
              <a:rect b="b" l="l" r="r" t="t"/>
              <a:pathLst>
                <a:path extrusionOk="0" h="14477" w="36671">
                  <a:moveTo>
                    <a:pt x="7239" y="14478"/>
                  </a:moveTo>
                  <a:lnTo>
                    <a:pt x="29432" y="14478"/>
                  </a:lnTo>
                  <a:cubicBezTo>
                    <a:pt x="33433" y="14478"/>
                    <a:pt x="36671" y="11240"/>
                    <a:pt x="36671" y="7239"/>
                  </a:cubicBezTo>
                  <a:cubicBezTo>
                    <a:pt x="36671" y="3238"/>
                    <a:pt x="33433" y="0"/>
                    <a:pt x="29432" y="0"/>
                  </a:cubicBezTo>
                  <a:lnTo>
                    <a:pt x="7239" y="0"/>
                  </a:lnTo>
                  <a:cubicBezTo>
                    <a:pt x="3239" y="0"/>
                    <a:pt x="0" y="3238"/>
                    <a:pt x="0" y="7239"/>
                  </a:cubicBezTo>
                  <a:cubicBezTo>
                    <a:pt x="0" y="11240"/>
                    <a:pt x="3239"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6" name="Google Shape;4636;p56"/>
            <p:cNvSpPr/>
            <p:nvPr/>
          </p:nvSpPr>
          <p:spPr>
            <a:xfrm>
              <a:off x="5167693" y="3703319"/>
              <a:ext cx="36480" cy="14477"/>
            </a:xfrm>
            <a:custGeom>
              <a:rect b="b" l="l" r="r" t="t"/>
              <a:pathLst>
                <a:path extrusionOk="0" h="14477" w="36480">
                  <a:moveTo>
                    <a:pt x="29242" y="14478"/>
                  </a:moveTo>
                  <a:cubicBezTo>
                    <a:pt x="33242" y="14478"/>
                    <a:pt x="36481" y="11240"/>
                    <a:pt x="36481" y="7239"/>
                  </a:cubicBezTo>
                  <a:cubicBezTo>
                    <a:pt x="36481" y="3238"/>
                    <a:pt x="33242" y="0"/>
                    <a:pt x="29242" y="0"/>
                  </a:cubicBezTo>
                  <a:lnTo>
                    <a:pt x="7239" y="0"/>
                  </a:lnTo>
                  <a:cubicBezTo>
                    <a:pt x="3239" y="0"/>
                    <a:pt x="0" y="3238"/>
                    <a:pt x="0" y="7239"/>
                  </a:cubicBezTo>
                  <a:cubicBezTo>
                    <a:pt x="0" y="11240"/>
                    <a:pt x="3239" y="14478"/>
                    <a:pt x="7239" y="14478"/>
                  </a:cubicBezTo>
                  <a:lnTo>
                    <a:pt x="29242" y="14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7" name="Google Shape;4637;p56"/>
            <p:cNvSpPr/>
            <p:nvPr/>
          </p:nvSpPr>
          <p:spPr>
            <a:xfrm>
              <a:off x="5062061" y="3703319"/>
              <a:ext cx="86868" cy="14477"/>
            </a:xfrm>
            <a:custGeom>
              <a:rect b="b" l="l" r="r" t="t"/>
              <a:pathLst>
                <a:path extrusionOk="0" h="14477" w="86868">
                  <a:moveTo>
                    <a:pt x="7239" y="14478"/>
                  </a:moveTo>
                  <a:lnTo>
                    <a:pt x="79629" y="14478"/>
                  </a:lnTo>
                  <a:cubicBezTo>
                    <a:pt x="83629" y="14478"/>
                    <a:pt x="86868" y="11240"/>
                    <a:pt x="86868" y="7239"/>
                  </a:cubicBezTo>
                  <a:cubicBezTo>
                    <a:pt x="86868" y="3238"/>
                    <a:pt x="83629" y="0"/>
                    <a:pt x="79629" y="0"/>
                  </a:cubicBezTo>
                  <a:lnTo>
                    <a:pt x="7239" y="0"/>
                  </a:lnTo>
                  <a:cubicBezTo>
                    <a:pt x="3238" y="0"/>
                    <a:pt x="0" y="3238"/>
                    <a:pt x="0" y="7239"/>
                  </a:cubicBezTo>
                  <a:cubicBezTo>
                    <a:pt x="0" y="11240"/>
                    <a:pt x="3238" y="14478"/>
                    <a:pt x="7239" y="14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8" name="Google Shape;4638;p56"/>
          <p:cNvGrpSpPr/>
          <p:nvPr/>
        </p:nvGrpSpPr>
        <p:grpSpPr>
          <a:xfrm>
            <a:off x="3354985" y="3304789"/>
            <a:ext cx="247117" cy="293809"/>
            <a:chOff x="5347334" y="3466432"/>
            <a:chExt cx="353377" cy="420147"/>
          </a:xfrm>
        </p:grpSpPr>
        <p:sp>
          <p:nvSpPr>
            <p:cNvPr id="4639" name="Google Shape;4639;p56"/>
            <p:cNvSpPr/>
            <p:nvPr/>
          </p:nvSpPr>
          <p:spPr>
            <a:xfrm>
              <a:off x="5446394" y="3546561"/>
              <a:ext cx="154686" cy="154281"/>
            </a:xfrm>
            <a:custGeom>
              <a:rect b="b" l="l" r="r" t="t"/>
              <a:pathLst>
                <a:path extrusionOk="0" h="154281" w="154686">
                  <a:moveTo>
                    <a:pt x="191" y="112752"/>
                  </a:moveTo>
                  <a:cubicBezTo>
                    <a:pt x="191" y="117229"/>
                    <a:pt x="2667" y="121134"/>
                    <a:pt x="6668" y="122944"/>
                  </a:cubicBezTo>
                  <a:lnTo>
                    <a:pt x="70580" y="152757"/>
                  </a:lnTo>
                  <a:cubicBezTo>
                    <a:pt x="72771" y="153805"/>
                    <a:pt x="75057" y="154281"/>
                    <a:pt x="77438" y="154281"/>
                  </a:cubicBezTo>
                  <a:cubicBezTo>
                    <a:pt x="79820" y="154281"/>
                    <a:pt x="82106" y="153805"/>
                    <a:pt x="84296" y="152757"/>
                  </a:cubicBezTo>
                  <a:lnTo>
                    <a:pt x="148209" y="122944"/>
                  </a:lnTo>
                  <a:cubicBezTo>
                    <a:pt x="152210" y="121039"/>
                    <a:pt x="154686" y="117134"/>
                    <a:pt x="154686" y="112752"/>
                  </a:cubicBezTo>
                  <a:cubicBezTo>
                    <a:pt x="154686" y="108371"/>
                    <a:pt x="152210" y="104370"/>
                    <a:pt x="148209" y="102560"/>
                  </a:cubicBezTo>
                  <a:lnTo>
                    <a:pt x="131921" y="94940"/>
                  </a:lnTo>
                  <a:lnTo>
                    <a:pt x="148209" y="87320"/>
                  </a:lnTo>
                  <a:cubicBezTo>
                    <a:pt x="152210" y="85415"/>
                    <a:pt x="154686" y="81510"/>
                    <a:pt x="154686" y="77129"/>
                  </a:cubicBezTo>
                  <a:cubicBezTo>
                    <a:pt x="154686" y="72747"/>
                    <a:pt x="152210" y="68747"/>
                    <a:pt x="148209" y="66937"/>
                  </a:cubicBezTo>
                  <a:lnTo>
                    <a:pt x="131921" y="59317"/>
                  </a:lnTo>
                  <a:lnTo>
                    <a:pt x="148209" y="51697"/>
                  </a:lnTo>
                  <a:cubicBezTo>
                    <a:pt x="152210" y="49792"/>
                    <a:pt x="154686" y="45887"/>
                    <a:pt x="154686" y="41505"/>
                  </a:cubicBezTo>
                  <a:cubicBezTo>
                    <a:pt x="154686" y="37124"/>
                    <a:pt x="152210" y="33123"/>
                    <a:pt x="148209" y="31313"/>
                  </a:cubicBezTo>
                  <a:lnTo>
                    <a:pt x="84201" y="1500"/>
                  </a:lnTo>
                  <a:cubicBezTo>
                    <a:pt x="79820" y="-500"/>
                    <a:pt x="74867" y="-500"/>
                    <a:pt x="70485" y="1500"/>
                  </a:cubicBezTo>
                  <a:lnTo>
                    <a:pt x="6477" y="31313"/>
                  </a:lnTo>
                  <a:cubicBezTo>
                    <a:pt x="2477" y="33218"/>
                    <a:pt x="0" y="37124"/>
                    <a:pt x="0" y="41505"/>
                  </a:cubicBezTo>
                  <a:cubicBezTo>
                    <a:pt x="0" y="45887"/>
                    <a:pt x="2477" y="49887"/>
                    <a:pt x="6477" y="51697"/>
                  </a:cubicBezTo>
                  <a:lnTo>
                    <a:pt x="22765" y="59317"/>
                  </a:lnTo>
                  <a:lnTo>
                    <a:pt x="6477" y="66937"/>
                  </a:lnTo>
                  <a:cubicBezTo>
                    <a:pt x="2477" y="68842"/>
                    <a:pt x="0" y="72747"/>
                    <a:pt x="0" y="77129"/>
                  </a:cubicBezTo>
                  <a:cubicBezTo>
                    <a:pt x="0" y="81605"/>
                    <a:pt x="2477" y="85511"/>
                    <a:pt x="6477" y="87320"/>
                  </a:cubicBezTo>
                  <a:lnTo>
                    <a:pt x="22765" y="94940"/>
                  </a:lnTo>
                  <a:lnTo>
                    <a:pt x="6477" y="102560"/>
                  </a:lnTo>
                  <a:cubicBezTo>
                    <a:pt x="2477" y="104465"/>
                    <a:pt x="0" y="108371"/>
                    <a:pt x="0" y="112752"/>
                  </a:cubicBezTo>
                  <a:lnTo>
                    <a:pt x="0" y="112752"/>
                  </a:lnTo>
                  <a:close/>
                  <a:moveTo>
                    <a:pt x="75819" y="12644"/>
                  </a:moveTo>
                  <a:cubicBezTo>
                    <a:pt x="76867" y="12168"/>
                    <a:pt x="78010" y="12168"/>
                    <a:pt x="79058" y="12644"/>
                  </a:cubicBezTo>
                  <a:lnTo>
                    <a:pt x="140970" y="41505"/>
                  </a:lnTo>
                  <a:lnTo>
                    <a:pt x="79058" y="70366"/>
                  </a:lnTo>
                  <a:cubicBezTo>
                    <a:pt x="78010" y="70842"/>
                    <a:pt x="76867" y="70842"/>
                    <a:pt x="75819" y="70366"/>
                  </a:cubicBezTo>
                  <a:lnTo>
                    <a:pt x="13907" y="41505"/>
                  </a:lnTo>
                  <a:lnTo>
                    <a:pt x="75819" y="12644"/>
                  </a:lnTo>
                  <a:close/>
                  <a:moveTo>
                    <a:pt x="37529" y="66175"/>
                  </a:moveTo>
                  <a:lnTo>
                    <a:pt x="70676" y="81605"/>
                  </a:lnTo>
                  <a:cubicBezTo>
                    <a:pt x="72866" y="82653"/>
                    <a:pt x="75152" y="83129"/>
                    <a:pt x="77534" y="83129"/>
                  </a:cubicBezTo>
                  <a:cubicBezTo>
                    <a:pt x="79820" y="83129"/>
                    <a:pt x="82201" y="82653"/>
                    <a:pt x="84392" y="81605"/>
                  </a:cubicBezTo>
                  <a:lnTo>
                    <a:pt x="117539" y="66175"/>
                  </a:lnTo>
                  <a:lnTo>
                    <a:pt x="141161" y="77224"/>
                  </a:lnTo>
                  <a:lnTo>
                    <a:pt x="79248" y="106085"/>
                  </a:lnTo>
                  <a:cubicBezTo>
                    <a:pt x="78200" y="106561"/>
                    <a:pt x="77058" y="106561"/>
                    <a:pt x="76010" y="106085"/>
                  </a:cubicBezTo>
                  <a:lnTo>
                    <a:pt x="14097" y="77224"/>
                  </a:lnTo>
                  <a:lnTo>
                    <a:pt x="37719" y="66175"/>
                  </a:lnTo>
                  <a:close/>
                  <a:moveTo>
                    <a:pt x="37529" y="101798"/>
                  </a:moveTo>
                  <a:lnTo>
                    <a:pt x="70676" y="117229"/>
                  </a:lnTo>
                  <a:cubicBezTo>
                    <a:pt x="72866" y="118277"/>
                    <a:pt x="75152" y="118753"/>
                    <a:pt x="77534" y="118753"/>
                  </a:cubicBezTo>
                  <a:cubicBezTo>
                    <a:pt x="79915" y="118753"/>
                    <a:pt x="82201" y="118277"/>
                    <a:pt x="84392" y="117229"/>
                  </a:cubicBezTo>
                  <a:lnTo>
                    <a:pt x="117539" y="101798"/>
                  </a:lnTo>
                  <a:lnTo>
                    <a:pt x="141161" y="112847"/>
                  </a:lnTo>
                  <a:lnTo>
                    <a:pt x="79248" y="141708"/>
                  </a:lnTo>
                  <a:cubicBezTo>
                    <a:pt x="78200" y="142184"/>
                    <a:pt x="77058" y="142184"/>
                    <a:pt x="76010" y="141708"/>
                  </a:cubicBezTo>
                  <a:lnTo>
                    <a:pt x="14097" y="112847"/>
                  </a:lnTo>
                  <a:lnTo>
                    <a:pt x="37719" y="1017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0" name="Google Shape;4640;p56"/>
            <p:cNvSpPr/>
            <p:nvPr/>
          </p:nvSpPr>
          <p:spPr>
            <a:xfrm>
              <a:off x="5347334" y="3466432"/>
              <a:ext cx="353377" cy="420147"/>
            </a:xfrm>
            <a:custGeom>
              <a:rect b="b" l="l" r="r" t="t"/>
              <a:pathLst>
                <a:path extrusionOk="0" h="420147" w="353377">
                  <a:moveTo>
                    <a:pt x="338995" y="297180"/>
                  </a:moveTo>
                  <a:lnTo>
                    <a:pt x="331565" y="297180"/>
                  </a:lnTo>
                  <a:lnTo>
                    <a:pt x="331565" y="14764"/>
                  </a:lnTo>
                  <a:cubicBezTo>
                    <a:pt x="331565" y="6668"/>
                    <a:pt x="324993" y="0"/>
                    <a:pt x="316802" y="0"/>
                  </a:cubicBezTo>
                  <a:lnTo>
                    <a:pt x="90488" y="0"/>
                  </a:lnTo>
                  <a:cubicBezTo>
                    <a:pt x="88868" y="0"/>
                    <a:pt x="87249" y="667"/>
                    <a:pt x="86106" y="1810"/>
                  </a:cubicBezTo>
                  <a:lnTo>
                    <a:pt x="23431" y="64484"/>
                  </a:lnTo>
                  <a:cubicBezTo>
                    <a:pt x="22288" y="65627"/>
                    <a:pt x="21622" y="67246"/>
                    <a:pt x="21622" y="68866"/>
                  </a:cubicBezTo>
                  <a:lnTo>
                    <a:pt x="21622" y="135827"/>
                  </a:lnTo>
                  <a:cubicBezTo>
                    <a:pt x="21622" y="139256"/>
                    <a:pt x="24384" y="142018"/>
                    <a:pt x="27813" y="142018"/>
                  </a:cubicBezTo>
                  <a:cubicBezTo>
                    <a:pt x="31242" y="142018"/>
                    <a:pt x="34004" y="139256"/>
                    <a:pt x="34004" y="135827"/>
                  </a:cubicBezTo>
                  <a:lnTo>
                    <a:pt x="34004" y="74962"/>
                  </a:lnTo>
                  <a:lnTo>
                    <a:pt x="82010" y="74962"/>
                  </a:lnTo>
                  <a:cubicBezTo>
                    <a:pt x="90106" y="74962"/>
                    <a:pt x="96774" y="68390"/>
                    <a:pt x="96774" y="60198"/>
                  </a:cubicBezTo>
                  <a:lnTo>
                    <a:pt x="96774" y="12287"/>
                  </a:lnTo>
                  <a:lnTo>
                    <a:pt x="316992" y="12287"/>
                  </a:lnTo>
                  <a:cubicBezTo>
                    <a:pt x="318326" y="12287"/>
                    <a:pt x="319469" y="13335"/>
                    <a:pt x="319469" y="14764"/>
                  </a:cubicBezTo>
                  <a:lnTo>
                    <a:pt x="319469" y="297180"/>
                  </a:lnTo>
                  <a:lnTo>
                    <a:pt x="245650" y="297180"/>
                  </a:lnTo>
                  <a:cubicBezTo>
                    <a:pt x="245174" y="297180"/>
                    <a:pt x="244697" y="296990"/>
                    <a:pt x="244316" y="296609"/>
                  </a:cubicBezTo>
                  <a:lnTo>
                    <a:pt x="214694" y="269748"/>
                  </a:lnTo>
                  <a:cubicBezTo>
                    <a:pt x="212027" y="267367"/>
                    <a:pt x="208597" y="266033"/>
                    <a:pt x="205073" y="266033"/>
                  </a:cubicBezTo>
                  <a:lnTo>
                    <a:pt x="34195" y="266033"/>
                  </a:lnTo>
                  <a:lnTo>
                    <a:pt x="34195" y="164497"/>
                  </a:lnTo>
                  <a:cubicBezTo>
                    <a:pt x="34195" y="161068"/>
                    <a:pt x="31433" y="158306"/>
                    <a:pt x="28004" y="158306"/>
                  </a:cubicBezTo>
                  <a:cubicBezTo>
                    <a:pt x="24575" y="158306"/>
                    <a:pt x="21812" y="161068"/>
                    <a:pt x="21812" y="164497"/>
                  </a:cubicBezTo>
                  <a:lnTo>
                    <a:pt x="21812" y="266033"/>
                  </a:lnTo>
                  <a:lnTo>
                    <a:pt x="14383" y="266033"/>
                  </a:lnTo>
                  <a:cubicBezTo>
                    <a:pt x="6477" y="266033"/>
                    <a:pt x="0" y="272510"/>
                    <a:pt x="0" y="280416"/>
                  </a:cubicBezTo>
                  <a:lnTo>
                    <a:pt x="0" y="405670"/>
                  </a:lnTo>
                  <a:cubicBezTo>
                    <a:pt x="0" y="413575"/>
                    <a:pt x="6477" y="420053"/>
                    <a:pt x="14383" y="420053"/>
                  </a:cubicBezTo>
                  <a:lnTo>
                    <a:pt x="277654" y="420053"/>
                  </a:lnTo>
                  <a:cubicBezTo>
                    <a:pt x="281083" y="420053"/>
                    <a:pt x="283845" y="417290"/>
                    <a:pt x="283845" y="413861"/>
                  </a:cubicBezTo>
                  <a:cubicBezTo>
                    <a:pt x="283845" y="410432"/>
                    <a:pt x="281083" y="407670"/>
                    <a:pt x="277654" y="407670"/>
                  </a:cubicBezTo>
                  <a:lnTo>
                    <a:pt x="14383" y="407670"/>
                  </a:lnTo>
                  <a:cubicBezTo>
                    <a:pt x="13240" y="407670"/>
                    <a:pt x="12287" y="406717"/>
                    <a:pt x="12287" y="405575"/>
                  </a:cubicBezTo>
                  <a:lnTo>
                    <a:pt x="12287" y="280321"/>
                  </a:lnTo>
                  <a:cubicBezTo>
                    <a:pt x="12287" y="279178"/>
                    <a:pt x="13240" y="278225"/>
                    <a:pt x="14383" y="278225"/>
                  </a:cubicBezTo>
                  <a:lnTo>
                    <a:pt x="204978" y="278225"/>
                  </a:lnTo>
                  <a:cubicBezTo>
                    <a:pt x="205454" y="278225"/>
                    <a:pt x="205930" y="278416"/>
                    <a:pt x="206312" y="278797"/>
                  </a:cubicBezTo>
                  <a:lnTo>
                    <a:pt x="235934" y="305657"/>
                  </a:lnTo>
                  <a:cubicBezTo>
                    <a:pt x="238601" y="308038"/>
                    <a:pt x="242030" y="309372"/>
                    <a:pt x="245554" y="309372"/>
                  </a:cubicBezTo>
                  <a:lnTo>
                    <a:pt x="325469" y="309372"/>
                  </a:lnTo>
                  <a:cubicBezTo>
                    <a:pt x="325469" y="309372"/>
                    <a:pt x="325469" y="309372"/>
                    <a:pt x="325469" y="309372"/>
                  </a:cubicBezTo>
                  <a:cubicBezTo>
                    <a:pt x="325469" y="309372"/>
                    <a:pt x="325469" y="309372"/>
                    <a:pt x="325469" y="309372"/>
                  </a:cubicBezTo>
                  <a:lnTo>
                    <a:pt x="338995" y="309372"/>
                  </a:lnTo>
                  <a:cubicBezTo>
                    <a:pt x="340138" y="309372"/>
                    <a:pt x="341090" y="310325"/>
                    <a:pt x="341090" y="311467"/>
                  </a:cubicBezTo>
                  <a:lnTo>
                    <a:pt x="341090" y="405670"/>
                  </a:lnTo>
                  <a:cubicBezTo>
                    <a:pt x="341090" y="406813"/>
                    <a:pt x="340138" y="407765"/>
                    <a:pt x="338995" y="407765"/>
                  </a:cubicBezTo>
                  <a:lnTo>
                    <a:pt x="306134" y="407765"/>
                  </a:lnTo>
                  <a:cubicBezTo>
                    <a:pt x="302705" y="407765"/>
                    <a:pt x="299942" y="410528"/>
                    <a:pt x="299942" y="413957"/>
                  </a:cubicBezTo>
                  <a:cubicBezTo>
                    <a:pt x="299942" y="417386"/>
                    <a:pt x="302705" y="420148"/>
                    <a:pt x="306134" y="420148"/>
                  </a:cubicBezTo>
                  <a:lnTo>
                    <a:pt x="338995" y="420148"/>
                  </a:lnTo>
                  <a:cubicBezTo>
                    <a:pt x="346901" y="420148"/>
                    <a:pt x="353378" y="413671"/>
                    <a:pt x="353378" y="405765"/>
                  </a:cubicBezTo>
                  <a:lnTo>
                    <a:pt x="353378" y="311563"/>
                  </a:lnTo>
                  <a:cubicBezTo>
                    <a:pt x="353378" y="303657"/>
                    <a:pt x="346901" y="297180"/>
                    <a:pt x="338995" y="297180"/>
                  </a:cubicBezTo>
                  <a:lnTo>
                    <a:pt x="338995" y="297180"/>
                  </a:lnTo>
                  <a:close/>
                  <a:moveTo>
                    <a:pt x="81820" y="62675"/>
                  </a:moveTo>
                  <a:lnTo>
                    <a:pt x="42577" y="62675"/>
                  </a:lnTo>
                  <a:lnTo>
                    <a:pt x="84296" y="20955"/>
                  </a:lnTo>
                  <a:lnTo>
                    <a:pt x="84296" y="60198"/>
                  </a:lnTo>
                  <a:cubicBezTo>
                    <a:pt x="84296" y="61531"/>
                    <a:pt x="83249" y="62675"/>
                    <a:pt x="81820" y="6267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1" name="Google Shape;4641;p56"/>
            <p:cNvSpPr/>
            <p:nvPr/>
          </p:nvSpPr>
          <p:spPr>
            <a:xfrm>
              <a:off x="5442394" y="3792282"/>
              <a:ext cx="41624" cy="64103"/>
            </a:xfrm>
            <a:custGeom>
              <a:rect b="b" l="l" r="r" t="t"/>
              <a:pathLst>
                <a:path extrusionOk="0" h="64103" w="41624">
                  <a:moveTo>
                    <a:pt x="6191" y="0"/>
                  </a:moveTo>
                  <a:cubicBezTo>
                    <a:pt x="2762" y="0"/>
                    <a:pt x="0" y="2762"/>
                    <a:pt x="0" y="6191"/>
                  </a:cubicBezTo>
                  <a:lnTo>
                    <a:pt x="0" y="57912"/>
                  </a:lnTo>
                  <a:cubicBezTo>
                    <a:pt x="0" y="61341"/>
                    <a:pt x="2762" y="64103"/>
                    <a:pt x="6191" y="64103"/>
                  </a:cubicBezTo>
                  <a:cubicBezTo>
                    <a:pt x="9620" y="64103"/>
                    <a:pt x="12382" y="61341"/>
                    <a:pt x="12382" y="57912"/>
                  </a:cubicBezTo>
                  <a:lnTo>
                    <a:pt x="12382" y="41529"/>
                  </a:lnTo>
                  <a:cubicBezTo>
                    <a:pt x="15335" y="41529"/>
                    <a:pt x="18669" y="41529"/>
                    <a:pt x="20574" y="41529"/>
                  </a:cubicBezTo>
                  <a:cubicBezTo>
                    <a:pt x="32195" y="41529"/>
                    <a:pt x="41624" y="32194"/>
                    <a:pt x="41624" y="20765"/>
                  </a:cubicBezTo>
                  <a:cubicBezTo>
                    <a:pt x="41624" y="9335"/>
                    <a:pt x="32195" y="0"/>
                    <a:pt x="20574" y="0"/>
                  </a:cubicBezTo>
                  <a:lnTo>
                    <a:pt x="6191" y="0"/>
                  </a:lnTo>
                  <a:close/>
                  <a:moveTo>
                    <a:pt x="29242" y="20765"/>
                  </a:moveTo>
                  <a:cubicBezTo>
                    <a:pt x="29242" y="25337"/>
                    <a:pt x="25241" y="29242"/>
                    <a:pt x="20479" y="29242"/>
                  </a:cubicBezTo>
                  <a:cubicBezTo>
                    <a:pt x="18574" y="29242"/>
                    <a:pt x="15240" y="29242"/>
                    <a:pt x="12287" y="29242"/>
                  </a:cubicBezTo>
                  <a:lnTo>
                    <a:pt x="12287" y="12287"/>
                  </a:lnTo>
                  <a:lnTo>
                    <a:pt x="20479" y="12287"/>
                  </a:lnTo>
                  <a:cubicBezTo>
                    <a:pt x="25241" y="12287"/>
                    <a:pt x="29242" y="16192"/>
                    <a:pt x="29242" y="20765"/>
                  </a:cubicBezTo>
                  <a:lnTo>
                    <a:pt x="29242" y="207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2" name="Google Shape;4642;p56"/>
            <p:cNvSpPr/>
            <p:nvPr/>
          </p:nvSpPr>
          <p:spPr>
            <a:xfrm>
              <a:off x="5494989" y="3792267"/>
              <a:ext cx="45852" cy="64118"/>
            </a:xfrm>
            <a:custGeom>
              <a:rect b="b" l="l" r="r" t="t"/>
              <a:pathLst>
                <a:path extrusionOk="0" h="64118" w="45852">
                  <a:moveTo>
                    <a:pt x="24081" y="51736"/>
                  </a:moveTo>
                  <a:cubicBezTo>
                    <a:pt x="18842" y="51736"/>
                    <a:pt x="13794" y="49641"/>
                    <a:pt x="10651" y="46117"/>
                  </a:cubicBezTo>
                  <a:cubicBezTo>
                    <a:pt x="8365" y="43640"/>
                    <a:pt x="4459" y="43450"/>
                    <a:pt x="1983" y="45736"/>
                  </a:cubicBezTo>
                  <a:cubicBezTo>
                    <a:pt x="-494" y="48022"/>
                    <a:pt x="-684" y="51927"/>
                    <a:pt x="1602" y="54403"/>
                  </a:cubicBezTo>
                  <a:cubicBezTo>
                    <a:pt x="7126" y="60499"/>
                    <a:pt x="15508" y="64119"/>
                    <a:pt x="24176" y="64119"/>
                  </a:cubicBezTo>
                  <a:cubicBezTo>
                    <a:pt x="34939" y="64119"/>
                    <a:pt x="43988" y="57261"/>
                    <a:pt x="45607" y="47831"/>
                  </a:cubicBezTo>
                  <a:cubicBezTo>
                    <a:pt x="46846" y="40783"/>
                    <a:pt x="43607" y="31448"/>
                    <a:pt x="30748" y="26686"/>
                  </a:cubicBezTo>
                  <a:cubicBezTo>
                    <a:pt x="24367" y="24304"/>
                    <a:pt x="18366" y="21733"/>
                    <a:pt x="16651" y="20970"/>
                  </a:cubicBezTo>
                  <a:cubicBezTo>
                    <a:pt x="15127" y="19732"/>
                    <a:pt x="15127" y="18018"/>
                    <a:pt x="15223" y="17256"/>
                  </a:cubicBezTo>
                  <a:cubicBezTo>
                    <a:pt x="15318" y="16303"/>
                    <a:pt x="16080" y="13922"/>
                    <a:pt x="19509" y="12874"/>
                  </a:cubicBezTo>
                  <a:cubicBezTo>
                    <a:pt x="26939" y="10588"/>
                    <a:pt x="33892" y="16113"/>
                    <a:pt x="33987" y="16208"/>
                  </a:cubicBezTo>
                  <a:cubicBezTo>
                    <a:pt x="36559" y="18399"/>
                    <a:pt x="40464" y="18018"/>
                    <a:pt x="42655" y="15446"/>
                  </a:cubicBezTo>
                  <a:cubicBezTo>
                    <a:pt x="44845" y="12874"/>
                    <a:pt x="44464" y="8969"/>
                    <a:pt x="41893" y="6778"/>
                  </a:cubicBezTo>
                  <a:cubicBezTo>
                    <a:pt x="41416" y="6397"/>
                    <a:pt x="29891" y="-3128"/>
                    <a:pt x="15889" y="1063"/>
                  </a:cubicBezTo>
                  <a:cubicBezTo>
                    <a:pt x="8841" y="3159"/>
                    <a:pt x="3888" y="8683"/>
                    <a:pt x="2935" y="15541"/>
                  </a:cubicBezTo>
                  <a:cubicBezTo>
                    <a:pt x="1983" y="21923"/>
                    <a:pt x="4745" y="28019"/>
                    <a:pt x="10174" y="31543"/>
                  </a:cubicBezTo>
                  <a:cubicBezTo>
                    <a:pt x="10460" y="31734"/>
                    <a:pt x="10746" y="31829"/>
                    <a:pt x="11032" y="32020"/>
                  </a:cubicBezTo>
                  <a:cubicBezTo>
                    <a:pt x="11317" y="32115"/>
                    <a:pt x="18461" y="35353"/>
                    <a:pt x="26462" y="38306"/>
                  </a:cubicBezTo>
                  <a:cubicBezTo>
                    <a:pt x="28843" y="39163"/>
                    <a:pt x="34177" y="41640"/>
                    <a:pt x="33415" y="45736"/>
                  </a:cubicBezTo>
                  <a:cubicBezTo>
                    <a:pt x="32844" y="48784"/>
                    <a:pt x="29224" y="51832"/>
                    <a:pt x="24081" y="51832"/>
                  </a:cubicBezTo>
                  <a:lnTo>
                    <a:pt x="24081" y="518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3" name="Google Shape;4643;p56"/>
            <p:cNvSpPr/>
            <p:nvPr/>
          </p:nvSpPr>
          <p:spPr>
            <a:xfrm>
              <a:off x="5557647" y="3792282"/>
              <a:ext cx="47815" cy="64008"/>
            </a:xfrm>
            <a:custGeom>
              <a:rect b="b" l="l" r="r" t="t"/>
              <a:pathLst>
                <a:path extrusionOk="0" h="64008" w="47815">
                  <a:moveTo>
                    <a:pt x="1810" y="62198"/>
                  </a:moveTo>
                  <a:cubicBezTo>
                    <a:pt x="2953" y="63341"/>
                    <a:pt x="4572" y="64008"/>
                    <a:pt x="6191" y="64008"/>
                  </a:cubicBezTo>
                  <a:cubicBezTo>
                    <a:pt x="6191" y="64008"/>
                    <a:pt x="17145" y="64008"/>
                    <a:pt x="21336" y="63913"/>
                  </a:cubicBezTo>
                  <a:cubicBezTo>
                    <a:pt x="36671" y="63627"/>
                    <a:pt x="47815" y="50197"/>
                    <a:pt x="47815" y="32004"/>
                  </a:cubicBezTo>
                  <a:cubicBezTo>
                    <a:pt x="47815" y="12859"/>
                    <a:pt x="36957" y="0"/>
                    <a:pt x="20764" y="0"/>
                  </a:cubicBezTo>
                  <a:lnTo>
                    <a:pt x="6191" y="0"/>
                  </a:lnTo>
                  <a:cubicBezTo>
                    <a:pt x="2762" y="0"/>
                    <a:pt x="0" y="2762"/>
                    <a:pt x="0" y="6191"/>
                  </a:cubicBezTo>
                  <a:lnTo>
                    <a:pt x="0" y="57055"/>
                  </a:lnTo>
                  <a:cubicBezTo>
                    <a:pt x="0" y="59055"/>
                    <a:pt x="381" y="60769"/>
                    <a:pt x="1905" y="62294"/>
                  </a:cubicBezTo>
                  <a:lnTo>
                    <a:pt x="1905" y="62294"/>
                  </a:lnTo>
                  <a:close/>
                  <a:moveTo>
                    <a:pt x="12287" y="12287"/>
                  </a:moveTo>
                  <a:lnTo>
                    <a:pt x="20764" y="12287"/>
                  </a:lnTo>
                  <a:cubicBezTo>
                    <a:pt x="31623" y="12287"/>
                    <a:pt x="35528" y="22479"/>
                    <a:pt x="35528" y="32004"/>
                  </a:cubicBezTo>
                  <a:cubicBezTo>
                    <a:pt x="35528" y="45339"/>
                    <a:pt x="28289" y="51435"/>
                    <a:pt x="21146" y="51625"/>
                  </a:cubicBezTo>
                  <a:cubicBezTo>
                    <a:pt x="19145" y="51625"/>
                    <a:pt x="15526" y="51625"/>
                    <a:pt x="12382" y="51625"/>
                  </a:cubicBezTo>
                  <a:lnTo>
                    <a:pt x="12382" y="121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4" name="Google Shape;4644;p56"/>
          <p:cNvGrpSpPr/>
          <p:nvPr/>
        </p:nvGrpSpPr>
        <p:grpSpPr>
          <a:xfrm>
            <a:off x="717494" y="3737447"/>
            <a:ext cx="291819" cy="260513"/>
            <a:chOff x="5862256" y="3462622"/>
            <a:chExt cx="442150" cy="394716"/>
          </a:xfrm>
        </p:grpSpPr>
        <p:sp>
          <p:nvSpPr>
            <p:cNvPr id="4645" name="Google Shape;4645;p56"/>
            <p:cNvSpPr/>
            <p:nvPr/>
          </p:nvSpPr>
          <p:spPr>
            <a:xfrm>
              <a:off x="6061328" y="3739895"/>
              <a:ext cx="44005" cy="12954"/>
            </a:xfrm>
            <a:custGeom>
              <a:rect b="b" l="l" r="r" t="t"/>
              <a:pathLst>
                <a:path extrusionOk="0" h="12954" w="44005">
                  <a:moveTo>
                    <a:pt x="37529" y="12954"/>
                  </a:moveTo>
                  <a:cubicBezTo>
                    <a:pt x="41148" y="12954"/>
                    <a:pt x="44006" y="10096"/>
                    <a:pt x="44006" y="6477"/>
                  </a:cubicBezTo>
                  <a:cubicBezTo>
                    <a:pt x="44006" y="2858"/>
                    <a:pt x="41148" y="0"/>
                    <a:pt x="37529" y="0"/>
                  </a:cubicBezTo>
                  <a:lnTo>
                    <a:pt x="6477" y="0"/>
                  </a:lnTo>
                  <a:cubicBezTo>
                    <a:pt x="2858" y="0"/>
                    <a:pt x="0" y="2858"/>
                    <a:pt x="0" y="6477"/>
                  </a:cubicBezTo>
                  <a:cubicBezTo>
                    <a:pt x="0" y="10096"/>
                    <a:pt x="2858" y="12954"/>
                    <a:pt x="6477" y="12954"/>
                  </a:cubicBezTo>
                  <a:lnTo>
                    <a:pt x="37529" y="129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6" name="Google Shape;4646;p56"/>
            <p:cNvSpPr/>
            <p:nvPr/>
          </p:nvSpPr>
          <p:spPr>
            <a:xfrm>
              <a:off x="5862256" y="3462622"/>
              <a:ext cx="442150" cy="394716"/>
            </a:xfrm>
            <a:custGeom>
              <a:rect b="b" l="l" r="r" t="t"/>
              <a:pathLst>
                <a:path extrusionOk="0" h="394716" w="442150">
                  <a:moveTo>
                    <a:pt x="422720" y="0"/>
                  </a:moveTo>
                  <a:lnTo>
                    <a:pt x="19431" y="0"/>
                  </a:lnTo>
                  <a:cubicBezTo>
                    <a:pt x="8763" y="0"/>
                    <a:pt x="0" y="8763"/>
                    <a:pt x="0" y="19431"/>
                  </a:cubicBezTo>
                  <a:lnTo>
                    <a:pt x="0" y="288417"/>
                  </a:lnTo>
                  <a:cubicBezTo>
                    <a:pt x="0" y="301466"/>
                    <a:pt x="10668" y="312134"/>
                    <a:pt x="23717" y="312134"/>
                  </a:cubicBezTo>
                  <a:lnTo>
                    <a:pt x="94964" y="312134"/>
                  </a:lnTo>
                  <a:cubicBezTo>
                    <a:pt x="98584" y="312134"/>
                    <a:pt x="101441" y="309277"/>
                    <a:pt x="101441" y="305657"/>
                  </a:cubicBezTo>
                  <a:cubicBezTo>
                    <a:pt x="101441" y="302038"/>
                    <a:pt x="98584" y="299180"/>
                    <a:pt x="94964" y="299180"/>
                  </a:cubicBezTo>
                  <a:lnTo>
                    <a:pt x="23717" y="299180"/>
                  </a:lnTo>
                  <a:cubicBezTo>
                    <a:pt x="17812" y="299180"/>
                    <a:pt x="12954" y="294323"/>
                    <a:pt x="12954" y="288417"/>
                  </a:cubicBezTo>
                  <a:lnTo>
                    <a:pt x="12954" y="269272"/>
                  </a:lnTo>
                  <a:lnTo>
                    <a:pt x="429196" y="269272"/>
                  </a:lnTo>
                  <a:lnTo>
                    <a:pt x="429196" y="288417"/>
                  </a:lnTo>
                  <a:cubicBezTo>
                    <a:pt x="429196" y="294323"/>
                    <a:pt x="424339" y="299180"/>
                    <a:pt x="418433" y="299180"/>
                  </a:cubicBezTo>
                  <a:lnTo>
                    <a:pt x="125254" y="299180"/>
                  </a:lnTo>
                  <a:cubicBezTo>
                    <a:pt x="121634" y="299180"/>
                    <a:pt x="118777" y="302038"/>
                    <a:pt x="118777" y="305657"/>
                  </a:cubicBezTo>
                  <a:cubicBezTo>
                    <a:pt x="118777" y="309277"/>
                    <a:pt x="121634" y="312134"/>
                    <a:pt x="125254" y="312134"/>
                  </a:cubicBezTo>
                  <a:lnTo>
                    <a:pt x="177165" y="312134"/>
                  </a:lnTo>
                  <a:lnTo>
                    <a:pt x="177165" y="357950"/>
                  </a:lnTo>
                  <a:lnTo>
                    <a:pt x="145923" y="357950"/>
                  </a:lnTo>
                  <a:cubicBezTo>
                    <a:pt x="137636" y="357950"/>
                    <a:pt x="130778" y="364712"/>
                    <a:pt x="130778" y="373094"/>
                  </a:cubicBezTo>
                  <a:lnTo>
                    <a:pt x="130778" y="379571"/>
                  </a:lnTo>
                  <a:cubicBezTo>
                    <a:pt x="130778" y="387858"/>
                    <a:pt x="137541" y="394716"/>
                    <a:pt x="145923" y="394716"/>
                  </a:cubicBezTo>
                  <a:lnTo>
                    <a:pt x="296228" y="394716"/>
                  </a:lnTo>
                  <a:cubicBezTo>
                    <a:pt x="304514" y="394716"/>
                    <a:pt x="311372" y="387953"/>
                    <a:pt x="311372" y="379571"/>
                  </a:cubicBezTo>
                  <a:lnTo>
                    <a:pt x="311372" y="373094"/>
                  </a:lnTo>
                  <a:cubicBezTo>
                    <a:pt x="311372" y="364808"/>
                    <a:pt x="304610" y="357950"/>
                    <a:pt x="296228" y="357950"/>
                  </a:cubicBezTo>
                  <a:lnTo>
                    <a:pt x="264986" y="357950"/>
                  </a:lnTo>
                  <a:lnTo>
                    <a:pt x="264986" y="312134"/>
                  </a:lnTo>
                  <a:lnTo>
                    <a:pt x="418433" y="312134"/>
                  </a:lnTo>
                  <a:cubicBezTo>
                    <a:pt x="431483" y="312134"/>
                    <a:pt x="442151" y="301466"/>
                    <a:pt x="442151" y="288417"/>
                  </a:cubicBezTo>
                  <a:lnTo>
                    <a:pt x="442151" y="19431"/>
                  </a:lnTo>
                  <a:cubicBezTo>
                    <a:pt x="442151" y="8763"/>
                    <a:pt x="433388" y="0"/>
                    <a:pt x="422720" y="0"/>
                  </a:cubicBezTo>
                  <a:lnTo>
                    <a:pt x="422720" y="0"/>
                  </a:lnTo>
                  <a:close/>
                  <a:moveTo>
                    <a:pt x="190119" y="312134"/>
                  </a:moveTo>
                  <a:lnTo>
                    <a:pt x="252032" y="312134"/>
                  </a:lnTo>
                  <a:lnTo>
                    <a:pt x="252032" y="357950"/>
                  </a:lnTo>
                  <a:lnTo>
                    <a:pt x="190119" y="357950"/>
                  </a:lnTo>
                  <a:lnTo>
                    <a:pt x="190119" y="312134"/>
                  </a:lnTo>
                  <a:close/>
                  <a:moveTo>
                    <a:pt x="296228" y="370904"/>
                  </a:moveTo>
                  <a:cubicBezTo>
                    <a:pt x="297371" y="370904"/>
                    <a:pt x="298418" y="371856"/>
                    <a:pt x="298418" y="373094"/>
                  </a:cubicBezTo>
                  <a:lnTo>
                    <a:pt x="298418" y="379571"/>
                  </a:lnTo>
                  <a:cubicBezTo>
                    <a:pt x="298418" y="380714"/>
                    <a:pt x="297466" y="381762"/>
                    <a:pt x="296228" y="381762"/>
                  </a:cubicBezTo>
                  <a:lnTo>
                    <a:pt x="145923" y="381762"/>
                  </a:lnTo>
                  <a:cubicBezTo>
                    <a:pt x="144780" y="381762"/>
                    <a:pt x="143732" y="380810"/>
                    <a:pt x="143732" y="379571"/>
                  </a:cubicBezTo>
                  <a:lnTo>
                    <a:pt x="143732" y="373094"/>
                  </a:lnTo>
                  <a:cubicBezTo>
                    <a:pt x="143732" y="371951"/>
                    <a:pt x="144685" y="370904"/>
                    <a:pt x="145923" y="370904"/>
                  </a:cubicBezTo>
                  <a:lnTo>
                    <a:pt x="296228" y="370904"/>
                  </a:lnTo>
                  <a:close/>
                  <a:moveTo>
                    <a:pt x="429196" y="256223"/>
                  </a:moveTo>
                  <a:lnTo>
                    <a:pt x="12954" y="256223"/>
                  </a:lnTo>
                  <a:lnTo>
                    <a:pt x="12954" y="19336"/>
                  </a:lnTo>
                  <a:cubicBezTo>
                    <a:pt x="12954" y="15811"/>
                    <a:pt x="15907" y="12859"/>
                    <a:pt x="19431" y="12859"/>
                  </a:cubicBezTo>
                  <a:lnTo>
                    <a:pt x="422720" y="12859"/>
                  </a:lnTo>
                  <a:cubicBezTo>
                    <a:pt x="426244" y="12859"/>
                    <a:pt x="429196" y="15811"/>
                    <a:pt x="429196" y="19336"/>
                  </a:cubicBezTo>
                  <a:lnTo>
                    <a:pt x="429196" y="2562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7" name="Google Shape;4647;p56"/>
            <p:cNvSpPr/>
            <p:nvPr/>
          </p:nvSpPr>
          <p:spPr>
            <a:xfrm>
              <a:off x="5885021" y="3485482"/>
              <a:ext cx="396430" cy="223551"/>
            </a:xfrm>
            <a:custGeom>
              <a:rect b="b" l="l" r="r" t="t"/>
              <a:pathLst>
                <a:path extrusionOk="0" h="223551" w="396430">
                  <a:moveTo>
                    <a:pt x="385763" y="0"/>
                  </a:moveTo>
                  <a:lnTo>
                    <a:pt x="342519" y="0"/>
                  </a:lnTo>
                  <a:cubicBezTo>
                    <a:pt x="338899" y="0"/>
                    <a:pt x="336042" y="2857"/>
                    <a:pt x="336042" y="6477"/>
                  </a:cubicBezTo>
                  <a:cubicBezTo>
                    <a:pt x="336042" y="10097"/>
                    <a:pt x="338899" y="12954"/>
                    <a:pt x="342519" y="12954"/>
                  </a:cubicBezTo>
                  <a:lnTo>
                    <a:pt x="383572" y="12954"/>
                  </a:lnTo>
                  <a:lnTo>
                    <a:pt x="383572" y="210598"/>
                  </a:lnTo>
                  <a:lnTo>
                    <a:pt x="12954" y="210598"/>
                  </a:lnTo>
                  <a:lnTo>
                    <a:pt x="12954" y="12954"/>
                  </a:lnTo>
                  <a:lnTo>
                    <a:pt x="312230" y="12954"/>
                  </a:lnTo>
                  <a:cubicBezTo>
                    <a:pt x="315849" y="12954"/>
                    <a:pt x="318706" y="10097"/>
                    <a:pt x="318706" y="6477"/>
                  </a:cubicBezTo>
                  <a:cubicBezTo>
                    <a:pt x="318706" y="2857"/>
                    <a:pt x="315849" y="0"/>
                    <a:pt x="312230" y="0"/>
                  </a:cubicBezTo>
                  <a:lnTo>
                    <a:pt x="10763" y="0"/>
                  </a:lnTo>
                  <a:cubicBezTo>
                    <a:pt x="4858" y="0"/>
                    <a:pt x="0" y="4858"/>
                    <a:pt x="0" y="10763"/>
                  </a:cubicBezTo>
                  <a:lnTo>
                    <a:pt x="0" y="212788"/>
                  </a:lnTo>
                  <a:cubicBezTo>
                    <a:pt x="0" y="218694"/>
                    <a:pt x="4858" y="223552"/>
                    <a:pt x="10763" y="223552"/>
                  </a:cubicBezTo>
                  <a:lnTo>
                    <a:pt x="385667" y="223552"/>
                  </a:lnTo>
                  <a:cubicBezTo>
                    <a:pt x="391573" y="223552"/>
                    <a:pt x="396430" y="218694"/>
                    <a:pt x="396430" y="212788"/>
                  </a:cubicBezTo>
                  <a:lnTo>
                    <a:pt x="396430" y="10763"/>
                  </a:lnTo>
                  <a:cubicBezTo>
                    <a:pt x="396430" y="4858"/>
                    <a:pt x="391573" y="0"/>
                    <a:pt x="38566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8" name="Google Shape;4648;p56"/>
            <p:cNvSpPr/>
            <p:nvPr/>
          </p:nvSpPr>
          <p:spPr>
            <a:xfrm>
              <a:off x="6140767" y="3661314"/>
              <a:ext cx="60959" cy="12954"/>
            </a:xfrm>
            <a:custGeom>
              <a:rect b="b" l="l" r="r" t="t"/>
              <a:pathLst>
                <a:path extrusionOk="0" h="12954" w="60959">
                  <a:moveTo>
                    <a:pt x="6477" y="0"/>
                  </a:moveTo>
                  <a:cubicBezTo>
                    <a:pt x="2857" y="0"/>
                    <a:pt x="0" y="2858"/>
                    <a:pt x="0" y="6477"/>
                  </a:cubicBezTo>
                  <a:cubicBezTo>
                    <a:pt x="0" y="10096"/>
                    <a:pt x="2857" y="12954"/>
                    <a:pt x="6477" y="12954"/>
                  </a:cubicBezTo>
                  <a:lnTo>
                    <a:pt x="54483" y="12954"/>
                  </a:lnTo>
                  <a:cubicBezTo>
                    <a:pt x="58102" y="12954"/>
                    <a:pt x="60960" y="10096"/>
                    <a:pt x="60960" y="6477"/>
                  </a:cubicBezTo>
                  <a:cubicBezTo>
                    <a:pt x="60960" y="2858"/>
                    <a:pt x="58102" y="0"/>
                    <a:pt x="54483" y="0"/>
                  </a:cubicBezTo>
                  <a:lnTo>
                    <a:pt x="6477"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9" name="Google Shape;4649;p56"/>
            <p:cNvSpPr/>
            <p:nvPr/>
          </p:nvSpPr>
          <p:spPr>
            <a:xfrm>
              <a:off x="6140672" y="3639025"/>
              <a:ext cx="101060" cy="12954"/>
            </a:xfrm>
            <a:custGeom>
              <a:rect b="b" l="l" r="r" t="t"/>
              <a:pathLst>
                <a:path extrusionOk="0" h="12954" w="101060">
                  <a:moveTo>
                    <a:pt x="101060" y="6477"/>
                  </a:moveTo>
                  <a:cubicBezTo>
                    <a:pt x="101060" y="2857"/>
                    <a:pt x="98203" y="0"/>
                    <a:pt x="94583" y="0"/>
                  </a:cubicBezTo>
                  <a:lnTo>
                    <a:pt x="6477" y="0"/>
                  </a:lnTo>
                  <a:cubicBezTo>
                    <a:pt x="2857" y="0"/>
                    <a:pt x="0" y="2857"/>
                    <a:pt x="0" y="6477"/>
                  </a:cubicBezTo>
                  <a:cubicBezTo>
                    <a:pt x="0" y="10096"/>
                    <a:pt x="2857" y="12954"/>
                    <a:pt x="6477" y="12954"/>
                  </a:cubicBezTo>
                  <a:lnTo>
                    <a:pt x="94583" y="12954"/>
                  </a:lnTo>
                  <a:cubicBezTo>
                    <a:pt x="98203" y="12954"/>
                    <a:pt x="101060" y="10096"/>
                    <a:pt x="101060" y="647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0" name="Google Shape;4650;p56"/>
            <p:cNvSpPr/>
            <p:nvPr/>
          </p:nvSpPr>
          <p:spPr>
            <a:xfrm>
              <a:off x="6140672" y="3616832"/>
              <a:ext cx="101060" cy="12954"/>
            </a:xfrm>
            <a:custGeom>
              <a:rect b="b" l="l" r="r" t="t"/>
              <a:pathLst>
                <a:path extrusionOk="0" h="12954" w="10106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1" name="Google Shape;4651;p56"/>
            <p:cNvSpPr/>
            <p:nvPr/>
          </p:nvSpPr>
          <p:spPr>
            <a:xfrm>
              <a:off x="6140672" y="3594543"/>
              <a:ext cx="101060" cy="12954"/>
            </a:xfrm>
            <a:custGeom>
              <a:rect b="b" l="l" r="r" t="t"/>
              <a:pathLst>
                <a:path extrusionOk="0" h="12954" w="101060">
                  <a:moveTo>
                    <a:pt x="94583" y="0"/>
                  </a:moveTo>
                  <a:lnTo>
                    <a:pt x="6477" y="0"/>
                  </a:lnTo>
                  <a:cubicBezTo>
                    <a:pt x="2857" y="0"/>
                    <a:pt x="0" y="2858"/>
                    <a:pt x="0" y="6477"/>
                  </a:cubicBezTo>
                  <a:cubicBezTo>
                    <a:pt x="0" y="10097"/>
                    <a:pt x="2857" y="12954"/>
                    <a:pt x="6477" y="12954"/>
                  </a:cubicBezTo>
                  <a:lnTo>
                    <a:pt x="94583" y="12954"/>
                  </a:lnTo>
                  <a:cubicBezTo>
                    <a:pt x="98203" y="12954"/>
                    <a:pt x="101060" y="10097"/>
                    <a:pt x="101060" y="6477"/>
                  </a:cubicBezTo>
                  <a:cubicBezTo>
                    <a:pt x="101060" y="2858"/>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2" name="Google Shape;4652;p56"/>
            <p:cNvSpPr/>
            <p:nvPr/>
          </p:nvSpPr>
          <p:spPr>
            <a:xfrm>
              <a:off x="6140672" y="3572350"/>
              <a:ext cx="101060" cy="12954"/>
            </a:xfrm>
            <a:custGeom>
              <a:rect b="b" l="l" r="r" t="t"/>
              <a:pathLst>
                <a:path extrusionOk="0" h="12954" w="101060">
                  <a:moveTo>
                    <a:pt x="94583" y="0"/>
                  </a:moveTo>
                  <a:lnTo>
                    <a:pt x="6477" y="0"/>
                  </a:lnTo>
                  <a:cubicBezTo>
                    <a:pt x="2857" y="0"/>
                    <a:pt x="0" y="2857"/>
                    <a:pt x="0" y="6477"/>
                  </a:cubicBezTo>
                  <a:cubicBezTo>
                    <a:pt x="0" y="10096"/>
                    <a:pt x="2857" y="12954"/>
                    <a:pt x="6477" y="12954"/>
                  </a:cubicBezTo>
                  <a:lnTo>
                    <a:pt x="94583" y="12954"/>
                  </a:lnTo>
                  <a:cubicBezTo>
                    <a:pt x="98203" y="12954"/>
                    <a:pt x="101060" y="10096"/>
                    <a:pt x="101060" y="6477"/>
                  </a:cubicBezTo>
                  <a:cubicBezTo>
                    <a:pt x="101060" y="2857"/>
                    <a:pt x="98203" y="0"/>
                    <a:pt x="9458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3" name="Google Shape;4653;p56"/>
            <p:cNvSpPr/>
            <p:nvPr/>
          </p:nvSpPr>
          <p:spPr>
            <a:xfrm>
              <a:off x="5924835" y="3511581"/>
              <a:ext cx="191642" cy="173831"/>
            </a:xfrm>
            <a:custGeom>
              <a:rect b="b" l="l" r="r" t="t"/>
              <a:pathLst>
                <a:path extrusionOk="0" h="173831" w="191642">
                  <a:moveTo>
                    <a:pt x="175641" y="78010"/>
                  </a:moveTo>
                  <a:cubicBezTo>
                    <a:pt x="179261" y="78010"/>
                    <a:pt x="182118" y="75152"/>
                    <a:pt x="182118" y="71533"/>
                  </a:cubicBezTo>
                  <a:lnTo>
                    <a:pt x="182118" y="36957"/>
                  </a:lnTo>
                  <a:lnTo>
                    <a:pt x="185166" y="36957"/>
                  </a:lnTo>
                  <a:cubicBezTo>
                    <a:pt x="188786" y="36957"/>
                    <a:pt x="191643" y="34100"/>
                    <a:pt x="191643" y="30480"/>
                  </a:cubicBezTo>
                  <a:lnTo>
                    <a:pt x="191643" y="6477"/>
                  </a:lnTo>
                  <a:cubicBezTo>
                    <a:pt x="191643" y="2858"/>
                    <a:pt x="188786" y="0"/>
                    <a:pt x="185166" y="0"/>
                  </a:cubicBezTo>
                  <a:lnTo>
                    <a:pt x="161163" y="0"/>
                  </a:lnTo>
                  <a:cubicBezTo>
                    <a:pt x="157544" y="0"/>
                    <a:pt x="154686" y="2858"/>
                    <a:pt x="154686" y="6477"/>
                  </a:cubicBezTo>
                  <a:lnTo>
                    <a:pt x="154686" y="8858"/>
                  </a:lnTo>
                  <a:lnTo>
                    <a:pt x="36957" y="8858"/>
                  </a:lnTo>
                  <a:lnTo>
                    <a:pt x="36957" y="6477"/>
                  </a:lnTo>
                  <a:cubicBezTo>
                    <a:pt x="36957" y="2858"/>
                    <a:pt x="34099" y="0"/>
                    <a:pt x="30480" y="0"/>
                  </a:cubicBezTo>
                  <a:lnTo>
                    <a:pt x="6477" y="0"/>
                  </a:lnTo>
                  <a:cubicBezTo>
                    <a:pt x="2857" y="0"/>
                    <a:pt x="0" y="2858"/>
                    <a:pt x="0" y="6477"/>
                  </a:cubicBezTo>
                  <a:lnTo>
                    <a:pt x="0" y="30480"/>
                  </a:lnTo>
                  <a:cubicBezTo>
                    <a:pt x="0" y="34100"/>
                    <a:pt x="2857" y="36957"/>
                    <a:pt x="6477" y="36957"/>
                  </a:cubicBezTo>
                  <a:lnTo>
                    <a:pt x="8858" y="36957"/>
                  </a:lnTo>
                  <a:lnTo>
                    <a:pt x="8858" y="136874"/>
                  </a:lnTo>
                  <a:lnTo>
                    <a:pt x="6477" y="136874"/>
                  </a:lnTo>
                  <a:cubicBezTo>
                    <a:pt x="2857" y="136874"/>
                    <a:pt x="0" y="139732"/>
                    <a:pt x="0" y="143351"/>
                  </a:cubicBezTo>
                  <a:lnTo>
                    <a:pt x="0" y="167354"/>
                  </a:lnTo>
                  <a:cubicBezTo>
                    <a:pt x="0" y="170974"/>
                    <a:pt x="2857" y="173831"/>
                    <a:pt x="6477" y="173831"/>
                  </a:cubicBezTo>
                  <a:lnTo>
                    <a:pt x="30480" y="173831"/>
                  </a:lnTo>
                  <a:cubicBezTo>
                    <a:pt x="34099" y="173831"/>
                    <a:pt x="36957" y="170974"/>
                    <a:pt x="36957" y="167354"/>
                  </a:cubicBezTo>
                  <a:lnTo>
                    <a:pt x="36957" y="164402"/>
                  </a:lnTo>
                  <a:lnTo>
                    <a:pt x="154686" y="164402"/>
                  </a:lnTo>
                  <a:lnTo>
                    <a:pt x="154686" y="167354"/>
                  </a:lnTo>
                  <a:cubicBezTo>
                    <a:pt x="154686" y="170974"/>
                    <a:pt x="157544" y="173831"/>
                    <a:pt x="161163" y="173831"/>
                  </a:cubicBezTo>
                  <a:lnTo>
                    <a:pt x="185166" y="173831"/>
                  </a:lnTo>
                  <a:cubicBezTo>
                    <a:pt x="188786" y="173831"/>
                    <a:pt x="191643" y="170974"/>
                    <a:pt x="191643" y="167354"/>
                  </a:cubicBezTo>
                  <a:lnTo>
                    <a:pt x="191643" y="143351"/>
                  </a:lnTo>
                  <a:cubicBezTo>
                    <a:pt x="191643" y="139732"/>
                    <a:pt x="188786" y="136874"/>
                    <a:pt x="185166" y="136874"/>
                  </a:cubicBezTo>
                  <a:lnTo>
                    <a:pt x="182118" y="136874"/>
                  </a:lnTo>
                  <a:lnTo>
                    <a:pt x="182118" y="101727"/>
                  </a:lnTo>
                  <a:cubicBezTo>
                    <a:pt x="182118" y="98108"/>
                    <a:pt x="179261" y="95250"/>
                    <a:pt x="175641" y="95250"/>
                  </a:cubicBezTo>
                  <a:cubicBezTo>
                    <a:pt x="172021" y="95250"/>
                    <a:pt x="169164" y="98108"/>
                    <a:pt x="169164" y="101727"/>
                  </a:cubicBezTo>
                  <a:lnTo>
                    <a:pt x="169164" y="136874"/>
                  </a:lnTo>
                  <a:lnTo>
                    <a:pt x="161258" y="136874"/>
                  </a:lnTo>
                  <a:cubicBezTo>
                    <a:pt x="157639" y="136874"/>
                    <a:pt x="154781" y="139732"/>
                    <a:pt x="154781" y="143351"/>
                  </a:cubicBezTo>
                  <a:lnTo>
                    <a:pt x="154781" y="151448"/>
                  </a:lnTo>
                  <a:lnTo>
                    <a:pt x="37052" y="151448"/>
                  </a:lnTo>
                  <a:lnTo>
                    <a:pt x="37052" y="143351"/>
                  </a:lnTo>
                  <a:cubicBezTo>
                    <a:pt x="37052" y="139732"/>
                    <a:pt x="34195" y="136874"/>
                    <a:pt x="30575" y="136874"/>
                  </a:cubicBezTo>
                  <a:lnTo>
                    <a:pt x="22003" y="136874"/>
                  </a:lnTo>
                  <a:lnTo>
                    <a:pt x="22003" y="36957"/>
                  </a:lnTo>
                  <a:lnTo>
                    <a:pt x="30575" y="36957"/>
                  </a:lnTo>
                  <a:cubicBezTo>
                    <a:pt x="34195" y="36957"/>
                    <a:pt x="37052" y="34100"/>
                    <a:pt x="37052" y="30480"/>
                  </a:cubicBezTo>
                  <a:lnTo>
                    <a:pt x="37052" y="21812"/>
                  </a:lnTo>
                  <a:lnTo>
                    <a:pt x="154781" y="21812"/>
                  </a:lnTo>
                  <a:lnTo>
                    <a:pt x="154781" y="30480"/>
                  </a:lnTo>
                  <a:cubicBezTo>
                    <a:pt x="154781" y="34100"/>
                    <a:pt x="157639" y="36957"/>
                    <a:pt x="161258" y="36957"/>
                  </a:cubicBezTo>
                  <a:lnTo>
                    <a:pt x="169164" y="36957"/>
                  </a:lnTo>
                  <a:lnTo>
                    <a:pt x="169164" y="71533"/>
                  </a:lnTo>
                  <a:cubicBezTo>
                    <a:pt x="169164" y="75152"/>
                    <a:pt x="172021" y="78010"/>
                    <a:pt x="175641" y="78010"/>
                  </a:cubicBezTo>
                  <a:lnTo>
                    <a:pt x="175641" y="78010"/>
                  </a:lnTo>
                  <a:close/>
                  <a:moveTo>
                    <a:pt x="167735" y="149828"/>
                  </a:moveTo>
                  <a:lnTo>
                    <a:pt x="178784" y="149828"/>
                  </a:lnTo>
                  <a:lnTo>
                    <a:pt x="178784" y="160877"/>
                  </a:lnTo>
                  <a:lnTo>
                    <a:pt x="167735" y="160877"/>
                  </a:lnTo>
                  <a:lnTo>
                    <a:pt x="167735" y="149828"/>
                  </a:lnTo>
                  <a:close/>
                  <a:moveTo>
                    <a:pt x="24098" y="149828"/>
                  </a:moveTo>
                  <a:lnTo>
                    <a:pt x="24098" y="160877"/>
                  </a:lnTo>
                  <a:lnTo>
                    <a:pt x="13049" y="160877"/>
                  </a:lnTo>
                  <a:lnTo>
                    <a:pt x="13049" y="149828"/>
                  </a:lnTo>
                  <a:lnTo>
                    <a:pt x="24098" y="149828"/>
                  </a:lnTo>
                  <a:close/>
                  <a:moveTo>
                    <a:pt x="24098" y="24003"/>
                  </a:moveTo>
                  <a:lnTo>
                    <a:pt x="13049" y="24003"/>
                  </a:lnTo>
                  <a:lnTo>
                    <a:pt x="13049" y="12954"/>
                  </a:lnTo>
                  <a:lnTo>
                    <a:pt x="24098" y="12954"/>
                  </a:lnTo>
                  <a:lnTo>
                    <a:pt x="24098" y="24003"/>
                  </a:lnTo>
                  <a:close/>
                  <a:moveTo>
                    <a:pt x="167735" y="24003"/>
                  </a:moveTo>
                  <a:lnTo>
                    <a:pt x="167735" y="12954"/>
                  </a:lnTo>
                  <a:lnTo>
                    <a:pt x="178784" y="12954"/>
                  </a:lnTo>
                  <a:lnTo>
                    <a:pt x="178784" y="24003"/>
                  </a:lnTo>
                  <a:lnTo>
                    <a:pt x="167735" y="240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4" name="Google Shape;4654;p56"/>
            <p:cNvSpPr/>
            <p:nvPr/>
          </p:nvSpPr>
          <p:spPr>
            <a:xfrm>
              <a:off x="6140767" y="3515391"/>
              <a:ext cx="100964" cy="40481"/>
            </a:xfrm>
            <a:custGeom>
              <a:rect b="b" l="l" r="r" t="t"/>
              <a:pathLst>
                <a:path extrusionOk="0" h="40481" w="100964">
                  <a:moveTo>
                    <a:pt x="100965" y="10763"/>
                  </a:moveTo>
                  <a:cubicBezTo>
                    <a:pt x="100965" y="4858"/>
                    <a:pt x="96107" y="0"/>
                    <a:pt x="90202" y="0"/>
                  </a:cubicBezTo>
                  <a:lnTo>
                    <a:pt x="10763" y="0"/>
                  </a:lnTo>
                  <a:cubicBezTo>
                    <a:pt x="4858" y="0"/>
                    <a:pt x="0" y="4858"/>
                    <a:pt x="0" y="10763"/>
                  </a:cubicBezTo>
                  <a:lnTo>
                    <a:pt x="0" y="29718"/>
                  </a:lnTo>
                  <a:cubicBezTo>
                    <a:pt x="0" y="35623"/>
                    <a:pt x="4858" y="40481"/>
                    <a:pt x="10763" y="40481"/>
                  </a:cubicBezTo>
                  <a:lnTo>
                    <a:pt x="90202" y="40481"/>
                  </a:lnTo>
                  <a:cubicBezTo>
                    <a:pt x="96107" y="40481"/>
                    <a:pt x="100965" y="35623"/>
                    <a:pt x="100965" y="29718"/>
                  </a:cubicBezTo>
                  <a:lnTo>
                    <a:pt x="100965" y="10763"/>
                  </a:lnTo>
                  <a:close/>
                  <a:moveTo>
                    <a:pt x="88011" y="27623"/>
                  </a:moveTo>
                  <a:lnTo>
                    <a:pt x="12859" y="27623"/>
                  </a:lnTo>
                  <a:lnTo>
                    <a:pt x="12859" y="12954"/>
                  </a:lnTo>
                  <a:lnTo>
                    <a:pt x="88011" y="12954"/>
                  </a:lnTo>
                  <a:lnTo>
                    <a:pt x="88011" y="2762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5" name="Google Shape;4655;p56"/>
            <p:cNvSpPr/>
            <p:nvPr/>
          </p:nvSpPr>
          <p:spPr>
            <a:xfrm>
              <a:off x="5966078" y="3551586"/>
              <a:ext cx="108775" cy="93344"/>
            </a:xfrm>
            <a:custGeom>
              <a:rect b="b" l="l" r="r" t="t"/>
              <a:pathLst>
                <a:path extrusionOk="0" h="93344" w="108775">
                  <a:moveTo>
                    <a:pt x="6477" y="0"/>
                  </a:moveTo>
                  <a:cubicBezTo>
                    <a:pt x="2858" y="0"/>
                    <a:pt x="0" y="2857"/>
                    <a:pt x="0" y="6477"/>
                  </a:cubicBezTo>
                  <a:lnTo>
                    <a:pt x="0" y="86868"/>
                  </a:lnTo>
                  <a:cubicBezTo>
                    <a:pt x="0" y="90488"/>
                    <a:pt x="2858" y="93345"/>
                    <a:pt x="6477" y="93345"/>
                  </a:cubicBezTo>
                  <a:lnTo>
                    <a:pt x="102299" y="93345"/>
                  </a:lnTo>
                  <a:cubicBezTo>
                    <a:pt x="105918" y="93345"/>
                    <a:pt x="108776" y="90488"/>
                    <a:pt x="108776" y="86868"/>
                  </a:cubicBezTo>
                  <a:lnTo>
                    <a:pt x="108776" y="6477"/>
                  </a:lnTo>
                  <a:cubicBezTo>
                    <a:pt x="108776" y="2857"/>
                    <a:pt x="105918" y="0"/>
                    <a:pt x="102299" y="0"/>
                  </a:cubicBezTo>
                  <a:lnTo>
                    <a:pt x="6477" y="0"/>
                  </a:lnTo>
                  <a:close/>
                  <a:moveTo>
                    <a:pt x="12954" y="12954"/>
                  </a:moveTo>
                  <a:lnTo>
                    <a:pt x="84487" y="12954"/>
                  </a:lnTo>
                  <a:lnTo>
                    <a:pt x="12954" y="72961"/>
                  </a:lnTo>
                  <a:lnTo>
                    <a:pt x="12954" y="12954"/>
                  </a:lnTo>
                  <a:close/>
                  <a:moveTo>
                    <a:pt x="95822" y="80391"/>
                  </a:moveTo>
                  <a:lnTo>
                    <a:pt x="24289" y="80391"/>
                  </a:lnTo>
                  <a:lnTo>
                    <a:pt x="95822" y="20383"/>
                  </a:lnTo>
                  <a:lnTo>
                    <a:pt x="95822" y="803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6" name="Google Shape;4656;p56"/>
          <p:cNvGrpSpPr/>
          <p:nvPr/>
        </p:nvGrpSpPr>
        <p:grpSpPr>
          <a:xfrm>
            <a:off x="1592569" y="3737447"/>
            <a:ext cx="279902" cy="280051"/>
            <a:chOff x="6354127" y="3485482"/>
            <a:chExt cx="358711" cy="358902"/>
          </a:xfrm>
        </p:grpSpPr>
        <p:sp>
          <p:nvSpPr>
            <p:cNvPr id="4657" name="Google Shape;4657;p56"/>
            <p:cNvSpPr/>
            <p:nvPr/>
          </p:nvSpPr>
          <p:spPr>
            <a:xfrm>
              <a:off x="6506622" y="3638073"/>
              <a:ext cx="53721" cy="53720"/>
            </a:xfrm>
            <a:custGeom>
              <a:rect b="b" l="l" r="r" t="t"/>
              <a:pathLst>
                <a:path extrusionOk="0" h="53720" w="53721">
                  <a:moveTo>
                    <a:pt x="26861" y="53721"/>
                  </a:moveTo>
                  <a:cubicBezTo>
                    <a:pt x="41720" y="53721"/>
                    <a:pt x="53721" y="41624"/>
                    <a:pt x="53721" y="26860"/>
                  </a:cubicBezTo>
                  <a:cubicBezTo>
                    <a:pt x="53721" y="12097"/>
                    <a:pt x="41624" y="0"/>
                    <a:pt x="26861" y="0"/>
                  </a:cubicBezTo>
                  <a:cubicBezTo>
                    <a:pt x="12097" y="0"/>
                    <a:pt x="0" y="12097"/>
                    <a:pt x="0" y="26860"/>
                  </a:cubicBezTo>
                  <a:cubicBezTo>
                    <a:pt x="0" y="41624"/>
                    <a:pt x="12097" y="53721"/>
                    <a:pt x="26861" y="53721"/>
                  </a:cubicBezTo>
                  <a:close/>
                  <a:moveTo>
                    <a:pt x="26861" y="10478"/>
                  </a:moveTo>
                  <a:cubicBezTo>
                    <a:pt x="35909" y="10478"/>
                    <a:pt x="43244" y="17812"/>
                    <a:pt x="43244" y="26860"/>
                  </a:cubicBezTo>
                  <a:cubicBezTo>
                    <a:pt x="43244" y="35909"/>
                    <a:pt x="35909" y="43244"/>
                    <a:pt x="26861" y="43244"/>
                  </a:cubicBezTo>
                  <a:cubicBezTo>
                    <a:pt x="17812" y="43244"/>
                    <a:pt x="10478" y="35909"/>
                    <a:pt x="10478" y="26860"/>
                  </a:cubicBezTo>
                  <a:cubicBezTo>
                    <a:pt x="10478" y="17812"/>
                    <a:pt x="17812" y="10478"/>
                    <a:pt x="26861" y="10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8" name="Google Shape;4658;p56"/>
            <p:cNvSpPr/>
            <p:nvPr/>
          </p:nvSpPr>
          <p:spPr>
            <a:xfrm>
              <a:off x="6354127" y="3485482"/>
              <a:ext cx="358711" cy="358902"/>
            </a:xfrm>
            <a:custGeom>
              <a:rect b="b" l="l" r="r" t="t"/>
              <a:pathLst>
                <a:path extrusionOk="0" h="358902" w="358711">
                  <a:moveTo>
                    <a:pt x="353473" y="174212"/>
                  </a:moveTo>
                  <a:lnTo>
                    <a:pt x="342614" y="174212"/>
                  </a:lnTo>
                  <a:cubicBezTo>
                    <a:pt x="341566" y="139446"/>
                    <a:pt x="329660" y="106585"/>
                    <a:pt x="308038" y="78962"/>
                  </a:cubicBezTo>
                  <a:cubicBezTo>
                    <a:pt x="306229" y="76676"/>
                    <a:pt x="302990" y="76295"/>
                    <a:pt x="300704" y="78105"/>
                  </a:cubicBezTo>
                  <a:cubicBezTo>
                    <a:pt x="298418" y="79915"/>
                    <a:pt x="298037" y="83153"/>
                    <a:pt x="299847" y="85439"/>
                  </a:cubicBezTo>
                  <a:cubicBezTo>
                    <a:pt x="319945" y="111157"/>
                    <a:pt x="331089" y="141732"/>
                    <a:pt x="332137" y="174212"/>
                  </a:cubicBezTo>
                  <a:lnTo>
                    <a:pt x="301180" y="174212"/>
                  </a:lnTo>
                  <a:cubicBezTo>
                    <a:pt x="298513" y="111157"/>
                    <a:pt x="247745" y="60388"/>
                    <a:pt x="184690" y="57721"/>
                  </a:cubicBezTo>
                  <a:lnTo>
                    <a:pt x="184690" y="26765"/>
                  </a:lnTo>
                  <a:cubicBezTo>
                    <a:pt x="222218" y="28003"/>
                    <a:pt x="257651" y="42958"/>
                    <a:pt x="284893" y="68961"/>
                  </a:cubicBezTo>
                  <a:cubicBezTo>
                    <a:pt x="286988" y="70961"/>
                    <a:pt x="290322" y="70866"/>
                    <a:pt x="292322" y="68771"/>
                  </a:cubicBezTo>
                  <a:cubicBezTo>
                    <a:pt x="294322" y="66675"/>
                    <a:pt x="294227" y="63341"/>
                    <a:pt x="292132" y="61341"/>
                  </a:cubicBezTo>
                  <a:cubicBezTo>
                    <a:pt x="262890" y="33338"/>
                    <a:pt x="224885" y="17431"/>
                    <a:pt x="184595" y="16193"/>
                  </a:cubicBezTo>
                  <a:lnTo>
                    <a:pt x="184595" y="5239"/>
                  </a:lnTo>
                  <a:cubicBezTo>
                    <a:pt x="184595" y="2381"/>
                    <a:pt x="182213" y="0"/>
                    <a:pt x="179356" y="0"/>
                  </a:cubicBezTo>
                  <a:cubicBezTo>
                    <a:pt x="176498" y="0"/>
                    <a:pt x="174117" y="2381"/>
                    <a:pt x="174117" y="5239"/>
                  </a:cubicBezTo>
                  <a:lnTo>
                    <a:pt x="174117" y="16193"/>
                  </a:lnTo>
                  <a:cubicBezTo>
                    <a:pt x="88201" y="18955"/>
                    <a:pt x="18859" y="88297"/>
                    <a:pt x="16097" y="174212"/>
                  </a:cubicBezTo>
                  <a:lnTo>
                    <a:pt x="5239" y="174212"/>
                  </a:lnTo>
                  <a:cubicBezTo>
                    <a:pt x="2381" y="174212"/>
                    <a:pt x="0" y="176594"/>
                    <a:pt x="0" y="179451"/>
                  </a:cubicBezTo>
                  <a:cubicBezTo>
                    <a:pt x="0" y="182309"/>
                    <a:pt x="2381" y="184690"/>
                    <a:pt x="5239" y="184690"/>
                  </a:cubicBezTo>
                  <a:lnTo>
                    <a:pt x="16097" y="184690"/>
                  </a:lnTo>
                  <a:cubicBezTo>
                    <a:pt x="18859" y="270605"/>
                    <a:pt x="88201" y="339947"/>
                    <a:pt x="174117" y="342710"/>
                  </a:cubicBezTo>
                  <a:lnTo>
                    <a:pt x="174117" y="353663"/>
                  </a:lnTo>
                  <a:cubicBezTo>
                    <a:pt x="174117" y="356521"/>
                    <a:pt x="176498" y="358902"/>
                    <a:pt x="179356" y="358902"/>
                  </a:cubicBezTo>
                  <a:cubicBezTo>
                    <a:pt x="182213" y="358902"/>
                    <a:pt x="184595" y="356521"/>
                    <a:pt x="184595" y="353663"/>
                  </a:cubicBezTo>
                  <a:lnTo>
                    <a:pt x="184595" y="342710"/>
                  </a:lnTo>
                  <a:cubicBezTo>
                    <a:pt x="270510" y="339947"/>
                    <a:pt x="339852" y="270605"/>
                    <a:pt x="342614" y="184690"/>
                  </a:cubicBezTo>
                  <a:lnTo>
                    <a:pt x="353473" y="184690"/>
                  </a:lnTo>
                  <a:cubicBezTo>
                    <a:pt x="356330" y="184690"/>
                    <a:pt x="358712" y="182309"/>
                    <a:pt x="358712" y="179451"/>
                  </a:cubicBezTo>
                  <a:cubicBezTo>
                    <a:pt x="358712" y="176594"/>
                    <a:pt x="356330" y="174212"/>
                    <a:pt x="353473" y="174212"/>
                  </a:cubicBezTo>
                  <a:close/>
                  <a:moveTo>
                    <a:pt x="124206" y="174212"/>
                  </a:moveTo>
                  <a:lnTo>
                    <a:pt x="109633" y="174212"/>
                  </a:lnTo>
                  <a:cubicBezTo>
                    <a:pt x="109919" y="170117"/>
                    <a:pt x="110585" y="166116"/>
                    <a:pt x="111538" y="162211"/>
                  </a:cubicBezTo>
                  <a:cubicBezTo>
                    <a:pt x="112300" y="159353"/>
                    <a:pt x="110585" y="156496"/>
                    <a:pt x="107728" y="155829"/>
                  </a:cubicBezTo>
                  <a:cubicBezTo>
                    <a:pt x="104870" y="155067"/>
                    <a:pt x="102013" y="156781"/>
                    <a:pt x="101346" y="159639"/>
                  </a:cubicBezTo>
                  <a:cubicBezTo>
                    <a:pt x="100108" y="164402"/>
                    <a:pt x="99346" y="169354"/>
                    <a:pt x="99060" y="174212"/>
                  </a:cubicBezTo>
                  <a:lnTo>
                    <a:pt x="68008" y="174212"/>
                  </a:lnTo>
                  <a:cubicBezTo>
                    <a:pt x="70675" y="116967"/>
                    <a:pt x="116776" y="70866"/>
                    <a:pt x="174022" y="68199"/>
                  </a:cubicBezTo>
                  <a:lnTo>
                    <a:pt x="174022" y="99250"/>
                  </a:lnTo>
                  <a:cubicBezTo>
                    <a:pt x="148114" y="100870"/>
                    <a:pt x="124873" y="114776"/>
                    <a:pt x="110966" y="136969"/>
                  </a:cubicBezTo>
                  <a:cubicBezTo>
                    <a:pt x="109442" y="139446"/>
                    <a:pt x="110204" y="142685"/>
                    <a:pt x="112681" y="144209"/>
                  </a:cubicBezTo>
                  <a:cubicBezTo>
                    <a:pt x="115157" y="145733"/>
                    <a:pt x="118396" y="144971"/>
                    <a:pt x="119920" y="142494"/>
                  </a:cubicBezTo>
                  <a:cubicBezTo>
                    <a:pt x="131826" y="123349"/>
                    <a:pt x="151829" y="111347"/>
                    <a:pt x="174022" y="109728"/>
                  </a:cubicBezTo>
                  <a:lnTo>
                    <a:pt x="174022" y="124301"/>
                  </a:lnTo>
                  <a:cubicBezTo>
                    <a:pt x="174022" y="127159"/>
                    <a:pt x="176403" y="129540"/>
                    <a:pt x="179261" y="129540"/>
                  </a:cubicBezTo>
                  <a:cubicBezTo>
                    <a:pt x="182118" y="129540"/>
                    <a:pt x="184499" y="127159"/>
                    <a:pt x="184499" y="124301"/>
                  </a:cubicBezTo>
                  <a:lnTo>
                    <a:pt x="184499" y="109728"/>
                  </a:lnTo>
                  <a:cubicBezTo>
                    <a:pt x="218884" y="112300"/>
                    <a:pt x="246316" y="139827"/>
                    <a:pt x="248888" y="174117"/>
                  </a:cubicBezTo>
                  <a:lnTo>
                    <a:pt x="234315" y="174117"/>
                  </a:lnTo>
                  <a:cubicBezTo>
                    <a:pt x="231457" y="174117"/>
                    <a:pt x="229076" y="176498"/>
                    <a:pt x="229076" y="179356"/>
                  </a:cubicBezTo>
                  <a:cubicBezTo>
                    <a:pt x="229076" y="182213"/>
                    <a:pt x="231457" y="184594"/>
                    <a:pt x="234315" y="184594"/>
                  </a:cubicBezTo>
                  <a:lnTo>
                    <a:pt x="248888" y="184594"/>
                  </a:lnTo>
                  <a:cubicBezTo>
                    <a:pt x="246316" y="218980"/>
                    <a:pt x="218789" y="246412"/>
                    <a:pt x="184499" y="248984"/>
                  </a:cubicBezTo>
                  <a:lnTo>
                    <a:pt x="184499" y="234410"/>
                  </a:lnTo>
                  <a:cubicBezTo>
                    <a:pt x="184499" y="231553"/>
                    <a:pt x="182118" y="229171"/>
                    <a:pt x="179261" y="229171"/>
                  </a:cubicBezTo>
                  <a:cubicBezTo>
                    <a:pt x="176403" y="229171"/>
                    <a:pt x="174022" y="231553"/>
                    <a:pt x="174022" y="234410"/>
                  </a:cubicBezTo>
                  <a:lnTo>
                    <a:pt x="174022" y="248984"/>
                  </a:lnTo>
                  <a:cubicBezTo>
                    <a:pt x="139637" y="246412"/>
                    <a:pt x="112204" y="218885"/>
                    <a:pt x="109633" y="184594"/>
                  </a:cubicBezTo>
                  <a:lnTo>
                    <a:pt x="124206" y="184594"/>
                  </a:lnTo>
                  <a:cubicBezTo>
                    <a:pt x="127063" y="184594"/>
                    <a:pt x="129445" y="182213"/>
                    <a:pt x="129445" y="179356"/>
                  </a:cubicBezTo>
                  <a:cubicBezTo>
                    <a:pt x="129445" y="176498"/>
                    <a:pt x="127063" y="174117"/>
                    <a:pt x="124206" y="174117"/>
                  </a:cubicBezTo>
                  <a:close/>
                  <a:moveTo>
                    <a:pt x="184595" y="259652"/>
                  </a:moveTo>
                  <a:cubicBezTo>
                    <a:pt x="224790" y="257080"/>
                    <a:pt x="256984" y="224885"/>
                    <a:pt x="259556" y="184690"/>
                  </a:cubicBezTo>
                  <a:lnTo>
                    <a:pt x="290608" y="184690"/>
                  </a:lnTo>
                  <a:cubicBezTo>
                    <a:pt x="287941" y="241935"/>
                    <a:pt x="241840" y="288036"/>
                    <a:pt x="184595" y="290703"/>
                  </a:cubicBezTo>
                  <a:lnTo>
                    <a:pt x="184595" y="259652"/>
                  </a:lnTo>
                  <a:close/>
                  <a:moveTo>
                    <a:pt x="290608" y="174212"/>
                  </a:moveTo>
                  <a:lnTo>
                    <a:pt x="259556" y="174212"/>
                  </a:lnTo>
                  <a:cubicBezTo>
                    <a:pt x="256984" y="134017"/>
                    <a:pt x="224790" y="101822"/>
                    <a:pt x="184595" y="99250"/>
                  </a:cubicBezTo>
                  <a:lnTo>
                    <a:pt x="184595" y="68199"/>
                  </a:lnTo>
                  <a:cubicBezTo>
                    <a:pt x="241840" y="70866"/>
                    <a:pt x="287941" y="116967"/>
                    <a:pt x="290608" y="174212"/>
                  </a:cubicBezTo>
                  <a:close/>
                  <a:moveTo>
                    <a:pt x="174117" y="26765"/>
                  </a:moveTo>
                  <a:lnTo>
                    <a:pt x="174117" y="57721"/>
                  </a:lnTo>
                  <a:cubicBezTo>
                    <a:pt x="111062" y="60388"/>
                    <a:pt x="60293" y="111157"/>
                    <a:pt x="57626" y="174212"/>
                  </a:cubicBezTo>
                  <a:lnTo>
                    <a:pt x="26670" y="174212"/>
                  </a:lnTo>
                  <a:cubicBezTo>
                    <a:pt x="29432" y="94107"/>
                    <a:pt x="94012" y="29432"/>
                    <a:pt x="174212" y="26765"/>
                  </a:cubicBezTo>
                  <a:close/>
                  <a:moveTo>
                    <a:pt x="26575" y="184785"/>
                  </a:moveTo>
                  <a:lnTo>
                    <a:pt x="57531" y="184785"/>
                  </a:lnTo>
                  <a:cubicBezTo>
                    <a:pt x="59531" y="231172"/>
                    <a:pt x="87821" y="272701"/>
                    <a:pt x="130873" y="291370"/>
                  </a:cubicBezTo>
                  <a:cubicBezTo>
                    <a:pt x="133540" y="292513"/>
                    <a:pt x="136588" y="291370"/>
                    <a:pt x="137827" y="288608"/>
                  </a:cubicBezTo>
                  <a:cubicBezTo>
                    <a:pt x="138970" y="285940"/>
                    <a:pt x="137827" y="282892"/>
                    <a:pt x="135064" y="281654"/>
                  </a:cubicBezTo>
                  <a:cubicBezTo>
                    <a:pt x="95917" y="264605"/>
                    <a:pt x="70104" y="226981"/>
                    <a:pt x="68104" y="184690"/>
                  </a:cubicBezTo>
                  <a:lnTo>
                    <a:pt x="99155" y="184690"/>
                  </a:lnTo>
                  <a:cubicBezTo>
                    <a:pt x="101727" y="224885"/>
                    <a:pt x="133921" y="257080"/>
                    <a:pt x="174117" y="259652"/>
                  </a:cubicBezTo>
                  <a:lnTo>
                    <a:pt x="174117" y="290703"/>
                  </a:lnTo>
                  <a:cubicBezTo>
                    <a:pt x="168021" y="290417"/>
                    <a:pt x="162020" y="289655"/>
                    <a:pt x="156020" y="288417"/>
                  </a:cubicBezTo>
                  <a:cubicBezTo>
                    <a:pt x="153162" y="287846"/>
                    <a:pt x="150400" y="289655"/>
                    <a:pt x="149733" y="292417"/>
                  </a:cubicBezTo>
                  <a:cubicBezTo>
                    <a:pt x="149162" y="295275"/>
                    <a:pt x="150971" y="298037"/>
                    <a:pt x="153733" y="298704"/>
                  </a:cubicBezTo>
                  <a:cubicBezTo>
                    <a:pt x="160401" y="300133"/>
                    <a:pt x="167164" y="300990"/>
                    <a:pt x="174022" y="301276"/>
                  </a:cubicBezTo>
                  <a:lnTo>
                    <a:pt x="174022" y="332232"/>
                  </a:lnTo>
                  <a:cubicBezTo>
                    <a:pt x="93916" y="329470"/>
                    <a:pt x="29242" y="264890"/>
                    <a:pt x="26479" y="184785"/>
                  </a:cubicBezTo>
                  <a:close/>
                  <a:moveTo>
                    <a:pt x="184595" y="332232"/>
                  </a:moveTo>
                  <a:lnTo>
                    <a:pt x="184595" y="301276"/>
                  </a:lnTo>
                  <a:cubicBezTo>
                    <a:pt x="247650" y="298609"/>
                    <a:pt x="298418" y="247840"/>
                    <a:pt x="301085" y="184785"/>
                  </a:cubicBezTo>
                  <a:lnTo>
                    <a:pt x="332041" y="184785"/>
                  </a:lnTo>
                  <a:cubicBezTo>
                    <a:pt x="329279" y="264890"/>
                    <a:pt x="264700" y="329565"/>
                    <a:pt x="184499" y="33223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9" name="Google Shape;4659;p56"/>
          <p:cNvGrpSpPr/>
          <p:nvPr/>
        </p:nvGrpSpPr>
        <p:grpSpPr>
          <a:xfrm>
            <a:off x="2901487" y="3737447"/>
            <a:ext cx="279335" cy="275742"/>
            <a:chOff x="6790658" y="3513295"/>
            <a:chExt cx="328707" cy="324517"/>
          </a:xfrm>
        </p:grpSpPr>
        <p:sp>
          <p:nvSpPr>
            <p:cNvPr id="4660" name="Google Shape;4660;p56"/>
            <p:cNvSpPr/>
            <p:nvPr/>
          </p:nvSpPr>
          <p:spPr>
            <a:xfrm>
              <a:off x="6848199" y="3513295"/>
              <a:ext cx="271166" cy="271748"/>
            </a:xfrm>
            <a:custGeom>
              <a:rect b="b" l="l" r="r" t="t"/>
              <a:pathLst>
                <a:path extrusionOk="0" h="271748" w="271166">
                  <a:moveTo>
                    <a:pt x="269547" y="3143"/>
                  </a:moveTo>
                  <a:cubicBezTo>
                    <a:pt x="269547" y="3143"/>
                    <a:pt x="269547" y="3048"/>
                    <a:pt x="269547" y="2953"/>
                  </a:cubicBezTo>
                  <a:cubicBezTo>
                    <a:pt x="269547" y="2953"/>
                    <a:pt x="269547" y="2953"/>
                    <a:pt x="269547" y="2858"/>
                  </a:cubicBezTo>
                  <a:cubicBezTo>
                    <a:pt x="269547" y="2858"/>
                    <a:pt x="269547" y="2858"/>
                    <a:pt x="269547" y="2858"/>
                  </a:cubicBezTo>
                  <a:cubicBezTo>
                    <a:pt x="269547" y="2858"/>
                    <a:pt x="269547" y="2858"/>
                    <a:pt x="269547" y="2858"/>
                  </a:cubicBezTo>
                  <a:cubicBezTo>
                    <a:pt x="269547" y="2858"/>
                    <a:pt x="269547" y="2762"/>
                    <a:pt x="269547" y="2667"/>
                  </a:cubicBezTo>
                  <a:cubicBezTo>
                    <a:pt x="269547" y="2667"/>
                    <a:pt x="269547" y="2667"/>
                    <a:pt x="269547" y="2572"/>
                  </a:cubicBezTo>
                  <a:cubicBezTo>
                    <a:pt x="269547" y="2572"/>
                    <a:pt x="269547" y="2572"/>
                    <a:pt x="269547" y="2572"/>
                  </a:cubicBezTo>
                  <a:cubicBezTo>
                    <a:pt x="269547" y="2572"/>
                    <a:pt x="269547" y="2572"/>
                    <a:pt x="269547" y="2572"/>
                  </a:cubicBezTo>
                  <a:cubicBezTo>
                    <a:pt x="269547" y="2572"/>
                    <a:pt x="269547" y="2477"/>
                    <a:pt x="269547" y="2381"/>
                  </a:cubicBezTo>
                  <a:lnTo>
                    <a:pt x="269547" y="2381"/>
                  </a:lnTo>
                  <a:cubicBezTo>
                    <a:pt x="269547" y="2381"/>
                    <a:pt x="269547" y="2381"/>
                    <a:pt x="269547" y="2286"/>
                  </a:cubicBezTo>
                  <a:cubicBezTo>
                    <a:pt x="269547" y="2286"/>
                    <a:pt x="269547" y="2286"/>
                    <a:pt x="269547" y="2286"/>
                  </a:cubicBezTo>
                  <a:cubicBezTo>
                    <a:pt x="269547" y="2286"/>
                    <a:pt x="269547" y="2286"/>
                    <a:pt x="269547" y="2286"/>
                  </a:cubicBezTo>
                  <a:cubicBezTo>
                    <a:pt x="269547" y="2286"/>
                    <a:pt x="269547" y="2191"/>
                    <a:pt x="269547" y="2096"/>
                  </a:cubicBezTo>
                  <a:cubicBezTo>
                    <a:pt x="269547" y="2096"/>
                    <a:pt x="269547" y="2096"/>
                    <a:pt x="269547" y="2000"/>
                  </a:cubicBezTo>
                  <a:cubicBezTo>
                    <a:pt x="269547" y="2000"/>
                    <a:pt x="269547" y="2000"/>
                    <a:pt x="269547" y="2000"/>
                  </a:cubicBezTo>
                  <a:cubicBezTo>
                    <a:pt x="269547" y="2000"/>
                    <a:pt x="269547" y="2000"/>
                    <a:pt x="269547" y="2000"/>
                  </a:cubicBezTo>
                  <a:cubicBezTo>
                    <a:pt x="269547" y="2000"/>
                    <a:pt x="269547" y="1905"/>
                    <a:pt x="269547" y="1810"/>
                  </a:cubicBezTo>
                  <a:cubicBezTo>
                    <a:pt x="269547" y="1810"/>
                    <a:pt x="269547" y="1810"/>
                    <a:pt x="269547" y="1715"/>
                  </a:cubicBezTo>
                  <a:cubicBezTo>
                    <a:pt x="269547" y="1715"/>
                    <a:pt x="269547" y="1715"/>
                    <a:pt x="269547" y="1715"/>
                  </a:cubicBezTo>
                  <a:cubicBezTo>
                    <a:pt x="269547" y="1715"/>
                    <a:pt x="269547" y="1715"/>
                    <a:pt x="269547" y="1715"/>
                  </a:cubicBezTo>
                  <a:cubicBezTo>
                    <a:pt x="269547" y="1715"/>
                    <a:pt x="269547" y="1619"/>
                    <a:pt x="269547" y="1524"/>
                  </a:cubicBezTo>
                  <a:cubicBezTo>
                    <a:pt x="269547" y="1524"/>
                    <a:pt x="269547" y="1524"/>
                    <a:pt x="269547" y="1429"/>
                  </a:cubicBezTo>
                  <a:cubicBezTo>
                    <a:pt x="269547" y="1429"/>
                    <a:pt x="269547" y="1429"/>
                    <a:pt x="269547" y="1429"/>
                  </a:cubicBezTo>
                  <a:cubicBezTo>
                    <a:pt x="269547" y="1429"/>
                    <a:pt x="269547" y="1429"/>
                    <a:pt x="269547" y="1429"/>
                  </a:cubicBezTo>
                  <a:cubicBezTo>
                    <a:pt x="269547" y="1429"/>
                    <a:pt x="269547" y="1429"/>
                    <a:pt x="269547" y="1429"/>
                  </a:cubicBezTo>
                  <a:cubicBezTo>
                    <a:pt x="269547" y="1429"/>
                    <a:pt x="269547" y="1334"/>
                    <a:pt x="269547" y="1238"/>
                  </a:cubicBezTo>
                  <a:cubicBezTo>
                    <a:pt x="269547" y="1238"/>
                    <a:pt x="269547" y="1238"/>
                    <a:pt x="269547" y="1143"/>
                  </a:cubicBezTo>
                  <a:cubicBezTo>
                    <a:pt x="269547" y="1143"/>
                    <a:pt x="269547" y="1143"/>
                    <a:pt x="269547" y="1048"/>
                  </a:cubicBezTo>
                  <a:cubicBezTo>
                    <a:pt x="269547" y="1048"/>
                    <a:pt x="269547" y="953"/>
                    <a:pt x="269547" y="857"/>
                  </a:cubicBezTo>
                  <a:cubicBezTo>
                    <a:pt x="269547" y="857"/>
                    <a:pt x="269547" y="857"/>
                    <a:pt x="269547" y="762"/>
                  </a:cubicBezTo>
                  <a:cubicBezTo>
                    <a:pt x="269547" y="762"/>
                    <a:pt x="269547" y="762"/>
                    <a:pt x="269547" y="667"/>
                  </a:cubicBezTo>
                  <a:cubicBezTo>
                    <a:pt x="269547" y="667"/>
                    <a:pt x="269547" y="572"/>
                    <a:pt x="269547" y="476"/>
                  </a:cubicBezTo>
                  <a:cubicBezTo>
                    <a:pt x="269547" y="476"/>
                    <a:pt x="269547" y="476"/>
                    <a:pt x="269547" y="381"/>
                  </a:cubicBezTo>
                  <a:cubicBezTo>
                    <a:pt x="269547" y="381"/>
                    <a:pt x="269547" y="381"/>
                    <a:pt x="269547" y="381"/>
                  </a:cubicBezTo>
                  <a:cubicBezTo>
                    <a:pt x="269547" y="381"/>
                    <a:pt x="269547" y="381"/>
                    <a:pt x="269547" y="381"/>
                  </a:cubicBezTo>
                  <a:cubicBezTo>
                    <a:pt x="269547" y="381"/>
                    <a:pt x="269547" y="381"/>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286"/>
                  </a:cubicBezTo>
                  <a:cubicBezTo>
                    <a:pt x="269547" y="286"/>
                    <a:pt x="269547" y="286"/>
                    <a:pt x="269547" y="191"/>
                  </a:cubicBezTo>
                  <a:cubicBezTo>
                    <a:pt x="269547" y="191"/>
                    <a:pt x="269547" y="191"/>
                    <a:pt x="269547" y="191"/>
                  </a:cubicBezTo>
                  <a:cubicBezTo>
                    <a:pt x="269547" y="191"/>
                    <a:pt x="269547" y="191"/>
                    <a:pt x="269547" y="95"/>
                  </a:cubicBezTo>
                  <a:cubicBezTo>
                    <a:pt x="269547" y="95"/>
                    <a:pt x="269547" y="95"/>
                    <a:pt x="269547" y="95"/>
                  </a:cubicBezTo>
                  <a:cubicBezTo>
                    <a:pt x="269547" y="95"/>
                    <a:pt x="269547" y="95"/>
                    <a:pt x="269547" y="95"/>
                  </a:cubicBezTo>
                  <a:cubicBezTo>
                    <a:pt x="269547" y="95"/>
                    <a:pt x="269547" y="95"/>
                    <a:pt x="269547" y="95"/>
                  </a:cubicBezTo>
                  <a:cubicBezTo>
                    <a:pt x="269547" y="95"/>
                    <a:pt x="269547" y="95"/>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452" y="0"/>
                  </a:cubicBezTo>
                  <a:cubicBezTo>
                    <a:pt x="269452" y="0"/>
                    <a:pt x="269452" y="0"/>
                    <a:pt x="269357" y="0"/>
                  </a:cubicBezTo>
                  <a:cubicBezTo>
                    <a:pt x="269357" y="0"/>
                    <a:pt x="269357" y="0"/>
                    <a:pt x="269261" y="0"/>
                  </a:cubicBezTo>
                  <a:cubicBezTo>
                    <a:pt x="269261" y="0"/>
                    <a:pt x="269261" y="0"/>
                    <a:pt x="269261" y="0"/>
                  </a:cubicBezTo>
                  <a:cubicBezTo>
                    <a:pt x="269261" y="0"/>
                    <a:pt x="269261" y="0"/>
                    <a:pt x="269261" y="0"/>
                  </a:cubicBezTo>
                  <a:cubicBezTo>
                    <a:pt x="269261" y="0"/>
                    <a:pt x="269261" y="0"/>
                    <a:pt x="269166" y="0"/>
                  </a:cubicBezTo>
                  <a:cubicBezTo>
                    <a:pt x="269166" y="0"/>
                    <a:pt x="269166" y="0"/>
                    <a:pt x="269071" y="0"/>
                  </a:cubicBezTo>
                  <a:cubicBezTo>
                    <a:pt x="269071" y="0"/>
                    <a:pt x="269071" y="0"/>
                    <a:pt x="268976" y="0"/>
                  </a:cubicBezTo>
                  <a:cubicBezTo>
                    <a:pt x="268976" y="0"/>
                    <a:pt x="268976" y="0"/>
                    <a:pt x="268881" y="0"/>
                  </a:cubicBezTo>
                  <a:cubicBezTo>
                    <a:pt x="268881" y="0"/>
                    <a:pt x="268881" y="0"/>
                    <a:pt x="268785" y="0"/>
                  </a:cubicBezTo>
                  <a:cubicBezTo>
                    <a:pt x="268785" y="0"/>
                    <a:pt x="268785" y="0"/>
                    <a:pt x="268690" y="0"/>
                  </a:cubicBezTo>
                  <a:cubicBezTo>
                    <a:pt x="268690" y="0"/>
                    <a:pt x="268595" y="0"/>
                    <a:pt x="268499" y="0"/>
                  </a:cubicBezTo>
                  <a:cubicBezTo>
                    <a:pt x="268499" y="0"/>
                    <a:pt x="268499" y="0"/>
                    <a:pt x="268404" y="0"/>
                  </a:cubicBezTo>
                  <a:cubicBezTo>
                    <a:pt x="268404" y="0"/>
                    <a:pt x="268404" y="0"/>
                    <a:pt x="268309" y="0"/>
                  </a:cubicBezTo>
                  <a:cubicBezTo>
                    <a:pt x="268309" y="0"/>
                    <a:pt x="268214" y="0"/>
                    <a:pt x="268118" y="0"/>
                  </a:cubicBezTo>
                  <a:cubicBezTo>
                    <a:pt x="268118" y="0"/>
                    <a:pt x="268118" y="0"/>
                    <a:pt x="268023" y="0"/>
                  </a:cubicBezTo>
                  <a:cubicBezTo>
                    <a:pt x="268023" y="0"/>
                    <a:pt x="268023" y="0"/>
                    <a:pt x="268023" y="0"/>
                  </a:cubicBezTo>
                  <a:cubicBezTo>
                    <a:pt x="268023" y="0"/>
                    <a:pt x="268023" y="0"/>
                    <a:pt x="268023" y="0"/>
                  </a:cubicBezTo>
                  <a:cubicBezTo>
                    <a:pt x="268023" y="0"/>
                    <a:pt x="267928" y="0"/>
                    <a:pt x="267833" y="0"/>
                  </a:cubicBezTo>
                  <a:cubicBezTo>
                    <a:pt x="267833" y="0"/>
                    <a:pt x="267833" y="0"/>
                    <a:pt x="267737" y="0"/>
                  </a:cubicBezTo>
                  <a:cubicBezTo>
                    <a:pt x="267737" y="0"/>
                    <a:pt x="267737" y="0"/>
                    <a:pt x="267737" y="0"/>
                  </a:cubicBezTo>
                  <a:cubicBezTo>
                    <a:pt x="267737" y="0"/>
                    <a:pt x="267642" y="0"/>
                    <a:pt x="267547" y="0"/>
                  </a:cubicBezTo>
                  <a:cubicBezTo>
                    <a:pt x="267547" y="0"/>
                    <a:pt x="267547" y="0"/>
                    <a:pt x="267452" y="0"/>
                  </a:cubicBezTo>
                  <a:cubicBezTo>
                    <a:pt x="267452" y="0"/>
                    <a:pt x="267452" y="0"/>
                    <a:pt x="267452" y="0"/>
                  </a:cubicBezTo>
                  <a:cubicBezTo>
                    <a:pt x="267452" y="0"/>
                    <a:pt x="267356" y="0"/>
                    <a:pt x="267261" y="0"/>
                  </a:cubicBezTo>
                  <a:cubicBezTo>
                    <a:pt x="267261" y="0"/>
                    <a:pt x="267166" y="0"/>
                    <a:pt x="267071" y="0"/>
                  </a:cubicBezTo>
                  <a:cubicBezTo>
                    <a:pt x="267071" y="0"/>
                    <a:pt x="267071" y="0"/>
                    <a:pt x="267071" y="0"/>
                  </a:cubicBezTo>
                  <a:cubicBezTo>
                    <a:pt x="267071" y="0"/>
                    <a:pt x="266975" y="0"/>
                    <a:pt x="266880" y="0"/>
                  </a:cubicBezTo>
                  <a:cubicBezTo>
                    <a:pt x="266880" y="0"/>
                    <a:pt x="266785" y="0"/>
                    <a:pt x="266690" y="0"/>
                  </a:cubicBezTo>
                  <a:cubicBezTo>
                    <a:pt x="266690" y="0"/>
                    <a:pt x="266690" y="0"/>
                    <a:pt x="266690" y="0"/>
                  </a:cubicBezTo>
                  <a:cubicBezTo>
                    <a:pt x="266690" y="0"/>
                    <a:pt x="266690" y="0"/>
                    <a:pt x="266690" y="0"/>
                  </a:cubicBezTo>
                  <a:cubicBezTo>
                    <a:pt x="266690" y="0"/>
                    <a:pt x="266690" y="0"/>
                    <a:pt x="266594" y="0"/>
                  </a:cubicBezTo>
                  <a:cubicBezTo>
                    <a:pt x="266594" y="0"/>
                    <a:pt x="266499" y="0"/>
                    <a:pt x="266404" y="0"/>
                  </a:cubicBezTo>
                  <a:cubicBezTo>
                    <a:pt x="266404" y="0"/>
                    <a:pt x="266404" y="0"/>
                    <a:pt x="266404" y="0"/>
                  </a:cubicBezTo>
                  <a:cubicBezTo>
                    <a:pt x="266404" y="0"/>
                    <a:pt x="266404" y="0"/>
                    <a:pt x="266404" y="0"/>
                  </a:cubicBezTo>
                  <a:lnTo>
                    <a:pt x="266404" y="0"/>
                  </a:lnTo>
                  <a:cubicBezTo>
                    <a:pt x="266404" y="0"/>
                    <a:pt x="266404" y="0"/>
                    <a:pt x="266404" y="0"/>
                  </a:cubicBezTo>
                  <a:lnTo>
                    <a:pt x="3704" y="61436"/>
                  </a:lnTo>
                  <a:cubicBezTo>
                    <a:pt x="1990" y="61817"/>
                    <a:pt x="656" y="63151"/>
                    <a:pt x="180" y="64865"/>
                  </a:cubicBezTo>
                  <a:cubicBezTo>
                    <a:pt x="-296" y="66580"/>
                    <a:pt x="180" y="68390"/>
                    <a:pt x="1514" y="69628"/>
                  </a:cubicBezTo>
                  <a:lnTo>
                    <a:pt x="10753" y="78581"/>
                  </a:lnTo>
                  <a:cubicBezTo>
                    <a:pt x="12658" y="80391"/>
                    <a:pt x="15706" y="80391"/>
                    <a:pt x="17516" y="78486"/>
                  </a:cubicBezTo>
                  <a:cubicBezTo>
                    <a:pt x="19325" y="76581"/>
                    <a:pt x="19325" y="73533"/>
                    <a:pt x="17420" y="71723"/>
                  </a:cubicBezTo>
                  <a:lnTo>
                    <a:pt x="14468" y="68866"/>
                  </a:lnTo>
                  <a:lnTo>
                    <a:pt x="241829" y="15716"/>
                  </a:lnTo>
                  <a:lnTo>
                    <a:pt x="105336" y="104013"/>
                  </a:lnTo>
                  <a:lnTo>
                    <a:pt x="72665" y="125158"/>
                  </a:lnTo>
                  <a:lnTo>
                    <a:pt x="31994" y="85916"/>
                  </a:lnTo>
                  <a:cubicBezTo>
                    <a:pt x="30089" y="84106"/>
                    <a:pt x="27041" y="84106"/>
                    <a:pt x="25231" y="86011"/>
                  </a:cubicBezTo>
                  <a:cubicBezTo>
                    <a:pt x="23421" y="87916"/>
                    <a:pt x="23421" y="90964"/>
                    <a:pt x="25326" y="92773"/>
                  </a:cubicBezTo>
                  <a:lnTo>
                    <a:pt x="66760" y="132779"/>
                  </a:lnTo>
                  <a:lnTo>
                    <a:pt x="57140" y="172688"/>
                  </a:lnTo>
                  <a:cubicBezTo>
                    <a:pt x="56473" y="175260"/>
                    <a:pt x="58092" y="177832"/>
                    <a:pt x="60664" y="178498"/>
                  </a:cubicBezTo>
                  <a:cubicBezTo>
                    <a:pt x="63236" y="179165"/>
                    <a:pt x="65807" y="177546"/>
                    <a:pt x="66474" y="174974"/>
                  </a:cubicBezTo>
                  <a:lnTo>
                    <a:pt x="76285" y="134302"/>
                  </a:lnTo>
                  <a:lnTo>
                    <a:pt x="139531" y="93345"/>
                  </a:lnTo>
                  <a:lnTo>
                    <a:pt x="232019" y="33433"/>
                  </a:lnTo>
                  <a:lnTo>
                    <a:pt x="58664" y="206788"/>
                  </a:lnTo>
                  <a:lnTo>
                    <a:pt x="61521" y="194881"/>
                  </a:lnTo>
                  <a:cubicBezTo>
                    <a:pt x="62188" y="192310"/>
                    <a:pt x="60569" y="189738"/>
                    <a:pt x="57997" y="189071"/>
                  </a:cubicBezTo>
                  <a:cubicBezTo>
                    <a:pt x="55425" y="188404"/>
                    <a:pt x="52853" y="190024"/>
                    <a:pt x="52187" y="192596"/>
                  </a:cubicBezTo>
                  <a:lnTo>
                    <a:pt x="45329" y="221075"/>
                  </a:lnTo>
                  <a:cubicBezTo>
                    <a:pt x="45329" y="221075"/>
                    <a:pt x="45329" y="221075"/>
                    <a:pt x="45329" y="221075"/>
                  </a:cubicBezTo>
                  <a:cubicBezTo>
                    <a:pt x="45329" y="221075"/>
                    <a:pt x="45329" y="221266"/>
                    <a:pt x="45329" y="221266"/>
                  </a:cubicBezTo>
                  <a:cubicBezTo>
                    <a:pt x="45329" y="221266"/>
                    <a:pt x="45329" y="221361"/>
                    <a:pt x="45329" y="221456"/>
                  </a:cubicBezTo>
                  <a:cubicBezTo>
                    <a:pt x="45329" y="221456"/>
                    <a:pt x="45329" y="221552"/>
                    <a:pt x="45329" y="221647"/>
                  </a:cubicBezTo>
                  <a:cubicBezTo>
                    <a:pt x="45329" y="221647"/>
                    <a:pt x="45329" y="221742"/>
                    <a:pt x="45329" y="221837"/>
                  </a:cubicBezTo>
                  <a:cubicBezTo>
                    <a:pt x="45329" y="221837"/>
                    <a:pt x="45329" y="221933"/>
                    <a:pt x="45329" y="222028"/>
                  </a:cubicBezTo>
                  <a:cubicBezTo>
                    <a:pt x="45329" y="222028"/>
                    <a:pt x="45329" y="222123"/>
                    <a:pt x="45329" y="222218"/>
                  </a:cubicBezTo>
                  <a:cubicBezTo>
                    <a:pt x="45329" y="222218"/>
                    <a:pt x="45329" y="222314"/>
                    <a:pt x="45329" y="222409"/>
                  </a:cubicBezTo>
                  <a:cubicBezTo>
                    <a:pt x="45329" y="222409"/>
                    <a:pt x="45329" y="222504"/>
                    <a:pt x="45329" y="222599"/>
                  </a:cubicBezTo>
                  <a:cubicBezTo>
                    <a:pt x="45329" y="222599"/>
                    <a:pt x="45329" y="222790"/>
                    <a:pt x="45329" y="222790"/>
                  </a:cubicBezTo>
                  <a:cubicBezTo>
                    <a:pt x="45329" y="222790"/>
                    <a:pt x="45329" y="222885"/>
                    <a:pt x="45329" y="222980"/>
                  </a:cubicBezTo>
                  <a:cubicBezTo>
                    <a:pt x="45329" y="222980"/>
                    <a:pt x="45329" y="223171"/>
                    <a:pt x="45329" y="223171"/>
                  </a:cubicBezTo>
                  <a:cubicBezTo>
                    <a:pt x="45329" y="223171"/>
                    <a:pt x="45329" y="223171"/>
                    <a:pt x="45329" y="223266"/>
                  </a:cubicBezTo>
                  <a:cubicBezTo>
                    <a:pt x="45329" y="223266"/>
                    <a:pt x="45329" y="223456"/>
                    <a:pt x="45329" y="223456"/>
                  </a:cubicBezTo>
                  <a:cubicBezTo>
                    <a:pt x="45329" y="223456"/>
                    <a:pt x="45329" y="223456"/>
                    <a:pt x="45329" y="223552"/>
                  </a:cubicBezTo>
                  <a:cubicBezTo>
                    <a:pt x="45329" y="223552"/>
                    <a:pt x="45329" y="223742"/>
                    <a:pt x="45329" y="223742"/>
                  </a:cubicBezTo>
                  <a:cubicBezTo>
                    <a:pt x="45329" y="223742"/>
                    <a:pt x="45329" y="223838"/>
                    <a:pt x="45329" y="223838"/>
                  </a:cubicBezTo>
                  <a:cubicBezTo>
                    <a:pt x="45329" y="223838"/>
                    <a:pt x="45329" y="223933"/>
                    <a:pt x="45424" y="224028"/>
                  </a:cubicBezTo>
                  <a:cubicBezTo>
                    <a:pt x="45424" y="224028"/>
                    <a:pt x="45424" y="224123"/>
                    <a:pt x="45424" y="224219"/>
                  </a:cubicBezTo>
                  <a:cubicBezTo>
                    <a:pt x="45424" y="224219"/>
                    <a:pt x="45424" y="224219"/>
                    <a:pt x="45424" y="224219"/>
                  </a:cubicBezTo>
                  <a:cubicBezTo>
                    <a:pt x="45424" y="224219"/>
                    <a:pt x="45424" y="224219"/>
                    <a:pt x="45424" y="224219"/>
                  </a:cubicBezTo>
                  <a:cubicBezTo>
                    <a:pt x="45424" y="224409"/>
                    <a:pt x="45614" y="224504"/>
                    <a:pt x="45710" y="224695"/>
                  </a:cubicBezTo>
                  <a:cubicBezTo>
                    <a:pt x="45710" y="224695"/>
                    <a:pt x="45710" y="224695"/>
                    <a:pt x="45710" y="224695"/>
                  </a:cubicBezTo>
                  <a:cubicBezTo>
                    <a:pt x="45805" y="224885"/>
                    <a:pt x="45900" y="224981"/>
                    <a:pt x="46091" y="225076"/>
                  </a:cubicBezTo>
                  <a:cubicBezTo>
                    <a:pt x="46091" y="225076"/>
                    <a:pt x="46091" y="225076"/>
                    <a:pt x="46091" y="225171"/>
                  </a:cubicBezTo>
                  <a:cubicBezTo>
                    <a:pt x="46186" y="225266"/>
                    <a:pt x="46376" y="225457"/>
                    <a:pt x="46472" y="225552"/>
                  </a:cubicBezTo>
                  <a:cubicBezTo>
                    <a:pt x="46472" y="225552"/>
                    <a:pt x="46472" y="225552"/>
                    <a:pt x="46567" y="225552"/>
                  </a:cubicBezTo>
                  <a:cubicBezTo>
                    <a:pt x="46662" y="225552"/>
                    <a:pt x="46853" y="225743"/>
                    <a:pt x="46948" y="225838"/>
                  </a:cubicBezTo>
                  <a:cubicBezTo>
                    <a:pt x="46948" y="225838"/>
                    <a:pt x="46948" y="225838"/>
                    <a:pt x="47043" y="225838"/>
                  </a:cubicBezTo>
                  <a:cubicBezTo>
                    <a:pt x="47043" y="225838"/>
                    <a:pt x="47043" y="225838"/>
                    <a:pt x="47043" y="225838"/>
                  </a:cubicBezTo>
                  <a:cubicBezTo>
                    <a:pt x="47043" y="225838"/>
                    <a:pt x="47234" y="225838"/>
                    <a:pt x="47234" y="225933"/>
                  </a:cubicBezTo>
                  <a:cubicBezTo>
                    <a:pt x="47329" y="225933"/>
                    <a:pt x="47424" y="226028"/>
                    <a:pt x="47519" y="226123"/>
                  </a:cubicBezTo>
                  <a:cubicBezTo>
                    <a:pt x="47519" y="226123"/>
                    <a:pt x="47710" y="226123"/>
                    <a:pt x="47805" y="226219"/>
                  </a:cubicBezTo>
                  <a:cubicBezTo>
                    <a:pt x="47900" y="226219"/>
                    <a:pt x="47996" y="226219"/>
                    <a:pt x="48091" y="226314"/>
                  </a:cubicBezTo>
                  <a:cubicBezTo>
                    <a:pt x="48186" y="226314"/>
                    <a:pt x="48281" y="226314"/>
                    <a:pt x="48377" y="226314"/>
                  </a:cubicBezTo>
                  <a:cubicBezTo>
                    <a:pt x="48472" y="226314"/>
                    <a:pt x="48567" y="226314"/>
                    <a:pt x="48662" y="226314"/>
                  </a:cubicBezTo>
                  <a:cubicBezTo>
                    <a:pt x="48758" y="226314"/>
                    <a:pt x="48948" y="226314"/>
                    <a:pt x="49043" y="226314"/>
                  </a:cubicBezTo>
                  <a:cubicBezTo>
                    <a:pt x="49043" y="226314"/>
                    <a:pt x="49234" y="226314"/>
                    <a:pt x="49329" y="226314"/>
                  </a:cubicBezTo>
                  <a:cubicBezTo>
                    <a:pt x="49329" y="226314"/>
                    <a:pt x="49329" y="226314"/>
                    <a:pt x="49329" y="226314"/>
                  </a:cubicBezTo>
                  <a:cubicBezTo>
                    <a:pt x="49424" y="226314"/>
                    <a:pt x="49615" y="226314"/>
                    <a:pt x="49710" y="226314"/>
                  </a:cubicBezTo>
                  <a:cubicBezTo>
                    <a:pt x="49710" y="226314"/>
                    <a:pt x="49806" y="226314"/>
                    <a:pt x="49901" y="226314"/>
                  </a:cubicBezTo>
                  <a:cubicBezTo>
                    <a:pt x="49996" y="226314"/>
                    <a:pt x="50091" y="226314"/>
                    <a:pt x="50282" y="226314"/>
                  </a:cubicBezTo>
                  <a:cubicBezTo>
                    <a:pt x="50282" y="226314"/>
                    <a:pt x="50282" y="226314"/>
                    <a:pt x="50282" y="226314"/>
                  </a:cubicBezTo>
                  <a:lnTo>
                    <a:pt x="138483" y="204978"/>
                  </a:lnTo>
                  <a:lnTo>
                    <a:pt x="201634" y="270320"/>
                  </a:lnTo>
                  <a:cubicBezTo>
                    <a:pt x="202586" y="271272"/>
                    <a:pt x="203825" y="271748"/>
                    <a:pt x="205063" y="271748"/>
                  </a:cubicBezTo>
                  <a:cubicBezTo>
                    <a:pt x="205444" y="271748"/>
                    <a:pt x="205920" y="271748"/>
                    <a:pt x="206301" y="271558"/>
                  </a:cubicBezTo>
                  <a:cubicBezTo>
                    <a:pt x="208016" y="271082"/>
                    <a:pt x="209254" y="269748"/>
                    <a:pt x="209730" y="268034"/>
                  </a:cubicBezTo>
                  <a:lnTo>
                    <a:pt x="250878" y="91916"/>
                  </a:lnTo>
                  <a:cubicBezTo>
                    <a:pt x="251450" y="89345"/>
                    <a:pt x="249926" y="86773"/>
                    <a:pt x="247259" y="86201"/>
                  </a:cubicBezTo>
                  <a:cubicBezTo>
                    <a:pt x="244687" y="85630"/>
                    <a:pt x="242115" y="87154"/>
                    <a:pt x="241544" y="89821"/>
                  </a:cubicBezTo>
                  <a:lnTo>
                    <a:pt x="202396" y="257366"/>
                  </a:lnTo>
                  <a:lnTo>
                    <a:pt x="146103" y="199073"/>
                  </a:lnTo>
                  <a:lnTo>
                    <a:pt x="255545" y="29908"/>
                  </a:lnTo>
                  <a:lnTo>
                    <a:pt x="246211" y="69818"/>
                  </a:lnTo>
                  <a:cubicBezTo>
                    <a:pt x="245640" y="72390"/>
                    <a:pt x="247164" y="74962"/>
                    <a:pt x="249831" y="75533"/>
                  </a:cubicBezTo>
                  <a:cubicBezTo>
                    <a:pt x="252402" y="76105"/>
                    <a:pt x="254974" y="74581"/>
                    <a:pt x="255545" y="71914"/>
                  </a:cubicBezTo>
                  <a:lnTo>
                    <a:pt x="271166" y="5239"/>
                  </a:lnTo>
                  <a:cubicBezTo>
                    <a:pt x="271166" y="5239"/>
                    <a:pt x="271166" y="5239"/>
                    <a:pt x="271166" y="5239"/>
                  </a:cubicBezTo>
                  <a:cubicBezTo>
                    <a:pt x="271166" y="5239"/>
                    <a:pt x="271166" y="5239"/>
                    <a:pt x="271166" y="5239"/>
                  </a:cubicBezTo>
                  <a:close/>
                  <a:moveTo>
                    <a:pt x="62950" y="210884"/>
                  </a:moveTo>
                  <a:lnTo>
                    <a:pt x="236305" y="37529"/>
                  </a:lnTo>
                  <a:lnTo>
                    <a:pt x="135435" y="193358"/>
                  </a:lnTo>
                  <a:lnTo>
                    <a:pt x="62950" y="21088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1" name="Google Shape;4661;p56"/>
            <p:cNvSpPr/>
            <p:nvPr/>
          </p:nvSpPr>
          <p:spPr>
            <a:xfrm>
              <a:off x="6790658" y="3762946"/>
              <a:ext cx="74961" cy="74866"/>
            </a:xfrm>
            <a:custGeom>
              <a:rect b="b" l="l" r="r" t="t"/>
              <a:pathLst>
                <a:path extrusionOk="0" h="74866" w="74961">
                  <a:moveTo>
                    <a:pt x="73438" y="1429"/>
                  </a:moveTo>
                  <a:cubicBezTo>
                    <a:pt x="71533" y="-476"/>
                    <a:pt x="68485" y="-476"/>
                    <a:pt x="66675" y="1429"/>
                  </a:cubicBezTo>
                  <a:lnTo>
                    <a:pt x="1429" y="66675"/>
                  </a:lnTo>
                  <a:cubicBezTo>
                    <a:pt x="-476" y="68580"/>
                    <a:pt x="-476" y="71628"/>
                    <a:pt x="1429" y="73438"/>
                  </a:cubicBezTo>
                  <a:cubicBezTo>
                    <a:pt x="2381" y="74390"/>
                    <a:pt x="3619" y="74866"/>
                    <a:pt x="4858" y="74866"/>
                  </a:cubicBezTo>
                  <a:cubicBezTo>
                    <a:pt x="6096" y="74866"/>
                    <a:pt x="7334" y="74390"/>
                    <a:pt x="8287" y="73438"/>
                  </a:cubicBezTo>
                  <a:lnTo>
                    <a:pt x="73533" y="8191"/>
                  </a:lnTo>
                  <a:cubicBezTo>
                    <a:pt x="75438" y="6286"/>
                    <a:pt x="75438" y="3239"/>
                    <a:pt x="73533" y="1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2" name="Google Shape;4662;p56"/>
            <p:cNvSpPr/>
            <p:nvPr/>
          </p:nvSpPr>
          <p:spPr>
            <a:xfrm>
              <a:off x="6790658" y="3715702"/>
              <a:ext cx="51816" cy="51815"/>
            </a:xfrm>
            <a:custGeom>
              <a:rect b="b" l="l" r="r" t="t"/>
              <a:pathLst>
                <a:path extrusionOk="0" h="51815" w="51816">
                  <a:moveTo>
                    <a:pt x="4762" y="51816"/>
                  </a:moveTo>
                  <a:cubicBezTo>
                    <a:pt x="6001" y="51816"/>
                    <a:pt x="7239" y="51340"/>
                    <a:pt x="8192" y="50387"/>
                  </a:cubicBezTo>
                  <a:lnTo>
                    <a:pt x="50387" y="8191"/>
                  </a:lnTo>
                  <a:cubicBezTo>
                    <a:pt x="52292" y="6286"/>
                    <a:pt x="52292" y="3239"/>
                    <a:pt x="50387" y="1429"/>
                  </a:cubicBezTo>
                  <a:cubicBezTo>
                    <a:pt x="48482" y="-476"/>
                    <a:pt x="45434" y="-476"/>
                    <a:pt x="43625" y="1429"/>
                  </a:cubicBezTo>
                  <a:lnTo>
                    <a:pt x="1429" y="43624"/>
                  </a:lnTo>
                  <a:cubicBezTo>
                    <a:pt x="-476" y="45529"/>
                    <a:pt x="-476" y="48577"/>
                    <a:pt x="1429" y="50387"/>
                  </a:cubicBezTo>
                  <a:cubicBezTo>
                    <a:pt x="2381" y="51340"/>
                    <a:pt x="3619" y="51816"/>
                    <a:pt x="4858" y="5181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3" name="Google Shape;4663;p56"/>
            <p:cNvSpPr/>
            <p:nvPr/>
          </p:nvSpPr>
          <p:spPr>
            <a:xfrm>
              <a:off x="6860952" y="3785996"/>
              <a:ext cx="51911" cy="51815"/>
            </a:xfrm>
            <a:custGeom>
              <a:rect b="b" l="l" r="r" t="t"/>
              <a:pathLst>
                <a:path extrusionOk="0" h="51815" w="51911">
                  <a:moveTo>
                    <a:pt x="43625" y="1429"/>
                  </a:moveTo>
                  <a:lnTo>
                    <a:pt x="1429" y="43624"/>
                  </a:lnTo>
                  <a:cubicBezTo>
                    <a:pt x="-476" y="45530"/>
                    <a:pt x="-476" y="48578"/>
                    <a:pt x="1429" y="50387"/>
                  </a:cubicBezTo>
                  <a:cubicBezTo>
                    <a:pt x="2381" y="51340"/>
                    <a:pt x="3619" y="51816"/>
                    <a:pt x="4858" y="51816"/>
                  </a:cubicBezTo>
                  <a:cubicBezTo>
                    <a:pt x="6096" y="51816"/>
                    <a:pt x="7334" y="51340"/>
                    <a:pt x="8287" y="50387"/>
                  </a:cubicBezTo>
                  <a:lnTo>
                    <a:pt x="50482" y="8191"/>
                  </a:lnTo>
                  <a:cubicBezTo>
                    <a:pt x="52387" y="6286"/>
                    <a:pt x="52387" y="3239"/>
                    <a:pt x="50482" y="1429"/>
                  </a:cubicBezTo>
                  <a:cubicBezTo>
                    <a:pt x="48577" y="-476"/>
                    <a:pt x="45529" y="-476"/>
                    <a:pt x="43720" y="1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64" name="Google Shape;4664;p56"/>
          <p:cNvGrpSpPr/>
          <p:nvPr/>
        </p:nvGrpSpPr>
        <p:grpSpPr>
          <a:xfrm>
            <a:off x="3354976" y="3737447"/>
            <a:ext cx="247135" cy="294105"/>
            <a:chOff x="7352061" y="3502848"/>
            <a:chExt cx="371855" cy="442596"/>
          </a:xfrm>
        </p:grpSpPr>
        <p:sp>
          <p:nvSpPr>
            <p:cNvPr id="4665" name="Google Shape;4665;p56"/>
            <p:cNvSpPr/>
            <p:nvPr/>
          </p:nvSpPr>
          <p:spPr>
            <a:xfrm>
              <a:off x="7352061" y="3502848"/>
              <a:ext cx="371855" cy="442596"/>
            </a:xfrm>
            <a:custGeom>
              <a:rect b="b" l="l" r="r" t="t"/>
              <a:pathLst>
                <a:path extrusionOk="0" h="442596" w="371855">
                  <a:moveTo>
                    <a:pt x="355092" y="148464"/>
                  </a:moveTo>
                  <a:lnTo>
                    <a:pt x="342900" y="148464"/>
                  </a:lnTo>
                  <a:cubicBezTo>
                    <a:pt x="342900" y="148464"/>
                    <a:pt x="342900" y="107507"/>
                    <a:pt x="342900" y="107221"/>
                  </a:cubicBezTo>
                  <a:cubicBezTo>
                    <a:pt x="343186" y="105221"/>
                    <a:pt x="342519" y="103221"/>
                    <a:pt x="341090" y="101792"/>
                  </a:cubicBezTo>
                  <a:lnTo>
                    <a:pt x="300514" y="61215"/>
                  </a:lnTo>
                  <a:cubicBezTo>
                    <a:pt x="297942" y="58644"/>
                    <a:pt x="293846" y="58644"/>
                    <a:pt x="291370" y="61215"/>
                  </a:cubicBezTo>
                  <a:cubicBezTo>
                    <a:pt x="288798" y="63787"/>
                    <a:pt x="288798" y="67883"/>
                    <a:pt x="291370" y="70359"/>
                  </a:cubicBezTo>
                  <a:lnTo>
                    <a:pt x="320802" y="99792"/>
                  </a:lnTo>
                  <a:lnTo>
                    <a:pt x="247079" y="99601"/>
                  </a:lnTo>
                  <a:cubicBezTo>
                    <a:pt x="245078" y="99601"/>
                    <a:pt x="243459" y="97982"/>
                    <a:pt x="243364" y="95886"/>
                  </a:cubicBezTo>
                  <a:lnTo>
                    <a:pt x="243173" y="22163"/>
                  </a:lnTo>
                  <a:lnTo>
                    <a:pt x="271367" y="50357"/>
                  </a:lnTo>
                  <a:cubicBezTo>
                    <a:pt x="273939" y="52929"/>
                    <a:pt x="278035" y="52929"/>
                    <a:pt x="280511" y="50357"/>
                  </a:cubicBezTo>
                  <a:cubicBezTo>
                    <a:pt x="282988" y="47785"/>
                    <a:pt x="283083" y="43689"/>
                    <a:pt x="280511" y="41213"/>
                  </a:cubicBezTo>
                  <a:lnTo>
                    <a:pt x="241173" y="1875"/>
                  </a:lnTo>
                  <a:cubicBezTo>
                    <a:pt x="239744" y="446"/>
                    <a:pt x="237744" y="-221"/>
                    <a:pt x="235744" y="65"/>
                  </a:cubicBezTo>
                  <a:cubicBezTo>
                    <a:pt x="235458" y="65"/>
                    <a:pt x="45529" y="65"/>
                    <a:pt x="45529" y="65"/>
                  </a:cubicBezTo>
                  <a:cubicBezTo>
                    <a:pt x="36386" y="65"/>
                    <a:pt x="28861" y="7494"/>
                    <a:pt x="28861" y="16734"/>
                  </a:cubicBezTo>
                  <a:lnTo>
                    <a:pt x="28861" y="148464"/>
                  </a:lnTo>
                  <a:lnTo>
                    <a:pt x="16669" y="148464"/>
                  </a:lnTo>
                  <a:cubicBezTo>
                    <a:pt x="7525" y="148464"/>
                    <a:pt x="0" y="155894"/>
                    <a:pt x="0" y="165133"/>
                  </a:cubicBezTo>
                  <a:lnTo>
                    <a:pt x="0" y="277528"/>
                  </a:lnTo>
                  <a:cubicBezTo>
                    <a:pt x="0" y="286672"/>
                    <a:pt x="7429" y="294197"/>
                    <a:pt x="16669" y="294197"/>
                  </a:cubicBezTo>
                  <a:lnTo>
                    <a:pt x="28861" y="294197"/>
                  </a:lnTo>
                  <a:lnTo>
                    <a:pt x="28861" y="425928"/>
                  </a:lnTo>
                  <a:cubicBezTo>
                    <a:pt x="28861" y="435072"/>
                    <a:pt x="36290" y="442596"/>
                    <a:pt x="45529" y="442596"/>
                  </a:cubicBezTo>
                  <a:lnTo>
                    <a:pt x="326231" y="442596"/>
                  </a:lnTo>
                  <a:cubicBezTo>
                    <a:pt x="335375" y="442596"/>
                    <a:pt x="342900" y="435167"/>
                    <a:pt x="342900" y="425928"/>
                  </a:cubicBezTo>
                  <a:lnTo>
                    <a:pt x="342900" y="388494"/>
                  </a:lnTo>
                  <a:cubicBezTo>
                    <a:pt x="342900" y="384875"/>
                    <a:pt x="340043" y="382017"/>
                    <a:pt x="336423" y="382017"/>
                  </a:cubicBezTo>
                  <a:cubicBezTo>
                    <a:pt x="332804" y="382017"/>
                    <a:pt x="329946" y="384875"/>
                    <a:pt x="329946" y="388494"/>
                  </a:cubicBezTo>
                  <a:lnTo>
                    <a:pt x="329946" y="425928"/>
                  </a:lnTo>
                  <a:cubicBezTo>
                    <a:pt x="329946" y="427928"/>
                    <a:pt x="328327" y="429642"/>
                    <a:pt x="326231" y="429642"/>
                  </a:cubicBezTo>
                  <a:lnTo>
                    <a:pt x="45529" y="429642"/>
                  </a:lnTo>
                  <a:cubicBezTo>
                    <a:pt x="43529" y="429642"/>
                    <a:pt x="41815" y="428023"/>
                    <a:pt x="41815" y="425928"/>
                  </a:cubicBezTo>
                  <a:lnTo>
                    <a:pt x="41815" y="294197"/>
                  </a:lnTo>
                  <a:lnTo>
                    <a:pt x="329946" y="294197"/>
                  </a:lnTo>
                  <a:lnTo>
                    <a:pt x="329946" y="360205"/>
                  </a:lnTo>
                  <a:cubicBezTo>
                    <a:pt x="329946" y="363825"/>
                    <a:pt x="332804" y="366682"/>
                    <a:pt x="336423" y="366682"/>
                  </a:cubicBezTo>
                  <a:cubicBezTo>
                    <a:pt x="340043" y="366682"/>
                    <a:pt x="342900" y="363825"/>
                    <a:pt x="342900" y="360205"/>
                  </a:cubicBezTo>
                  <a:lnTo>
                    <a:pt x="342900" y="294197"/>
                  </a:lnTo>
                  <a:lnTo>
                    <a:pt x="355187" y="294197"/>
                  </a:lnTo>
                  <a:cubicBezTo>
                    <a:pt x="364331" y="294197"/>
                    <a:pt x="371856" y="286767"/>
                    <a:pt x="371856" y="277528"/>
                  </a:cubicBezTo>
                  <a:lnTo>
                    <a:pt x="371856" y="165133"/>
                  </a:lnTo>
                  <a:cubicBezTo>
                    <a:pt x="371856" y="155989"/>
                    <a:pt x="364427" y="148464"/>
                    <a:pt x="355187" y="148464"/>
                  </a:cubicBezTo>
                  <a:close/>
                  <a:moveTo>
                    <a:pt x="358807" y="277528"/>
                  </a:moveTo>
                  <a:cubicBezTo>
                    <a:pt x="358807" y="279528"/>
                    <a:pt x="357188" y="281243"/>
                    <a:pt x="355092" y="281243"/>
                  </a:cubicBezTo>
                  <a:lnTo>
                    <a:pt x="16573" y="281243"/>
                  </a:lnTo>
                  <a:cubicBezTo>
                    <a:pt x="14573" y="281243"/>
                    <a:pt x="12859" y="279624"/>
                    <a:pt x="12859" y="277528"/>
                  </a:cubicBezTo>
                  <a:lnTo>
                    <a:pt x="12859" y="165133"/>
                  </a:lnTo>
                  <a:cubicBezTo>
                    <a:pt x="12859" y="163133"/>
                    <a:pt x="14478" y="161418"/>
                    <a:pt x="16573" y="161418"/>
                  </a:cubicBezTo>
                  <a:lnTo>
                    <a:pt x="197263" y="161418"/>
                  </a:lnTo>
                  <a:cubicBezTo>
                    <a:pt x="200882" y="161418"/>
                    <a:pt x="203740" y="158561"/>
                    <a:pt x="203740" y="154941"/>
                  </a:cubicBezTo>
                  <a:cubicBezTo>
                    <a:pt x="203740" y="151322"/>
                    <a:pt x="200882" y="148464"/>
                    <a:pt x="197263" y="148464"/>
                  </a:cubicBezTo>
                  <a:lnTo>
                    <a:pt x="41720" y="148464"/>
                  </a:lnTo>
                  <a:lnTo>
                    <a:pt x="41720" y="16734"/>
                  </a:lnTo>
                  <a:cubicBezTo>
                    <a:pt x="41720" y="14733"/>
                    <a:pt x="43339" y="13019"/>
                    <a:pt x="45434" y="13019"/>
                  </a:cubicBezTo>
                  <a:lnTo>
                    <a:pt x="230029" y="13019"/>
                  </a:lnTo>
                  <a:lnTo>
                    <a:pt x="230314" y="95982"/>
                  </a:lnTo>
                  <a:cubicBezTo>
                    <a:pt x="230314" y="105126"/>
                    <a:pt x="237744" y="112555"/>
                    <a:pt x="246888" y="112555"/>
                  </a:cubicBezTo>
                  <a:lnTo>
                    <a:pt x="329851" y="112841"/>
                  </a:lnTo>
                  <a:lnTo>
                    <a:pt x="329851" y="148464"/>
                  </a:lnTo>
                  <a:lnTo>
                    <a:pt x="225457" y="148464"/>
                  </a:lnTo>
                  <a:cubicBezTo>
                    <a:pt x="221837" y="148464"/>
                    <a:pt x="218980" y="151322"/>
                    <a:pt x="218980" y="154941"/>
                  </a:cubicBezTo>
                  <a:cubicBezTo>
                    <a:pt x="218980" y="158561"/>
                    <a:pt x="221837" y="161418"/>
                    <a:pt x="225457" y="161418"/>
                  </a:cubicBezTo>
                  <a:lnTo>
                    <a:pt x="354997" y="161418"/>
                  </a:lnTo>
                  <a:cubicBezTo>
                    <a:pt x="356997" y="161418"/>
                    <a:pt x="358712" y="163038"/>
                    <a:pt x="358712" y="165133"/>
                  </a:cubicBezTo>
                  <a:lnTo>
                    <a:pt x="358712" y="27752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6" name="Google Shape;4666;p56"/>
            <p:cNvSpPr/>
            <p:nvPr/>
          </p:nvSpPr>
          <p:spPr>
            <a:xfrm>
              <a:off x="7601426" y="3816190"/>
              <a:ext cx="52673" cy="12954"/>
            </a:xfrm>
            <a:custGeom>
              <a:rect b="b" l="l" r="r" t="t"/>
              <a:pathLst>
                <a:path extrusionOk="0" h="12954" w="52673">
                  <a:moveTo>
                    <a:pt x="46196" y="0"/>
                  </a:moveTo>
                  <a:lnTo>
                    <a:pt x="6477" y="0"/>
                  </a:lnTo>
                  <a:cubicBezTo>
                    <a:pt x="2858" y="0"/>
                    <a:pt x="0" y="2857"/>
                    <a:pt x="0" y="6477"/>
                  </a:cubicBezTo>
                  <a:cubicBezTo>
                    <a:pt x="0" y="10096"/>
                    <a:pt x="2858" y="12954"/>
                    <a:pt x="6477" y="12954"/>
                  </a:cubicBezTo>
                  <a:lnTo>
                    <a:pt x="46196" y="12954"/>
                  </a:lnTo>
                  <a:cubicBezTo>
                    <a:pt x="49816" y="12954"/>
                    <a:pt x="52673" y="10096"/>
                    <a:pt x="52673" y="6477"/>
                  </a:cubicBezTo>
                  <a:cubicBezTo>
                    <a:pt x="52673" y="2857"/>
                    <a:pt x="49816" y="0"/>
                    <a:pt x="461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7" name="Google Shape;4667;p56"/>
            <p:cNvSpPr/>
            <p:nvPr/>
          </p:nvSpPr>
          <p:spPr>
            <a:xfrm>
              <a:off x="7621238" y="3836955"/>
              <a:ext cx="32861" cy="12954"/>
            </a:xfrm>
            <a:custGeom>
              <a:rect b="b" l="l" r="r" t="t"/>
              <a:pathLst>
                <a:path extrusionOk="0" h="12954" w="32861">
                  <a:moveTo>
                    <a:pt x="26384" y="0"/>
                  </a:moveTo>
                  <a:lnTo>
                    <a:pt x="6477" y="0"/>
                  </a:lnTo>
                  <a:cubicBezTo>
                    <a:pt x="2857" y="0"/>
                    <a:pt x="0" y="2857"/>
                    <a:pt x="0" y="6477"/>
                  </a:cubicBezTo>
                  <a:cubicBezTo>
                    <a:pt x="0" y="10096"/>
                    <a:pt x="2857" y="12954"/>
                    <a:pt x="6477" y="12954"/>
                  </a:cubicBezTo>
                  <a:lnTo>
                    <a:pt x="26384" y="12954"/>
                  </a:lnTo>
                  <a:cubicBezTo>
                    <a:pt x="30004" y="12954"/>
                    <a:pt x="32861" y="10096"/>
                    <a:pt x="32861" y="6477"/>
                  </a:cubicBezTo>
                  <a:cubicBezTo>
                    <a:pt x="32861" y="2857"/>
                    <a:pt x="30004" y="0"/>
                    <a:pt x="2638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8" name="Google Shape;4668;p56"/>
            <p:cNvSpPr/>
            <p:nvPr/>
          </p:nvSpPr>
          <p:spPr>
            <a:xfrm>
              <a:off x="7423403" y="3902106"/>
              <a:ext cx="230790" cy="12954"/>
            </a:xfrm>
            <a:custGeom>
              <a:rect b="b" l="l" r="r" t="t"/>
              <a:pathLst>
                <a:path extrusionOk="0" h="12954" w="230790">
                  <a:moveTo>
                    <a:pt x="6477" y="12954"/>
                  </a:moveTo>
                  <a:lnTo>
                    <a:pt x="224314" y="12954"/>
                  </a:lnTo>
                  <a:cubicBezTo>
                    <a:pt x="227933" y="12954"/>
                    <a:pt x="230791" y="10097"/>
                    <a:pt x="230791" y="6477"/>
                  </a:cubicBezTo>
                  <a:cubicBezTo>
                    <a:pt x="230791" y="2858"/>
                    <a:pt x="227933" y="0"/>
                    <a:pt x="224314" y="0"/>
                  </a:cubicBezTo>
                  <a:lnTo>
                    <a:pt x="6477" y="0"/>
                  </a:lnTo>
                  <a:cubicBezTo>
                    <a:pt x="2858" y="0"/>
                    <a:pt x="0" y="2858"/>
                    <a:pt x="0" y="6477"/>
                  </a:cubicBezTo>
                  <a:cubicBezTo>
                    <a:pt x="0" y="10097"/>
                    <a:pt x="2858" y="12954"/>
                    <a:pt x="6477" y="12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9" name="Google Shape;4669;p56"/>
            <p:cNvSpPr/>
            <p:nvPr/>
          </p:nvSpPr>
          <p:spPr>
            <a:xfrm>
              <a:off x="7654575" y="3706939"/>
              <a:ext cx="31146" cy="12954"/>
            </a:xfrm>
            <a:custGeom>
              <a:rect b="b" l="l" r="r" t="t"/>
              <a:pathLst>
                <a:path extrusionOk="0" h="12954" w="31146">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0" name="Google Shape;4670;p56"/>
            <p:cNvSpPr/>
            <p:nvPr/>
          </p:nvSpPr>
          <p:spPr>
            <a:xfrm>
              <a:off x="7654575" y="3728370"/>
              <a:ext cx="31146" cy="12954"/>
            </a:xfrm>
            <a:custGeom>
              <a:rect b="b" l="l" r="r" t="t"/>
              <a:pathLst>
                <a:path extrusionOk="0" h="12954" w="31146">
                  <a:moveTo>
                    <a:pt x="24670" y="0"/>
                  </a:moveTo>
                  <a:lnTo>
                    <a:pt x="6477" y="0"/>
                  </a:lnTo>
                  <a:cubicBezTo>
                    <a:pt x="2857" y="0"/>
                    <a:pt x="0" y="2858"/>
                    <a:pt x="0" y="6477"/>
                  </a:cubicBezTo>
                  <a:cubicBezTo>
                    <a:pt x="0" y="10096"/>
                    <a:pt x="2857"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1" name="Google Shape;4671;p56"/>
            <p:cNvSpPr/>
            <p:nvPr/>
          </p:nvSpPr>
          <p:spPr>
            <a:xfrm>
              <a:off x="7390066" y="3706939"/>
              <a:ext cx="31146" cy="12954"/>
            </a:xfrm>
            <a:custGeom>
              <a:rect b="b" l="l" r="r" t="t"/>
              <a:pathLst>
                <a:path extrusionOk="0" h="12954" w="31146">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2" name="Google Shape;4672;p56"/>
            <p:cNvSpPr/>
            <p:nvPr/>
          </p:nvSpPr>
          <p:spPr>
            <a:xfrm>
              <a:off x="7390066" y="3728370"/>
              <a:ext cx="31146" cy="12954"/>
            </a:xfrm>
            <a:custGeom>
              <a:rect b="b" l="l" r="r" t="t"/>
              <a:pathLst>
                <a:path extrusionOk="0" h="12954" w="31146">
                  <a:moveTo>
                    <a:pt x="24670" y="0"/>
                  </a:moveTo>
                  <a:lnTo>
                    <a:pt x="6477" y="0"/>
                  </a:lnTo>
                  <a:cubicBezTo>
                    <a:pt x="2858" y="0"/>
                    <a:pt x="0" y="2858"/>
                    <a:pt x="0" y="6477"/>
                  </a:cubicBezTo>
                  <a:cubicBezTo>
                    <a:pt x="0" y="10096"/>
                    <a:pt x="2858" y="12954"/>
                    <a:pt x="6477" y="12954"/>
                  </a:cubicBezTo>
                  <a:lnTo>
                    <a:pt x="24670" y="12954"/>
                  </a:lnTo>
                  <a:cubicBezTo>
                    <a:pt x="28289" y="12954"/>
                    <a:pt x="31147" y="10096"/>
                    <a:pt x="31147" y="6477"/>
                  </a:cubicBezTo>
                  <a:cubicBezTo>
                    <a:pt x="31147" y="2858"/>
                    <a:pt x="28289" y="0"/>
                    <a:pt x="2467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3" name="Google Shape;4673;p56"/>
            <p:cNvSpPr/>
            <p:nvPr/>
          </p:nvSpPr>
          <p:spPr>
            <a:xfrm>
              <a:off x="7416926" y="3816190"/>
              <a:ext cx="159448" cy="33718"/>
            </a:xfrm>
            <a:custGeom>
              <a:rect b="b" l="l" r="r" t="t"/>
              <a:pathLst>
                <a:path extrusionOk="0" h="33718" w="159448">
                  <a:moveTo>
                    <a:pt x="142589" y="33719"/>
                  </a:moveTo>
                  <a:cubicBezTo>
                    <a:pt x="151924" y="33719"/>
                    <a:pt x="159449" y="26194"/>
                    <a:pt x="159449" y="16859"/>
                  </a:cubicBezTo>
                  <a:cubicBezTo>
                    <a:pt x="159449" y="7525"/>
                    <a:pt x="151924" y="0"/>
                    <a:pt x="142589" y="0"/>
                  </a:cubicBezTo>
                  <a:lnTo>
                    <a:pt x="16859" y="0"/>
                  </a:lnTo>
                  <a:cubicBezTo>
                    <a:pt x="7525" y="0"/>
                    <a:pt x="0" y="7525"/>
                    <a:pt x="0" y="16859"/>
                  </a:cubicBezTo>
                  <a:cubicBezTo>
                    <a:pt x="0" y="26194"/>
                    <a:pt x="7525" y="33719"/>
                    <a:pt x="16859" y="33719"/>
                  </a:cubicBezTo>
                  <a:lnTo>
                    <a:pt x="142589" y="33719"/>
                  </a:lnTo>
                  <a:close/>
                  <a:moveTo>
                    <a:pt x="12954" y="16859"/>
                  </a:moveTo>
                  <a:cubicBezTo>
                    <a:pt x="12954" y="14669"/>
                    <a:pt x="14669" y="12954"/>
                    <a:pt x="16859" y="12954"/>
                  </a:cubicBezTo>
                  <a:lnTo>
                    <a:pt x="142589" y="12954"/>
                  </a:lnTo>
                  <a:cubicBezTo>
                    <a:pt x="144780" y="12954"/>
                    <a:pt x="146495" y="14669"/>
                    <a:pt x="146495" y="16859"/>
                  </a:cubicBezTo>
                  <a:cubicBezTo>
                    <a:pt x="146495" y="19050"/>
                    <a:pt x="144780" y="20765"/>
                    <a:pt x="142589" y="20765"/>
                  </a:cubicBezTo>
                  <a:lnTo>
                    <a:pt x="16859" y="20765"/>
                  </a:lnTo>
                  <a:cubicBezTo>
                    <a:pt x="14669" y="20765"/>
                    <a:pt x="12954" y="19050"/>
                    <a:pt x="12954" y="16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4" name="Google Shape;4674;p56"/>
            <p:cNvSpPr/>
            <p:nvPr/>
          </p:nvSpPr>
          <p:spPr>
            <a:xfrm>
              <a:off x="7488169" y="3677982"/>
              <a:ext cx="78685" cy="92301"/>
            </a:xfrm>
            <a:custGeom>
              <a:rect b="b" l="l" r="r" t="t"/>
              <a:pathLst>
                <a:path extrusionOk="0" h="92301" w="78685">
                  <a:moveTo>
                    <a:pt x="45344" y="4000"/>
                  </a:moveTo>
                  <a:cubicBezTo>
                    <a:pt x="44296" y="1619"/>
                    <a:pt x="42010" y="0"/>
                    <a:pt x="39343" y="0"/>
                  </a:cubicBezTo>
                  <a:cubicBezTo>
                    <a:pt x="36676" y="0"/>
                    <a:pt x="34390" y="1619"/>
                    <a:pt x="33342" y="4000"/>
                  </a:cubicBezTo>
                  <a:lnTo>
                    <a:pt x="481" y="83344"/>
                  </a:lnTo>
                  <a:cubicBezTo>
                    <a:pt x="-852" y="86677"/>
                    <a:pt x="672" y="90488"/>
                    <a:pt x="4005" y="91821"/>
                  </a:cubicBezTo>
                  <a:cubicBezTo>
                    <a:pt x="7339" y="93154"/>
                    <a:pt x="11054" y="91631"/>
                    <a:pt x="12482" y="88297"/>
                  </a:cubicBezTo>
                  <a:lnTo>
                    <a:pt x="22389" y="64389"/>
                  </a:lnTo>
                  <a:lnTo>
                    <a:pt x="56298" y="64389"/>
                  </a:lnTo>
                  <a:lnTo>
                    <a:pt x="66203" y="88297"/>
                  </a:lnTo>
                  <a:cubicBezTo>
                    <a:pt x="67251" y="90773"/>
                    <a:pt x="69632" y="92297"/>
                    <a:pt x="72204" y="92297"/>
                  </a:cubicBezTo>
                  <a:cubicBezTo>
                    <a:pt x="73061" y="92297"/>
                    <a:pt x="73919" y="92107"/>
                    <a:pt x="74681" y="91821"/>
                  </a:cubicBezTo>
                  <a:cubicBezTo>
                    <a:pt x="78015" y="90488"/>
                    <a:pt x="79539" y="86677"/>
                    <a:pt x="78205" y="83344"/>
                  </a:cubicBezTo>
                  <a:lnTo>
                    <a:pt x="45344" y="4000"/>
                  </a:lnTo>
                  <a:close/>
                  <a:moveTo>
                    <a:pt x="27723" y="51435"/>
                  </a:moveTo>
                  <a:lnTo>
                    <a:pt x="39343" y="23431"/>
                  </a:lnTo>
                  <a:lnTo>
                    <a:pt x="50964" y="51435"/>
                  </a:lnTo>
                  <a:lnTo>
                    <a:pt x="27818" y="514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5" name="Google Shape;4675;p56"/>
            <p:cNvSpPr/>
            <p:nvPr/>
          </p:nvSpPr>
          <p:spPr>
            <a:xfrm>
              <a:off x="7574660" y="3710749"/>
              <a:ext cx="12954" cy="59531"/>
            </a:xfrm>
            <a:custGeom>
              <a:rect b="b" l="l" r="r" t="t"/>
              <a:pathLst>
                <a:path extrusionOk="0" h="59531" w="12954">
                  <a:moveTo>
                    <a:pt x="6477" y="0"/>
                  </a:moveTo>
                  <a:cubicBezTo>
                    <a:pt x="2858" y="0"/>
                    <a:pt x="0" y="2857"/>
                    <a:pt x="0" y="6477"/>
                  </a:cubicBezTo>
                  <a:lnTo>
                    <a:pt x="0" y="53054"/>
                  </a:lnTo>
                  <a:cubicBezTo>
                    <a:pt x="0" y="56674"/>
                    <a:pt x="2858" y="59531"/>
                    <a:pt x="6477" y="59531"/>
                  </a:cubicBezTo>
                  <a:cubicBezTo>
                    <a:pt x="10096" y="59531"/>
                    <a:pt x="12954" y="56674"/>
                    <a:pt x="12954" y="53054"/>
                  </a:cubicBezTo>
                  <a:lnTo>
                    <a:pt x="12954" y="6477"/>
                  </a:lnTo>
                  <a:cubicBezTo>
                    <a:pt x="12954" y="2857"/>
                    <a:pt x="10096" y="0"/>
                    <a:pt x="64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6" name="Google Shape;4676;p56"/>
            <p:cNvSpPr/>
            <p:nvPr/>
          </p:nvSpPr>
          <p:spPr>
            <a:xfrm>
              <a:off x="7574660" y="3690555"/>
              <a:ext cx="12954" cy="14097"/>
            </a:xfrm>
            <a:custGeom>
              <a:rect b="b" l="l" r="r" t="t"/>
              <a:pathLst>
                <a:path extrusionOk="0" h="14097" w="12954">
                  <a:moveTo>
                    <a:pt x="6477" y="0"/>
                  </a:moveTo>
                  <a:cubicBezTo>
                    <a:pt x="2858" y="0"/>
                    <a:pt x="0" y="2858"/>
                    <a:pt x="0" y="6477"/>
                  </a:cubicBezTo>
                  <a:lnTo>
                    <a:pt x="0" y="7620"/>
                  </a:lnTo>
                  <a:cubicBezTo>
                    <a:pt x="0" y="11240"/>
                    <a:pt x="2858" y="14097"/>
                    <a:pt x="6477" y="14097"/>
                  </a:cubicBezTo>
                  <a:cubicBezTo>
                    <a:pt x="10096" y="14097"/>
                    <a:pt x="12954" y="11240"/>
                    <a:pt x="12954" y="7620"/>
                  </a:cubicBezTo>
                  <a:lnTo>
                    <a:pt x="12954" y="6477"/>
                  </a:lnTo>
                  <a:cubicBezTo>
                    <a:pt x="12954" y="2858"/>
                    <a:pt x="10096" y="0"/>
                    <a:pt x="647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7" name="Google Shape;4677;p56"/>
            <p:cNvSpPr/>
            <p:nvPr/>
          </p:nvSpPr>
          <p:spPr>
            <a:xfrm>
              <a:off x="7405973" y="3523487"/>
              <a:ext cx="113633" cy="113537"/>
            </a:xfrm>
            <a:custGeom>
              <a:rect b="b" l="l" r="r" t="t"/>
              <a:pathLst>
                <a:path extrusionOk="0" h="113537" w="113633">
                  <a:moveTo>
                    <a:pt x="102489" y="50292"/>
                  </a:moveTo>
                  <a:cubicBezTo>
                    <a:pt x="100489" y="48292"/>
                    <a:pt x="97822" y="47149"/>
                    <a:pt x="94964" y="47149"/>
                  </a:cubicBezTo>
                  <a:cubicBezTo>
                    <a:pt x="92393" y="47149"/>
                    <a:pt x="90011" y="48006"/>
                    <a:pt x="88106" y="49625"/>
                  </a:cubicBezTo>
                  <a:lnTo>
                    <a:pt x="81344" y="42863"/>
                  </a:lnTo>
                  <a:cubicBezTo>
                    <a:pt x="77724" y="39243"/>
                    <a:pt x="73247" y="36767"/>
                    <a:pt x="68485" y="35624"/>
                  </a:cubicBezTo>
                  <a:lnTo>
                    <a:pt x="72866" y="31242"/>
                  </a:lnTo>
                  <a:cubicBezTo>
                    <a:pt x="74676" y="32004"/>
                    <a:pt x="76676" y="32385"/>
                    <a:pt x="78772" y="32385"/>
                  </a:cubicBezTo>
                  <a:cubicBezTo>
                    <a:pt x="83058" y="32385"/>
                    <a:pt x="87154" y="30671"/>
                    <a:pt x="90202" y="27623"/>
                  </a:cubicBezTo>
                  <a:cubicBezTo>
                    <a:pt x="93250" y="24575"/>
                    <a:pt x="94964" y="20479"/>
                    <a:pt x="94964" y="16193"/>
                  </a:cubicBezTo>
                  <a:cubicBezTo>
                    <a:pt x="94964" y="11906"/>
                    <a:pt x="93250" y="7810"/>
                    <a:pt x="90202" y="4763"/>
                  </a:cubicBezTo>
                  <a:cubicBezTo>
                    <a:pt x="87154" y="1715"/>
                    <a:pt x="83058" y="0"/>
                    <a:pt x="78772" y="0"/>
                  </a:cubicBezTo>
                  <a:cubicBezTo>
                    <a:pt x="74486" y="0"/>
                    <a:pt x="70390" y="1715"/>
                    <a:pt x="67342" y="4763"/>
                  </a:cubicBezTo>
                  <a:cubicBezTo>
                    <a:pt x="64294" y="7810"/>
                    <a:pt x="62579" y="11906"/>
                    <a:pt x="62579" y="16193"/>
                  </a:cubicBezTo>
                  <a:cubicBezTo>
                    <a:pt x="62579" y="18288"/>
                    <a:pt x="62960" y="20193"/>
                    <a:pt x="63722" y="22098"/>
                  </a:cubicBezTo>
                  <a:lnTo>
                    <a:pt x="54388" y="31433"/>
                  </a:lnTo>
                  <a:cubicBezTo>
                    <a:pt x="52483" y="29813"/>
                    <a:pt x="50102" y="28956"/>
                    <a:pt x="47530" y="28956"/>
                  </a:cubicBezTo>
                  <a:cubicBezTo>
                    <a:pt x="44672" y="28956"/>
                    <a:pt x="42005" y="30099"/>
                    <a:pt x="40005" y="32099"/>
                  </a:cubicBezTo>
                  <a:lnTo>
                    <a:pt x="32099" y="40005"/>
                  </a:lnTo>
                  <a:cubicBezTo>
                    <a:pt x="30099" y="42005"/>
                    <a:pt x="28956" y="44672"/>
                    <a:pt x="28956" y="47530"/>
                  </a:cubicBezTo>
                  <a:cubicBezTo>
                    <a:pt x="28956" y="50102"/>
                    <a:pt x="29813" y="52483"/>
                    <a:pt x="31432" y="54388"/>
                  </a:cubicBezTo>
                  <a:lnTo>
                    <a:pt x="22098" y="63722"/>
                  </a:lnTo>
                  <a:cubicBezTo>
                    <a:pt x="20288" y="62960"/>
                    <a:pt x="18288" y="62579"/>
                    <a:pt x="16193" y="62579"/>
                  </a:cubicBezTo>
                  <a:cubicBezTo>
                    <a:pt x="11906" y="62579"/>
                    <a:pt x="7811" y="64294"/>
                    <a:pt x="4763" y="67342"/>
                  </a:cubicBezTo>
                  <a:cubicBezTo>
                    <a:pt x="1714" y="70390"/>
                    <a:pt x="0" y="74486"/>
                    <a:pt x="0" y="78772"/>
                  </a:cubicBezTo>
                  <a:cubicBezTo>
                    <a:pt x="0" y="83058"/>
                    <a:pt x="1714" y="87154"/>
                    <a:pt x="4763" y="90202"/>
                  </a:cubicBezTo>
                  <a:cubicBezTo>
                    <a:pt x="7811" y="93250"/>
                    <a:pt x="11906" y="94964"/>
                    <a:pt x="16193" y="94964"/>
                  </a:cubicBezTo>
                  <a:cubicBezTo>
                    <a:pt x="20479" y="94964"/>
                    <a:pt x="24574" y="93250"/>
                    <a:pt x="27622" y="90202"/>
                  </a:cubicBezTo>
                  <a:cubicBezTo>
                    <a:pt x="32290" y="85535"/>
                    <a:pt x="33528" y="78677"/>
                    <a:pt x="31242" y="72866"/>
                  </a:cubicBezTo>
                  <a:lnTo>
                    <a:pt x="35623" y="68485"/>
                  </a:lnTo>
                  <a:cubicBezTo>
                    <a:pt x="36767" y="73247"/>
                    <a:pt x="39243" y="77724"/>
                    <a:pt x="42863" y="81344"/>
                  </a:cubicBezTo>
                  <a:lnTo>
                    <a:pt x="49625" y="88106"/>
                  </a:lnTo>
                  <a:cubicBezTo>
                    <a:pt x="48006" y="90011"/>
                    <a:pt x="47149" y="92393"/>
                    <a:pt x="47149" y="94964"/>
                  </a:cubicBezTo>
                  <a:cubicBezTo>
                    <a:pt x="47149" y="97822"/>
                    <a:pt x="48292" y="100489"/>
                    <a:pt x="50292" y="102489"/>
                  </a:cubicBezTo>
                  <a:lnTo>
                    <a:pt x="58198" y="110395"/>
                  </a:lnTo>
                  <a:cubicBezTo>
                    <a:pt x="60293" y="112490"/>
                    <a:pt x="62960" y="113538"/>
                    <a:pt x="65722" y="113538"/>
                  </a:cubicBezTo>
                  <a:cubicBezTo>
                    <a:pt x="68485" y="113538"/>
                    <a:pt x="71152" y="112490"/>
                    <a:pt x="73247" y="110395"/>
                  </a:cubicBezTo>
                  <a:lnTo>
                    <a:pt x="81153" y="102489"/>
                  </a:lnTo>
                  <a:cubicBezTo>
                    <a:pt x="83153" y="100489"/>
                    <a:pt x="84296" y="97822"/>
                    <a:pt x="84296" y="94964"/>
                  </a:cubicBezTo>
                  <a:cubicBezTo>
                    <a:pt x="84296" y="92107"/>
                    <a:pt x="83153" y="89440"/>
                    <a:pt x="81153" y="87440"/>
                  </a:cubicBezTo>
                  <a:lnTo>
                    <a:pt x="73247" y="79534"/>
                  </a:lnTo>
                  <a:cubicBezTo>
                    <a:pt x="71247" y="77533"/>
                    <a:pt x="68580" y="76391"/>
                    <a:pt x="65722" y="76391"/>
                  </a:cubicBezTo>
                  <a:cubicBezTo>
                    <a:pt x="63151" y="76391"/>
                    <a:pt x="60770" y="77248"/>
                    <a:pt x="58864" y="78867"/>
                  </a:cubicBezTo>
                  <a:lnTo>
                    <a:pt x="52102" y="72104"/>
                  </a:lnTo>
                  <a:cubicBezTo>
                    <a:pt x="50387" y="70390"/>
                    <a:pt x="49149" y="68199"/>
                    <a:pt x="48482" y="65913"/>
                  </a:cubicBezTo>
                  <a:cubicBezTo>
                    <a:pt x="50959" y="65723"/>
                    <a:pt x="53245" y="64579"/>
                    <a:pt x="55054" y="62865"/>
                  </a:cubicBezTo>
                  <a:lnTo>
                    <a:pt x="62960" y="54959"/>
                  </a:lnTo>
                  <a:cubicBezTo>
                    <a:pt x="64770" y="53150"/>
                    <a:pt x="65818" y="50864"/>
                    <a:pt x="66008" y="48387"/>
                  </a:cubicBezTo>
                  <a:cubicBezTo>
                    <a:pt x="68294" y="49054"/>
                    <a:pt x="70390" y="50292"/>
                    <a:pt x="72199" y="52006"/>
                  </a:cubicBezTo>
                  <a:lnTo>
                    <a:pt x="78962" y="58769"/>
                  </a:lnTo>
                  <a:cubicBezTo>
                    <a:pt x="77343" y="60674"/>
                    <a:pt x="76486" y="63056"/>
                    <a:pt x="76486" y="65627"/>
                  </a:cubicBezTo>
                  <a:cubicBezTo>
                    <a:pt x="76486" y="68485"/>
                    <a:pt x="77629" y="71152"/>
                    <a:pt x="79629" y="73152"/>
                  </a:cubicBezTo>
                  <a:lnTo>
                    <a:pt x="87535" y="81058"/>
                  </a:lnTo>
                  <a:cubicBezTo>
                    <a:pt x="89535" y="83058"/>
                    <a:pt x="92202" y="84201"/>
                    <a:pt x="95060" y="84201"/>
                  </a:cubicBezTo>
                  <a:cubicBezTo>
                    <a:pt x="97917" y="84201"/>
                    <a:pt x="100584" y="83058"/>
                    <a:pt x="102584" y="81058"/>
                  </a:cubicBezTo>
                  <a:lnTo>
                    <a:pt x="110490" y="73152"/>
                  </a:lnTo>
                  <a:cubicBezTo>
                    <a:pt x="112490" y="71152"/>
                    <a:pt x="113633" y="68485"/>
                    <a:pt x="113633" y="65627"/>
                  </a:cubicBezTo>
                  <a:cubicBezTo>
                    <a:pt x="113633" y="62770"/>
                    <a:pt x="112490" y="60103"/>
                    <a:pt x="110490" y="58102"/>
                  </a:cubicBezTo>
                  <a:lnTo>
                    <a:pt x="102584" y="50197"/>
                  </a:lnTo>
                  <a:close/>
                  <a:moveTo>
                    <a:pt x="76581" y="14002"/>
                  </a:moveTo>
                  <a:cubicBezTo>
                    <a:pt x="77438" y="13145"/>
                    <a:pt x="78391" y="13049"/>
                    <a:pt x="78867" y="13049"/>
                  </a:cubicBezTo>
                  <a:cubicBezTo>
                    <a:pt x="79343" y="13049"/>
                    <a:pt x="80296" y="13145"/>
                    <a:pt x="81153" y="14002"/>
                  </a:cubicBezTo>
                  <a:cubicBezTo>
                    <a:pt x="82391" y="15240"/>
                    <a:pt x="82391" y="17335"/>
                    <a:pt x="81153" y="18574"/>
                  </a:cubicBezTo>
                  <a:cubicBezTo>
                    <a:pt x="80296" y="19431"/>
                    <a:pt x="79343" y="19526"/>
                    <a:pt x="78867" y="19526"/>
                  </a:cubicBezTo>
                  <a:cubicBezTo>
                    <a:pt x="78391" y="19526"/>
                    <a:pt x="77438" y="19431"/>
                    <a:pt x="76581" y="18574"/>
                  </a:cubicBezTo>
                  <a:cubicBezTo>
                    <a:pt x="75724" y="17717"/>
                    <a:pt x="75629" y="16764"/>
                    <a:pt x="75629" y="16288"/>
                  </a:cubicBezTo>
                  <a:cubicBezTo>
                    <a:pt x="75629" y="15812"/>
                    <a:pt x="75724" y="14859"/>
                    <a:pt x="76581" y="14002"/>
                  </a:cubicBezTo>
                  <a:close/>
                  <a:moveTo>
                    <a:pt x="18669" y="81058"/>
                  </a:moveTo>
                  <a:cubicBezTo>
                    <a:pt x="17812" y="81915"/>
                    <a:pt x="16859" y="82010"/>
                    <a:pt x="16383" y="82010"/>
                  </a:cubicBezTo>
                  <a:cubicBezTo>
                    <a:pt x="15907" y="82010"/>
                    <a:pt x="14954" y="81915"/>
                    <a:pt x="14097" y="81058"/>
                  </a:cubicBezTo>
                  <a:cubicBezTo>
                    <a:pt x="12859" y="79820"/>
                    <a:pt x="12859" y="77724"/>
                    <a:pt x="14097" y="76486"/>
                  </a:cubicBezTo>
                  <a:cubicBezTo>
                    <a:pt x="14954" y="75629"/>
                    <a:pt x="15907" y="75533"/>
                    <a:pt x="16383" y="75533"/>
                  </a:cubicBezTo>
                  <a:cubicBezTo>
                    <a:pt x="16859" y="75533"/>
                    <a:pt x="17812" y="75629"/>
                    <a:pt x="18669" y="76486"/>
                  </a:cubicBezTo>
                  <a:cubicBezTo>
                    <a:pt x="19907" y="77724"/>
                    <a:pt x="19907" y="79820"/>
                    <a:pt x="18669" y="81058"/>
                  </a:cubicBezTo>
                  <a:close/>
                  <a:moveTo>
                    <a:pt x="70295" y="94869"/>
                  </a:moveTo>
                  <a:lnTo>
                    <a:pt x="65722" y="99441"/>
                  </a:lnTo>
                  <a:lnTo>
                    <a:pt x="61151" y="94869"/>
                  </a:lnTo>
                  <a:lnTo>
                    <a:pt x="65722" y="90297"/>
                  </a:lnTo>
                  <a:lnTo>
                    <a:pt x="70295" y="94869"/>
                  </a:lnTo>
                  <a:close/>
                  <a:moveTo>
                    <a:pt x="47625" y="52102"/>
                  </a:moveTo>
                  <a:lnTo>
                    <a:pt x="43053" y="47530"/>
                  </a:lnTo>
                  <a:lnTo>
                    <a:pt x="47625" y="42958"/>
                  </a:lnTo>
                  <a:lnTo>
                    <a:pt x="52197" y="47530"/>
                  </a:lnTo>
                  <a:lnTo>
                    <a:pt x="47625" y="52102"/>
                  </a:lnTo>
                  <a:close/>
                  <a:moveTo>
                    <a:pt x="94964" y="70199"/>
                  </a:moveTo>
                  <a:lnTo>
                    <a:pt x="90392" y="65627"/>
                  </a:lnTo>
                  <a:lnTo>
                    <a:pt x="94964" y="61055"/>
                  </a:lnTo>
                  <a:lnTo>
                    <a:pt x="99536" y="65627"/>
                  </a:lnTo>
                  <a:lnTo>
                    <a:pt x="94964" y="7019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8" name="Google Shape;4678;p56"/>
          <p:cNvGrpSpPr/>
          <p:nvPr/>
        </p:nvGrpSpPr>
        <p:grpSpPr>
          <a:xfrm>
            <a:off x="7742127" y="1565064"/>
            <a:ext cx="215271" cy="273328"/>
            <a:chOff x="3347959" y="2600420"/>
            <a:chExt cx="572987" cy="727710"/>
          </a:xfrm>
        </p:grpSpPr>
        <p:sp>
          <p:nvSpPr>
            <p:cNvPr id="4679" name="Google Shape;4679;p56"/>
            <p:cNvSpPr/>
            <p:nvPr/>
          </p:nvSpPr>
          <p:spPr>
            <a:xfrm>
              <a:off x="3347959" y="2600420"/>
              <a:ext cx="572987" cy="727710"/>
            </a:xfrm>
            <a:custGeom>
              <a:rect b="b" l="l" r="r" t="t"/>
              <a:pathLst>
                <a:path extrusionOk="0" h="727710" w="572987">
                  <a:moveTo>
                    <a:pt x="558052" y="208979"/>
                  </a:moveTo>
                  <a:cubicBezTo>
                    <a:pt x="573958" y="193072"/>
                    <a:pt x="577578" y="168021"/>
                    <a:pt x="566053" y="148114"/>
                  </a:cubicBezTo>
                  <a:cubicBezTo>
                    <a:pt x="554527" y="128111"/>
                    <a:pt x="531096" y="118777"/>
                    <a:pt x="509284" y="124587"/>
                  </a:cubicBezTo>
                  <a:cubicBezTo>
                    <a:pt x="503378" y="102870"/>
                    <a:pt x="483566" y="87249"/>
                    <a:pt x="460516" y="87249"/>
                  </a:cubicBezTo>
                  <a:cubicBezTo>
                    <a:pt x="441942" y="87249"/>
                    <a:pt x="425464" y="97441"/>
                    <a:pt x="416701" y="112681"/>
                  </a:cubicBezTo>
                  <a:cubicBezTo>
                    <a:pt x="419653" y="99060"/>
                    <a:pt x="417653" y="84296"/>
                    <a:pt x="410224" y="71438"/>
                  </a:cubicBezTo>
                  <a:cubicBezTo>
                    <a:pt x="396603" y="47816"/>
                    <a:pt x="368504" y="37148"/>
                    <a:pt x="342977" y="44958"/>
                  </a:cubicBezTo>
                  <a:cubicBezTo>
                    <a:pt x="336881" y="18955"/>
                    <a:pt x="313640" y="0"/>
                    <a:pt x="286399" y="0"/>
                  </a:cubicBezTo>
                  <a:cubicBezTo>
                    <a:pt x="259157" y="0"/>
                    <a:pt x="235821" y="18955"/>
                    <a:pt x="229820" y="44958"/>
                  </a:cubicBezTo>
                  <a:cubicBezTo>
                    <a:pt x="204293" y="37148"/>
                    <a:pt x="176194" y="47911"/>
                    <a:pt x="162574" y="71438"/>
                  </a:cubicBezTo>
                  <a:cubicBezTo>
                    <a:pt x="155144" y="84296"/>
                    <a:pt x="153239" y="98965"/>
                    <a:pt x="156097" y="112681"/>
                  </a:cubicBezTo>
                  <a:cubicBezTo>
                    <a:pt x="147334" y="97345"/>
                    <a:pt x="130855" y="87249"/>
                    <a:pt x="112282" y="87249"/>
                  </a:cubicBezTo>
                  <a:cubicBezTo>
                    <a:pt x="89231" y="87249"/>
                    <a:pt x="69419" y="102870"/>
                    <a:pt x="63514" y="124587"/>
                  </a:cubicBezTo>
                  <a:cubicBezTo>
                    <a:pt x="41797" y="118777"/>
                    <a:pt x="18270" y="128207"/>
                    <a:pt x="6745" y="148114"/>
                  </a:cubicBezTo>
                  <a:cubicBezTo>
                    <a:pt x="-4781" y="168116"/>
                    <a:pt x="-1161" y="193072"/>
                    <a:pt x="14746" y="208979"/>
                  </a:cubicBezTo>
                  <a:cubicBezTo>
                    <a:pt x="-1161" y="224885"/>
                    <a:pt x="-4781" y="249936"/>
                    <a:pt x="6745" y="269843"/>
                  </a:cubicBezTo>
                  <a:cubicBezTo>
                    <a:pt x="18270" y="289846"/>
                    <a:pt x="41701" y="299180"/>
                    <a:pt x="63514" y="293370"/>
                  </a:cubicBezTo>
                  <a:cubicBezTo>
                    <a:pt x="67990" y="309753"/>
                    <a:pt x="80278" y="322707"/>
                    <a:pt x="95994" y="328041"/>
                  </a:cubicBezTo>
                  <a:lnTo>
                    <a:pt x="180862" y="442246"/>
                  </a:lnTo>
                  <a:cubicBezTo>
                    <a:pt x="174004" y="447770"/>
                    <a:pt x="169908" y="456152"/>
                    <a:pt x="169813" y="465011"/>
                  </a:cubicBezTo>
                  <a:lnTo>
                    <a:pt x="169813" y="465201"/>
                  </a:lnTo>
                  <a:cubicBezTo>
                    <a:pt x="169813" y="465201"/>
                    <a:pt x="169813" y="465296"/>
                    <a:pt x="169813" y="465392"/>
                  </a:cubicBezTo>
                  <a:lnTo>
                    <a:pt x="169813" y="527971"/>
                  </a:lnTo>
                  <a:cubicBezTo>
                    <a:pt x="169813" y="537782"/>
                    <a:pt x="174861" y="546926"/>
                    <a:pt x="183052" y="552450"/>
                  </a:cubicBezTo>
                  <a:cubicBezTo>
                    <a:pt x="188101" y="555784"/>
                    <a:pt x="193911" y="557498"/>
                    <a:pt x="199721" y="557498"/>
                  </a:cubicBezTo>
                  <a:cubicBezTo>
                    <a:pt x="203626" y="557498"/>
                    <a:pt x="207532" y="556736"/>
                    <a:pt x="211342" y="555212"/>
                  </a:cubicBezTo>
                  <a:lnTo>
                    <a:pt x="221152" y="551117"/>
                  </a:lnTo>
                  <a:lnTo>
                    <a:pt x="207341" y="589502"/>
                  </a:lnTo>
                  <a:cubicBezTo>
                    <a:pt x="205150" y="595503"/>
                    <a:pt x="206389" y="602075"/>
                    <a:pt x="210294" y="607028"/>
                  </a:cubicBezTo>
                  <a:lnTo>
                    <a:pt x="173527" y="676370"/>
                  </a:lnTo>
                  <a:cubicBezTo>
                    <a:pt x="167717" y="687324"/>
                    <a:pt x="168098" y="700183"/>
                    <a:pt x="174480" y="710756"/>
                  </a:cubicBezTo>
                  <a:cubicBezTo>
                    <a:pt x="180862" y="721328"/>
                    <a:pt x="192006" y="727710"/>
                    <a:pt x="204388" y="727710"/>
                  </a:cubicBezTo>
                  <a:lnTo>
                    <a:pt x="261443" y="727710"/>
                  </a:lnTo>
                  <a:cubicBezTo>
                    <a:pt x="267349" y="727710"/>
                    <a:pt x="272111" y="722948"/>
                    <a:pt x="272111" y="717042"/>
                  </a:cubicBezTo>
                  <a:cubicBezTo>
                    <a:pt x="272111" y="711137"/>
                    <a:pt x="267349" y="706374"/>
                    <a:pt x="261443" y="706374"/>
                  </a:cubicBezTo>
                  <a:lnTo>
                    <a:pt x="204388" y="706374"/>
                  </a:lnTo>
                  <a:cubicBezTo>
                    <a:pt x="199531" y="706374"/>
                    <a:pt x="195244" y="703993"/>
                    <a:pt x="192768" y="699802"/>
                  </a:cubicBezTo>
                  <a:cubicBezTo>
                    <a:pt x="190291" y="695611"/>
                    <a:pt x="190101" y="690753"/>
                    <a:pt x="192387" y="686372"/>
                  </a:cubicBezTo>
                  <a:lnTo>
                    <a:pt x="231630" y="612458"/>
                  </a:lnTo>
                  <a:lnTo>
                    <a:pt x="241060" y="609981"/>
                  </a:lnTo>
                  <a:lnTo>
                    <a:pt x="248394" y="620078"/>
                  </a:lnTo>
                  <a:cubicBezTo>
                    <a:pt x="248775" y="620649"/>
                    <a:pt x="249251" y="621221"/>
                    <a:pt x="249727" y="621697"/>
                  </a:cubicBezTo>
                  <a:cubicBezTo>
                    <a:pt x="249727" y="621697"/>
                    <a:pt x="249727" y="621697"/>
                    <a:pt x="249727" y="621697"/>
                  </a:cubicBezTo>
                  <a:cubicBezTo>
                    <a:pt x="250204" y="622173"/>
                    <a:pt x="250680" y="622649"/>
                    <a:pt x="251156" y="623126"/>
                  </a:cubicBezTo>
                  <a:cubicBezTo>
                    <a:pt x="251156" y="623126"/>
                    <a:pt x="251251" y="623126"/>
                    <a:pt x="251347" y="623221"/>
                  </a:cubicBezTo>
                  <a:cubicBezTo>
                    <a:pt x="251823" y="623602"/>
                    <a:pt x="252394" y="624078"/>
                    <a:pt x="252966" y="624459"/>
                  </a:cubicBezTo>
                  <a:cubicBezTo>
                    <a:pt x="252966" y="624459"/>
                    <a:pt x="252966" y="624459"/>
                    <a:pt x="253061" y="624459"/>
                  </a:cubicBezTo>
                  <a:cubicBezTo>
                    <a:pt x="254204" y="625221"/>
                    <a:pt x="255347" y="625793"/>
                    <a:pt x="256681" y="626269"/>
                  </a:cubicBezTo>
                  <a:cubicBezTo>
                    <a:pt x="256681" y="626269"/>
                    <a:pt x="256776" y="626269"/>
                    <a:pt x="256871" y="626269"/>
                  </a:cubicBezTo>
                  <a:cubicBezTo>
                    <a:pt x="257443" y="626459"/>
                    <a:pt x="258109" y="626650"/>
                    <a:pt x="258681" y="626840"/>
                  </a:cubicBezTo>
                  <a:cubicBezTo>
                    <a:pt x="258681" y="626840"/>
                    <a:pt x="258871" y="626840"/>
                    <a:pt x="258967" y="626840"/>
                  </a:cubicBezTo>
                  <a:cubicBezTo>
                    <a:pt x="259633" y="627031"/>
                    <a:pt x="260205" y="627126"/>
                    <a:pt x="260872" y="627221"/>
                  </a:cubicBezTo>
                  <a:cubicBezTo>
                    <a:pt x="260872" y="627221"/>
                    <a:pt x="260967" y="627221"/>
                    <a:pt x="261062" y="627221"/>
                  </a:cubicBezTo>
                  <a:cubicBezTo>
                    <a:pt x="261729" y="627221"/>
                    <a:pt x="262396" y="627317"/>
                    <a:pt x="263062" y="627317"/>
                  </a:cubicBezTo>
                  <a:cubicBezTo>
                    <a:pt x="263062" y="627317"/>
                    <a:pt x="263062" y="627317"/>
                    <a:pt x="263062" y="627317"/>
                  </a:cubicBezTo>
                  <a:cubicBezTo>
                    <a:pt x="263062" y="627317"/>
                    <a:pt x="263062" y="627317"/>
                    <a:pt x="263062" y="627317"/>
                  </a:cubicBezTo>
                  <a:cubicBezTo>
                    <a:pt x="263920" y="627317"/>
                    <a:pt x="264777" y="627317"/>
                    <a:pt x="265634" y="627126"/>
                  </a:cubicBezTo>
                  <a:cubicBezTo>
                    <a:pt x="266872" y="626936"/>
                    <a:pt x="268111" y="626650"/>
                    <a:pt x="269254" y="626269"/>
                  </a:cubicBezTo>
                  <a:cubicBezTo>
                    <a:pt x="274302" y="624459"/>
                    <a:pt x="278302" y="620554"/>
                    <a:pt x="280112" y="615410"/>
                  </a:cubicBezTo>
                  <a:lnTo>
                    <a:pt x="286399" y="597980"/>
                  </a:lnTo>
                  <a:lnTo>
                    <a:pt x="292685" y="615410"/>
                  </a:lnTo>
                  <a:cubicBezTo>
                    <a:pt x="293828" y="618554"/>
                    <a:pt x="295733" y="621316"/>
                    <a:pt x="298305" y="623316"/>
                  </a:cubicBezTo>
                  <a:cubicBezTo>
                    <a:pt x="300781" y="625316"/>
                    <a:pt x="303829" y="626745"/>
                    <a:pt x="307163" y="627221"/>
                  </a:cubicBezTo>
                  <a:cubicBezTo>
                    <a:pt x="308020" y="627317"/>
                    <a:pt x="308878" y="627412"/>
                    <a:pt x="309735" y="627412"/>
                  </a:cubicBezTo>
                  <a:cubicBezTo>
                    <a:pt x="309830" y="627412"/>
                    <a:pt x="309925" y="627412"/>
                    <a:pt x="310021" y="627412"/>
                  </a:cubicBezTo>
                  <a:cubicBezTo>
                    <a:pt x="310497" y="627412"/>
                    <a:pt x="310973" y="627412"/>
                    <a:pt x="311545" y="627412"/>
                  </a:cubicBezTo>
                  <a:cubicBezTo>
                    <a:pt x="311735" y="627412"/>
                    <a:pt x="311926" y="627412"/>
                    <a:pt x="312116" y="627412"/>
                  </a:cubicBezTo>
                  <a:cubicBezTo>
                    <a:pt x="312688" y="627412"/>
                    <a:pt x="313164" y="627221"/>
                    <a:pt x="313735" y="627126"/>
                  </a:cubicBezTo>
                  <a:cubicBezTo>
                    <a:pt x="313926" y="627126"/>
                    <a:pt x="314116" y="627031"/>
                    <a:pt x="314402" y="626936"/>
                  </a:cubicBezTo>
                  <a:cubicBezTo>
                    <a:pt x="314878" y="626840"/>
                    <a:pt x="315450" y="626650"/>
                    <a:pt x="315926" y="626459"/>
                  </a:cubicBezTo>
                  <a:cubicBezTo>
                    <a:pt x="316117" y="626459"/>
                    <a:pt x="316307" y="626269"/>
                    <a:pt x="316498" y="626269"/>
                  </a:cubicBezTo>
                  <a:cubicBezTo>
                    <a:pt x="316974" y="626078"/>
                    <a:pt x="317355" y="625888"/>
                    <a:pt x="317831" y="625697"/>
                  </a:cubicBezTo>
                  <a:cubicBezTo>
                    <a:pt x="318022" y="625697"/>
                    <a:pt x="318212" y="625507"/>
                    <a:pt x="318307" y="625412"/>
                  </a:cubicBezTo>
                  <a:cubicBezTo>
                    <a:pt x="318784" y="625221"/>
                    <a:pt x="319165" y="624935"/>
                    <a:pt x="319546" y="624649"/>
                  </a:cubicBezTo>
                  <a:cubicBezTo>
                    <a:pt x="319641" y="624649"/>
                    <a:pt x="319831" y="624459"/>
                    <a:pt x="319927" y="624364"/>
                  </a:cubicBezTo>
                  <a:cubicBezTo>
                    <a:pt x="320403" y="624078"/>
                    <a:pt x="320879" y="623697"/>
                    <a:pt x="321260" y="623316"/>
                  </a:cubicBezTo>
                  <a:cubicBezTo>
                    <a:pt x="321355" y="623221"/>
                    <a:pt x="321546" y="623126"/>
                    <a:pt x="321641" y="623030"/>
                  </a:cubicBezTo>
                  <a:cubicBezTo>
                    <a:pt x="322117" y="622649"/>
                    <a:pt x="322498" y="622268"/>
                    <a:pt x="322879" y="621792"/>
                  </a:cubicBezTo>
                  <a:cubicBezTo>
                    <a:pt x="322975" y="621697"/>
                    <a:pt x="323070" y="621601"/>
                    <a:pt x="323165" y="621506"/>
                  </a:cubicBezTo>
                  <a:cubicBezTo>
                    <a:pt x="323546" y="621030"/>
                    <a:pt x="323927" y="620649"/>
                    <a:pt x="324308" y="620173"/>
                  </a:cubicBezTo>
                  <a:cubicBezTo>
                    <a:pt x="324308" y="620173"/>
                    <a:pt x="324308" y="620173"/>
                    <a:pt x="324403" y="620078"/>
                  </a:cubicBezTo>
                  <a:lnTo>
                    <a:pt x="331738" y="609981"/>
                  </a:lnTo>
                  <a:lnTo>
                    <a:pt x="341167" y="612458"/>
                  </a:lnTo>
                  <a:lnTo>
                    <a:pt x="380410" y="686372"/>
                  </a:lnTo>
                  <a:cubicBezTo>
                    <a:pt x="382696" y="690658"/>
                    <a:pt x="382601" y="695611"/>
                    <a:pt x="380029" y="699802"/>
                  </a:cubicBezTo>
                  <a:cubicBezTo>
                    <a:pt x="377553" y="703993"/>
                    <a:pt x="373267" y="706374"/>
                    <a:pt x="368409" y="706374"/>
                  </a:cubicBezTo>
                  <a:lnTo>
                    <a:pt x="311354" y="706374"/>
                  </a:lnTo>
                  <a:cubicBezTo>
                    <a:pt x="305449" y="706374"/>
                    <a:pt x="300686" y="711137"/>
                    <a:pt x="300686" y="717042"/>
                  </a:cubicBezTo>
                  <a:cubicBezTo>
                    <a:pt x="300686" y="722948"/>
                    <a:pt x="305449" y="727710"/>
                    <a:pt x="311354" y="727710"/>
                  </a:cubicBezTo>
                  <a:lnTo>
                    <a:pt x="368409" y="727710"/>
                  </a:lnTo>
                  <a:cubicBezTo>
                    <a:pt x="380791" y="727710"/>
                    <a:pt x="391936" y="721424"/>
                    <a:pt x="398317" y="710756"/>
                  </a:cubicBezTo>
                  <a:cubicBezTo>
                    <a:pt x="404699" y="700183"/>
                    <a:pt x="405080" y="687324"/>
                    <a:pt x="399270" y="676370"/>
                  </a:cubicBezTo>
                  <a:lnTo>
                    <a:pt x="362503" y="607028"/>
                  </a:lnTo>
                  <a:cubicBezTo>
                    <a:pt x="366504" y="602171"/>
                    <a:pt x="367647" y="595503"/>
                    <a:pt x="365551" y="589502"/>
                  </a:cubicBezTo>
                  <a:lnTo>
                    <a:pt x="351740" y="551117"/>
                  </a:lnTo>
                  <a:lnTo>
                    <a:pt x="361551" y="555212"/>
                  </a:lnTo>
                  <a:cubicBezTo>
                    <a:pt x="365266" y="556736"/>
                    <a:pt x="369171" y="557498"/>
                    <a:pt x="373171" y="557498"/>
                  </a:cubicBezTo>
                  <a:cubicBezTo>
                    <a:pt x="378982" y="557498"/>
                    <a:pt x="384792" y="555784"/>
                    <a:pt x="389840" y="552450"/>
                  </a:cubicBezTo>
                  <a:cubicBezTo>
                    <a:pt x="398127" y="547021"/>
                    <a:pt x="403080" y="537877"/>
                    <a:pt x="403080" y="527971"/>
                  </a:cubicBezTo>
                  <a:lnTo>
                    <a:pt x="403080" y="521494"/>
                  </a:lnTo>
                  <a:cubicBezTo>
                    <a:pt x="403080" y="515588"/>
                    <a:pt x="398317" y="510826"/>
                    <a:pt x="392412" y="510826"/>
                  </a:cubicBezTo>
                  <a:cubicBezTo>
                    <a:pt x="386506" y="510826"/>
                    <a:pt x="381744" y="515588"/>
                    <a:pt x="381744" y="521494"/>
                  </a:cubicBezTo>
                  <a:lnTo>
                    <a:pt x="381744" y="527971"/>
                  </a:lnTo>
                  <a:cubicBezTo>
                    <a:pt x="381744" y="531876"/>
                    <a:pt x="379172" y="534067"/>
                    <a:pt x="378029" y="534734"/>
                  </a:cubicBezTo>
                  <a:cubicBezTo>
                    <a:pt x="376886" y="535496"/>
                    <a:pt x="373648" y="537115"/>
                    <a:pt x="369742" y="535496"/>
                  </a:cubicBezTo>
                  <a:lnTo>
                    <a:pt x="329642" y="518732"/>
                  </a:lnTo>
                  <a:cubicBezTo>
                    <a:pt x="329833" y="518065"/>
                    <a:pt x="330023" y="517303"/>
                    <a:pt x="330214" y="516636"/>
                  </a:cubicBezTo>
                  <a:cubicBezTo>
                    <a:pt x="330214" y="516636"/>
                    <a:pt x="330214" y="516446"/>
                    <a:pt x="330214" y="516350"/>
                  </a:cubicBezTo>
                  <a:cubicBezTo>
                    <a:pt x="330499" y="514922"/>
                    <a:pt x="330785" y="513493"/>
                    <a:pt x="330880" y="512064"/>
                  </a:cubicBezTo>
                  <a:cubicBezTo>
                    <a:pt x="330880" y="511874"/>
                    <a:pt x="330880" y="511683"/>
                    <a:pt x="330880" y="511588"/>
                  </a:cubicBezTo>
                  <a:cubicBezTo>
                    <a:pt x="330880" y="510921"/>
                    <a:pt x="330880" y="510159"/>
                    <a:pt x="330880" y="509492"/>
                  </a:cubicBezTo>
                  <a:lnTo>
                    <a:pt x="330880" y="509492"/>
                  </a:lnTo>
                  <a:lnTo>
                    <a:pt x="330880" y="483775"/>
                  </a:lnTo>
                  <a:lnTo>
                    <a:pt x="330880" y="483775"/>
                  </a:lnTo>
                  <a:cubicBezTo>
                    <a:pt x="330880" y="483775"/>
                    <a:pt x="330880" y="483775"/>
                    <a:pt x="330880" y="483775"/>
                  </a:cubicBezTo>
                  <a:cubicBezTo>
                    <a:pt x="330880" y="483108"/>
                    <a:pt x="330880" y="482346"/>
                    <a:pt x="330880" y="481679"/>
                  </a:cubicBezTo>
                  <a:cubicBezTo>
                    <a:pt x="330880" y="481489"/>
                    <a:pt x="330880" y="481298"/>
                    <a:pt x="330880" y="481203"/>
                  </a:cubicBezTo>
                  <a:cubicBezTo>
                    <a:pt x="330880" y="480536"/>
                    <a:pt x="330785" y="479774"/>
                    <a:pt x="330690" y="479108"/>
                  </a:cubicBezTo>
                  <a:cubicBezTo>
                    <a:pt x="330690" y="479108"/>
                    <a:pt x="330690" y="479108"/>
                    <a:pt x="330690" y="479108"/>
                  </a:cubicBezTo>
                  <a:cubicBezTo>
                    <a:pt x="330595" y="478346"/>
                    <a:pt x="330404" y="477679"/>
                    <a:pt x="330309" y="476917"/>
                  </a:cubicBezTo>
                  <a:cubicBezTo>
                    <a:pt x="330309" y="476822"/>
                    <a:pt x="330309" y="476726"/>
                    <a:pt x="330309" y="476631"/>
                  </a:cubicBezTo>
                  <a:cubicBezTo>
                    <a:pt x="330118" y="475964"/>
                    <a:pt x="329928" y="475202"/>
                    <a:pt x="329737" y="474536"/>
                  </a:cubicBezTo>
                  <a:lnTo>
                    <a:pt x="369838" y="457772"/>
                  </a:lnTo>
                  <a:cubicBezTo>
                    <a:pt x="369838" y="457772"/>
                    <a:pt x="369933" y="457772"/>
                    <a:pt x="370028" y="457772"/>
                  </a:cubicBezTo>
                  <a:cubicBezTo>
                    <a:pt x="370409" y="457676"/>
                    <a:pt x="370695" y="457486"/>
                    <a:pt x="371076" y="457391"/>
                  </a:cubicBezTo>
                  <a:cubicBezTo>
                    <a:pt x="371266" y="457391"/>
                    <a:pt x="371457" y="457391"/>
                    <a:pt x="371743" y="457295"/>
                  </a:cubicBezTo>
                  <a:cubicBezTo>
                    <a:pt x="371933" y="457295"/>
                    <a:pt x="372124" y="457295"/>
                    <a:pt x="372314" y="457295"/>
                  </a:cubicBezTo>
                  <a:cubicBezTo>
                    <a:pt x="372600" y="457295"/>
                    <a:pt x="372790" y="457295"/>
                    <a:pt x="373076" y="457295"/>
                  </a:cubicBezTo>
                  <a:cubicBezTo>
                    <a:pt x="373171" y="457295"/>
                    <a:pt x="373267" y="457295"/>
                    <a:pt x="373362" y="457295"/>
                  </a:cubicBezTo>
                  <a:cubicBezTo>
                    <a:pt x="373648" y="457295"/>
                    <a:pt x="374029" y="457295"/>
                    <a:pt x="374314" y="457295"/>
                  </a:cubicBezTo>
                  <a:cubicBezTo>
                    <a:pt x="376029" y="457486"/>
                    <a:pt x="377458" y="458248"/>
                    <a:pt x="378124" y="458724"/>
                  </a:cubicBezTo>
                  <a:cubicBezTo>
                    <a:pt x="379267" y="459486"/>
                    <a:pt x="381839" y="461582"/>
                    <a:pt x="381839" y="465487"/>
                  </a:cubicBezTo>
                  <a:lnTo>
                    <a:pt x="381839" y="471964"/>
                  </a:lnTo>
                  <a:cubicBezTo>
                    <a:pt x="381839" y="477869"/>
                    <a:pt x="386602" y="482632"/>
                    <a:pt x="392507" y="482632"/>
                  </a:cubicBezTo>
                  <a:cubicBezTo>
                    <a:pt x="398413" y="482632"/>
                    <a:pt x="403175" y="477869"/>
                    <a:pt x="403175" y="471964"/>
                  </a:cubicBezTo>
                  <a:lnTo>
                    <a:pt x="403175" y="465392"/>
                  </a:lnTo>
                  <a:cubicBezTo>
                    <a:pt x="403175" y="456533"/>
                    <a:pt x="399079" y="448151"/>
                    <a:pt x="392126" y="442627"/>
                  </a:cubicBezTo>
                  <a:lnTo>
                    <a:pt x="476994" y="328422"/>
                  </a:lnTo>
                  <a:cubicBezTo>
                    <a:pt x="492710" y="323088"/>
                    <a:pt x="505093" y="310134"/>
                    <a:pt x="509474" y="293751"/>
                  </a:cubicBezTo>
                  <a:cubicBezTo>
                    <a:pt x="531191" y="299561"/>
                    <a:pt x="554718" y="290132"/>
                    <a:pt x="566243" y="270224"/>
                  </a:cubicBezTo>
                  <a:cubicBezTo>
                    <a:pt x="577768" y="250222"/>
                    <a:pt x="574149" y="225266"/>
                    <a:pt x="558242" y="209360"/>
                  </a:cubicBezTo>
                  <a:close/>
                  <a:moveTo>
                    <a:pt x="181052" y="82106"/>
                  </a:moveTo>
                  <a:cubicBezTo>
                    <a:pt x="190291" y="66008"/>
                    <a:pt x="210199" y="59436"/>
                    <a:pt x="227344" y="66675"/>
                  </a:cubicBezTo>
                  <a:cubicBezTo>
                    <a:pt x="232106" y="68675"/>
                    <a:pt x="237440" y="68390"/>
                    <a:pt x="241917" y="65818"/>
                  </a:cubicBezTo>
                  <a:cubicBezTo>
                    <a:pt x="246394" y="63246"/>
                    <a:pt x="249346" y="58769"/>
                    <a:pt x="249918" y="53626"/>
                  </a:cubicBezTo>
                  <a:cubicBezTo>
                    <a:pt x="252204" y="35147"/>
                    <a:pt x="267920" y="21241"/>
                    <a:pt x="286399" y="21241"/>
                  </a:cubicBezTo>
                  <a:cubicBezTo>
                    <a:pt x="304877" y="21241"/>
                    <a:pt x="320689" y="35147"/>
                    <a:pt x="322879" y="53626"/>
                  </a:cubicBezTo>
                  <a:cubicBezTo>
                    <a:pt x="323546" y="58769"/>
                    <a:pt x="326404" y="63246"/>
                    <a:pt x="330880" y="65818"/>
                  </a:cubicBezTo>
                  <a:cubicBezTo>
                    <a:pt x="335357" y="68390"/>
                    <a:pt x="340596" y="68675"/>
                    <a:pt x="345454" y="66675"/>
                  </a:cubicBezTo>
                  <a:cubicBezTo>
                    <a:pt x="362599" y="59436"/>
                    <a:pt x="382506" y="66008"/>
                    <a:pt x="391745" y="82106"/>
                  </a:cubicBezTo>
                  <a:cubicBezTo>
                    <a:pt x="400222" y="96869"/>
                    <a:pt x="397365" y="115348"/>
                    <a:pt x="385363" y="126968"/>
                  </a:cubicBezTo>
                  <a:cubicBezTo>
                    <a:pt x="384982" y="127349"/>
                    <a:pt x="384601" y="127730"/>
                    <a:pt x="384220" y="128016"/>
                  </a:cubicBezTo>
                  <a:cubicBezTo>
                    <a:pt x="383458" y="128683"/>
                    <a:pt x="382696" y="129350"/>
                    <a:pt x="381934" y="129921"/>
                  </a:cubicBezTo>
                  <a:cubicBezTo>
                    <a:pt x="377743" y="133064"/>
                    <a:pt x="375457" y="137827"/>
                    <a:pt x="375457" y="142970"/>
                  </a:cubicBezTo>
                  <a:cubicBezTo>
                    <a:pt x="375457" y="148114"/>
                    <a:pt x="377839" y="152876"/>
                    <a:pt x="381934" y="156020"/>
                  </a:cubicBezTo>
                  <a:lnTo>
                    <a:pt x="381934" y="156020"/>
                  </a:lnTo>
                  <a:cubicBezTo>
                    <a:pt x="396793" y="167164"/>
                    <a:pt x="400984" y="187738"/>
                    <a:pt x="391745" y="203835"/>
                  </a:cubicBezTo>
                  <a:cubicBezTo>
                    <a:pt x="391745" y="203835"/>
                    <a:pt x="391745" y="203930"/>
                    <a:pt x="391650" y="204026"/>
                  </a:cubicBezTo>
                  <a:cubicBezTo>
                    <a:pt x="391364" y="204597"/>
                    <a:pt x="390983" y="205073"/>
                    <a:pt x="390697" y="205550"/>
                  </a:cubicBezTo>
                  <a:cubicBezTo>
                    <a:pt x="390507" y="205835"/>
                    <a:pt x="390412" y="206026"/>
                    <a:pt x="390221" y="206312"/>
                  </a:cubicBezTo>
                  <a:cubicBezTo>
                    <a:pt x="390031" y="206597"/>
                    <a:pt x="389745" y="206978"/>
                    <a:pt x="389554" y="207264"/>
                  </a:cubicBezTo>
                  <a:cubicBezTo>
                    <a:pt x="384030" y="214789"/>
                    <a:pt x="375934" y="219742"/>
                    <a:pt x="367171" y="221456"/>
                  </a:cubicBezTo>
                  <a:cubicBezTo>
                    <a:pt x="366694" y="221456"/>
                    <a:pt x="366218" y="221647"/>
                    <a:pt x="365742" y="221742"/>
                  </a:cubicBezTo>
                  <a:cubicBezTo>
                    <a:pt x="365647" y="221742"/>
                    <a:pt x="365456" y="221742"/>
                    <a:pt x="365361" y="221742"/>
                  </a:cubicBezTo>
                  <a:cubicBezTo>
                    <a:pt x="363837" y="221933"/>
                    <a:pt x="362218" y="222123"/>
                    <a:pt x="360598" y="222123"/>
                  </a:cubicBezTo>
                  <a:cubicBezTo>
                    <a:pt x="360598" y="222123"/>
                    <a:pt x="360598" y="222123"/>
                    <a:pt x="360598" y="222123"/>
                  </a:cubicBezTo>
                  <a:cubicBezTo>
                    <a:pt x="360598" y="222123"/>
                    <a:pt x="360598" y="222123"/>
                    <a:pt x="360598" y="222123"/>
                  </a:cubicBezTo>
                  <a:cubicBezTo>
                    <a:pt x="356122" y="222123"/>
                    <a:pt x="351550" y="221456"/>
                    <a:pt x="347359" y="219932"/>
                  </a:cubicBezTo>
                  <a:cubicBezTo>
                    <a:pt x="347359" y="219932"/>
                    <a:pt x="347263" y="219932"/>
                    <a:pt x="347168" y="219932"/>
                  </a:cubicBezTo>
                  <a:cubicBezTo>
                    <a:pt x="346597" y="219742"/>
                    <a:pt x="346120" y="219551"/>
                    <a:pt x="345549" y="219266"/>
                  </a:cubicBezTo>
                  <a:cubicBezTo>
                    <a:pt x="345549" y="219266"/>
                    <a:pt x="345549" y="219266"/>
                    <a:pt x="345454" y="219266"/>
                  </a:cubicBezTo>
                  <a:cubicBezTo>
                    <a:pt x="344501" y="218885"/>
                    <a:pt x="343644" y="218599"/>
                    <a:pt x="342691" y="218408"/>
                  </a:cubicBezTo>
                  <a:cubicBezTo>
                    <a:pt x="338691" y="217456"/>
                    <a:pt x="334595" y="218027"/>
                    <a:pt x="330976" y="220123"/>
                  </a:cubicBezTo>
                  <a:cubicBezTo>
                    <a:pt x="330595" y="220409"/>
                    <a:pt x="330118" y="220599"/>
                    <a:pt x="329737" y="220885"/>
                  </a:cubicBezTo>
                  <a:cubicBezTo>
                    <a:pt x="329642" y="220885"/>
                    <a:pt x="329452" y="221075"/>
                    <a:pt x="329356" y="221171"/>
                  </a:cubicBezTo>
                  <a:cubicBezTo>
                    <a:pt x="328880" y="221456"/>
                    <a:pt x="328499" y="221837"/>
                    <a:pt x="328118" y="222218"/>
                  </a:cubicBezTo>
                  <a:cubicBezTo>
                    <a:pt x="328118" y="222218"/>
                    <a:pt x="327928" y="222314"/>
                    <a:pt x="327928" y="222409"/>
                  </a:cubicBezTo>
                  <a:cubicBezTo>
                    <a:pt x="325356" y="224885"/>
                    <a:pt x="323641" y="228124"/>
                    <a:pt x="323070" y="231743"/>
                  </a:cubicBezTo>
                  <a:cubicBezTo>
                    <a:pt x="323070" y="231934"/>
                    <a:pt x="323070" y="232124"/>
                    <a:pt x="322975" y="232315"/>
                  </a:cubicBezTo>
                  <a:cubicBezTo>
                    <a:pt x="320689" y="250793"/>
                    <a:pt x="304972" y="264700"/>
                    <a:pt x="286494" y="264700"/>
                  </a:cubicBezTo>
                  <a:cubicBezTo>
                    <a:pt x="268015" y="264700"/>
                    <a:pt x="253347" y="251746"/>
                    <a:pt x="250299" y="234315"/>
                  </a:cubicBezTo>
                  <a:cubicBezTo>
                    <a:pt x="250204" y="233648"/>
                    <a:pt x="250108" y="232982"/>
                    <a:pt x="250013" y="232315"/>
                  </a:cubicBezTo>
                  <a:cubicBezTo>
                    <a:pt x="250013" y="231934"/>
                    <a:pt x="249918" y="231648"/>
                    <a:pt x="249823" y="231267"/>
                  </a:cubicBezTo>
                  <a:cubicBezTo>
                    <a:pt x="248965" y="226600"/>
                    <a:pt x="246203" y="222504"/>
                    <a:pt x="242012" y="220123"/>
                  </a:cubicBezTo>
                  <a:cubicBezTo>
                    <a:pt x="241441" y="219742"/>
                    <a:pt x="240774" y="219456"/>
                    <a:pt x="240202" y="219170"/>
                  </a:cubicBezTo>
                  <a:cubicBezTo>
                    <a:pt x="240012" y="219170"/>
                    <a:pt x="239821" y="219075"/>
                    <a:pt x="239631" y="218980"/>
                  </a:cubicBezTo>
                  <a:cubicBezTo>
                    <a:pt x="239155" y="218789"/>
                    <a:pt x="238774" y="218694"/>
                    <a:pt x="238297" y="218504"/>
                  </a:cubicBezTo>
                  <a:cubicBezTo>
                    <a:pt x="238107" y="218504"/>
                    <a:pt x="237821" y="218408"/>
                    <a:pt x="237631" y="218313"/>
                  </a:cubicBezTo>
                  <a:cubicBezTo>
                    <a:pt x="237250" y="218218"/>
                    <a:pt x="236773" y="218123"/>
                    <a:pt x="236392" y="218027"/>
                  </a:cubicBezTo>
                  <a:cubicBezTo>
                    <a:pt x="236107" y="218027"/>
                    <a:pt x="235916" y="218027"/>
                    <a:pt x="235630" y="218027"/>
                  </a:cubicBezTo>
                  <a:cubicBezTo>
                    <a:pt x="235249" y="218027"/>
                    <a:pt x="234773" y="218027"/>
                    <a:pt x="234392" y="218027"/>
                  </a:cubicBezTo>
                  <a:cubicBezTo>
                    <a:pt x="234297" y="218027"/>
                    <a:pt x="234106" y="218027"/>
                    <a:pt x="234011" y="218027"/>
                  </a:cubicBezTo>
                  <a:cubicBezTo>
                    <a:pt x="233821" y="218027"/>
                    <a:pt x="233725" y="218027"/>
                    <a:pt x="233535" y="218027"/>
                  </a:cubicBezTo>
                  <a:cubicBezTo>
                    <a:pt x="233249" y="218027"/>
                    <a:pt x="233059" y="218027"/>
                    <a:pt x="232773" y="218027"/>
                  </a:cubicBezTo>
                  <a:cubicBezTo>
                    <a:pt x="232392" y="218027"/>
                    <a:pt x="232106" y="218027"/>
                    <a:pt x="231725" y="218123"/>
                  </a:cubicBezTo>
                  <a:cubicBezTo>
                    <a:pt x="231439" y="218123"/>
                    <a:pt x="231249" y="218123"/>
                    <a:pt x="230963" y="218218"/>
                  </a:cubicBezTo>
                  <a:cubicBezTo>
                    <a:pt x="230582" y="218218"/>
                    <a:pt x="230201" y="218408"/>
                    <a:pt x="229820" y="218504"/>
                  </a:cubicBezTo>
                  <a:cubicBezTo>
                    <a:pt x="229630" y="218504"/>
                    <a:pt x="229439" y="218504"/>
                    <a:pt x="229249" y="218694"/>
                  </a:cubicBezTo>
                  <a:cubicBezTo>
                    <a:pt x="228677" y="218885"/>
                    <a:pt x="228106" y="219075"/>
                    <a:pt x="227534" y="219266"/>
                  </a:cubicBezTo>
                  <a:cubicBezTo>
                    <a:pt x="227534" y="219266"/>
                    <a:pt x="227439" y="219266"/>
                    <a:pt x="227344" y="219266"/>
                  </a:cubicBezTo>
                  <a:cubicBezTo>
                    <a:pt x="226867" y="219456"/>
                    <a:pt x="226296" y="219742"/>
                    <a:pt x="225724" y="219932"/>
                  </a:cubicBezTo>
                  <a:cubicBezTo>
                    <a:pt x="225724" y="219932"/>
                    <a:pt x="225724" y="219932"/>
                    <a:pt x="225629" y="219932"/>
                  </a:cubicBezTo>
                  <a:cubicBezTo>
                    <a:pt x="221438" y="221456"/>
                    <a:pt x="216961" y="222218"/>
                    <a:pt x="212389" y="222123"/>
                  </a:cubicBezTo>
                  <a:cubicBezTo>
                    <a:pt x="212389" y="222123"/>
                    <a:pt x="212389" y="222123"/>
                    <a:pt x="212389" y="222123"/>
                  </a:cubicBezTo>
                  <a:cubicBezTo>
                    <a:pt x="210770" y="222123"/>
                    <a:pt x="209151" y="221933"/>
                    <a:pt x="207627" y="221742"/>
                  </a:cubicBezTo>
                  <a:cubicBezTo>
                    <a:pt x="207532" y="221742"/>
                    <a:pt x="207436" y="221742"/>
                    <a:pt x="207246" y="221742"/>
                  </a:cubicBezTo>
                  <a:cubicBezTo>
                    <a:pt x="206770" y="221742"/>
                    <a:pt x="206293" y="221552"/>
                    <a:pt x="205817" y="221456"/>
                  </a:cubicBezTo>
                  <a:cubicBezTo>
                    <a:pt x="198388" y="219932"/>
                    <a:pt x="191530" y="216217"/>
                    <a:pt x="186291" y="210693"/>
                  </a:cubicBezTo>
                  <a:cubicBezTo>
                    <a:pt x="186291" y="210693"/>
                    <a:pt x="186291" y="210693"/>
                    <a:pt x="186291" y="210693"/>
                  </a:cubicBezTo>
                  <a:cubicBezTo>
                    <a:pt x="185719" y="210122"/>
                    <a:pt x="185148" y="209455"/>
                    <a:pt x="184576" y="208788"/>
                  </a:cubicBezTo>
                  <a:cubicBezTo>
                    <a:pt x="184386" y="208598"/>
                    <a:pt x="184195" y="208407"/>
                    <a:pt x="184100" y="208121"/>
                  </a:cubicBezTo>
                  <a:cubicBezTo>
                    <a:pt x="183910" y="207931"/>
                    <a:pt x="183719" y="207645"/>
                    <a:pt x="183624" y="207455"/>
                  </a:cubicBezTo>
                  <a:cubicBezTo>
                    <a:pt x="183338" y="207074"/>
                    <a:pt x="183052" y="206692"/>
                    <a:pt x="182767" y="206312"/>
                  </a:cubicBezTo>
                  <a:cubicBezTo>
                    <a:pt x="182671" y="206121"/>
                    <a:pt x="182481" y="205930"/>
                    <a:pt x="182386" y="205740"/>
                  </a:cubicBezTo>
                  <a:cubicBezTo>
                    <a:pt x="182005" y="205169"/>
                    <a:pt x="181624" y="204502"/>
                    <a:pt x="181243" y="203930"/>
                  </a:cubicBezTo>
                  <a:cubicBezTo>
                    <a:pt x="181243" y="203930"/>
                    <a:pt x="181243" y="203930"/>
                    <a:pt x="181243" y="203930"/>
                  </a:cubicBezTo>
                  <a:cubicBezTo>
                    <a:pt x="173146" y="189929"/>
                    <a:pt x="175337" y="172498"/>
                    <a:pt x="185910" y="160782"/>
                  </a:cubicBezTo>
                  <a:cubicBezTo>
                    <a:pt x="185910" y="160782"/>
                    <a:pt x="185910" y="160782"/>
                    <a:pt x="185910" y="160782"/>
                  </a:cubicBezTo>
                  <a:cubicBezTo>
                    <a:pt x="186196" y="160401"/>
                    <a:pt x="186577" y="160115"/>
                    <a:pt x="186862" y="159830"/>
                  </a:cubicBezTo>
                  <a:cubicBezTo>
                    <a:pt x="188101" y="158496"/>
                    <a:pt x="189434" y="157353"/>
                    <a:pt x="190958" y="156210"/>
                  </a:cubicBezTo>
                  <a:cubicBezTo>
                    <a:pt x="191149" y="156020"/>
                    <a:pt x="191339" y="155924"/>
                    <a:pt x="191530" y="155734"/>
                  </a:cubicBezTo>
                  <a:cubicBezTo>
                    <a:pt x="194768" y="153067"/>
                    <a:pt x="196864" y="149257"/>
                    <a:pt x="197340" y="145066"/>
                  </a:cubicBezTo>
                  <a:cubicBezTo>
                    <a:pt x="197340" y="144875"/>
                    <a:pt x="197340" y="144685"/>
                    <a:pt x="197340" y="144399"/>
                  </a:cubicBezTo>
                  <a:cubicBezTo>
                    <a:pt x="197340" y="144018"/>
                    <a:pt x="197340" y="143542"/>
                    <a:pt x="197340" y="143161"/>
                  </a:cubicBezTo>
                  <a:cubicBezTo>
                    <a:pt x="197340" y="143161"/>
                    <a:pt x="197340" y="143161"/>
                    <a:pt x="197340" y="143161"/>
                  </a:cubicBezTo>
                  <a:cubicBezTo>
                    <a:pt x="197340" y="143161"/>
                    <a:pt x="197340" y="143161"/>
                    <a:pt x="197340" y="143161"/>
                  </a:cubicBezTo>
                  <a:cubicBezTo>
                    <a:pt x="197340" y="142780"/>
                    <a:pt x="197340" y="142304"/>
                    <a:pt x="197340" y="141923"/>
                  </a:cubicBezTo>
                  <a:cubicBezTo>
                    <a:pt x="197340" y="141732"/>
                    <a:pt x="197340" y="141542"/>
                    <a:pt x="197340" y="141256"/>
                  </a:cubicBezTo>
                  <a:cubicBezTo>
                    <a:pt x="196864" y="136874"/>
                    <a:pt x="194578" y="132874"/>
                    <a:pt x="190958" y="130112"/>
                  </a:cubicBezTo>
                  <a:cubicBezTo>
                    <a:pt x="190196" y="129540"/>
                    <a:pt x="189434" y="128873"/>
                    <a:pt x="188672" y="128207"/>
                  </a:cubicBezTo>
                  <a:cubicBezTo>
                    <a:pt x="188291" y="127826"/>
                    <a:pt x="187910" y="127445"/>
                    <a:pt x="187529" y="127064"/>
                  </a:cubicBezTo>
                  <a:cubicBezTo>
                    <a:pt x="175528" y="115443"/>
                    <a:pt x="172670" y="96964"/>
                    <a:pt x="181243" y="82296"/>
                  </a:cubicBezTo>
                  <a:close/>
                  <a:moveTo>
                    <a:pt x="75801" y="272225"/>
                  </a:moveTo>
                  <a:cubicBezTo>
                    <a:pt x="73420" y="270891"/>
                    <a:pt x="70753" y="270129"/>
                    <a:pt x="68181" y="270129"/>
                  </a:cubicBezTo>
                  <a:cubicBezTo>
                    <a:pt x="66181" y="270129"/>
                    <a:pt x="64085" y="270510"/>
                    <a:pt x="62085" y="271367"/>
                  </a:cubicBezTo>
                  <a:cubicBezTo>
                    <a:pt x="50560" y="276320"/>
                    <a:pt x="33700" y="273653"/>
                    <a:pt x="25318" y="259080"/>
                  </a:cubicBezTo>
                  <a:cubicBezTo>
                    <a:pt x="16936" y="244507"/>
                    <a:pt x="23032" y="228695"/>
                    <a:pt x="33129" y="221171"/>
                  </a:cubicBezTo>
                  <a:cubicBezTo>
                    <a:pt x="37034" y="218218"/>
                    <a:pt x="39320" y="213741"/>
                    <a:pt x="39320" y="208883"/>
                  </a:cubicBezTo>
                  <a:cubicBezTo>
                    <a:pt x="39320" y="204026"/>
                    <a:pt x="37034" y="199549"/>
                    <a:pt x="33129" y="196596"/>
                  </a:cubicBezTo>
                  <a:cubicBezTo>
                    <a:pt x="23128" y="189071"/>
                    <a:pt x="16936" y="173165"/>
                    <a:pt x="25318" y="158687"/>
                  </a:cubicBezTo>
                  <a:cubicBezTo>
                    <a:pt x="33700" y="144113"/>
                    <a:pt x="50560" y="141542"/>
                    <a:pt x="62085" y="146399"/>
                  </a:cubicBezTo>
                  <a:cubicBezTo>
                    <a:pt x="66562" y="148304"/>
                    <a:pt x="71610" y="148019"/>
                    <a:pt x="75801" y="145542"/>
                  </a:cubicBezTo>
                  <a:cubicBezTo>
                    <a:pt x="79992" y="143066"/>
                    <a:pt x="82754" y="138875"/>
                    <a:pt x="83421" y="134017"/>
                  </a:cubicBezTo>
                  <a:cubicBezTo>
                    <a:pt x="84945" y="121539"/>
                    <a:pt x="95613" y="108299"/>
                    <a:pt x="112377" y="108299"/>
                  </a:cubicBezTo>
                  <a:cubicBezTo>
                    <a:pt x="129141" y="108299"/>
                    <a:pt x="139809" y="121539"/>
                    <a:pt x="141333" y="134017"/>
                  </a:cubicBezTo>
                  <a:cubicBezTo>
                    <a:pt x="141904" y="138875"/>
                    <a:pt x="144667" y="143066"/>
                    <a:pt x="148953" y="145542"/>
                  </a:cubicBezTo>
                  <a:cubicBezTo>
                    <a:pt x="153144" y="148019"/>
                    <a:pt x="158192" y="148304"/>
                    <a:pt x="162669" y="146399"/>
                  </a:cubicBezTo>
                  <a:cubicBezTo>
                    <a:pt x="165622" y="145161"/>
                    <a:pt x="168765" y="144399"/>
                    <a:pt x="172003" y="144113"/>
                  </a:cubicBezTo>
                  <a:cubicBezTo>
                    <a:pt x="172003" y="144113"/>
                    <a:pt x="171908" y="144304"/>
                    <a:pt x="171813" y="144304"/>
                  </a:cubicBezTo>
                  <a:cubicBezTo>
                    <a:pt x="171527" y="144590"/>
                    <a:pt x="171241" y="144875"/>
                    <a:pt x="171051" y="145161"/>
                  </a:cubicBezTo>
                  <a:cubicBezTo>
                    <a:pt x="170765" y="145447"/>
                    <a:pt x="170479" y="145828"/>
                    <a:pt x="170194" y="146114"/>
                  </a:cubicBezTo>
                  <a:cubicBezTo>
                    <a:pt x="169908" y="146399"/>
                    <a:pt x="169717" y="146685"/>
                    <a:pt x="169432" y="146971"/>
                  </a:cubicBezTo>
                  <a:cubicBezTo>
                    <a:pt x="169146" y="147257"/>
                    <a:pt x="168860" y="147638"/>
                    <a:pt x="168574" y="147923"/>
                  </a:cubicBezTo>
                  <a:cubicBezTo>
                    <a:pt x="168289" y="148209"/>
                    <a:pt x="168098" y="148495"/>
                    <a:pt x="167812" y="148781"/>
                  </a:cubicBezTo>
                  <a:cubicBezTo>
                    <a:pt x="167527" y="149066"/>
                    <a:pt x="167241" y="149447"/>
                    <a:pt x="167050" y="149828"/>
                  </a:cubicBezTo>
                  <a:cubicBezTo>
                    <a:pt x="166860" y="150114"/>
                    <a:pt x="166574" y="150400"/>
                    <a:pt x="166384" y="150781"/>
                  </a:cubicBezTo>
                  <a:cubicBezTo>
                    <a:pt x="166098" y="151162"/>
                    <a:pt x="165907" y="151448"/>
                    <a:pt x="165622" y="151829"/>
                  </a:cubicBezTo>
                  <a:cubicBezTo>
                    <a:pt x="165431" y="152114"/>
                    <a:pt x="165145" y="152495"/>
                    <a:pt x="164955" y="152781"/>
                  </a:cubicBezTo>
                  <a:cubicBezTo>
                    <a:pt x="164764" y="153162"/>
                    <a:pt x="164479" y="153448"/>
                    <a:pt x="164288" y="153829"/>
                  </a:cubicBezTo>
                  <a:cubicBezTo>
                    <a:pt x="164098" y="154115"/>
                    <a:pt x="163907" y="154496"/>
                    <a:pt x="163717" y="154781"/>
                  </a:cubicBezTo>
                  <a:cubicBezTo>
                    <a:pt x="163526" y="155162"/>
                    <a:pt x="163240" y="155448"/>
                    <a:pt x="163050" y="155829"/>
                  </a:cubicBezTo>
                  <a:cubicBezTo>
                    <a:pt x="162859" y="156115"/>
                    <a:pt x="162669" y="156496"/>
                    <a:pt x="162478" y="156782"/>
                  </a:cubicBezTo>
                  <a:cubicBezTo>
                    <a:pt x="162288" y="157163"/>
                    <a:pt x="162097" y="157544"/>
                    <a:pt x="161907" y="157925"/>
                  </a:cubicBezTo>
                  <a:cubicBezTo>
                    <a:pt x="161716" y="158305"/>
                    <a:pt x="161526" y="158591"/>
                    <a:pt x="161335" y="158972"/>
                  </a:cubicBezTo>
                  <a:cubicBezTo>
                    <a:pt x="161145" y="159353"/>
                    <a:pt x="160954" y="159734"/>
                    <a:pt x="160764" y="160115"/>
                  </a:cubicBezTo>
                  <a:cubicBezTo>
                    <a:pt x="160573" y="160496"/>
                    <a:pt x="160478" y="160782"/>
                    <a:pt x="160288" y="161163"/>
                  </a:cubicBezTo>
                  <a:cubicBezTo>
                    <a:pt x="160097" y="161544"/>
                    <a:pt x="159907" y="161925"/>
                    <a:pt x="159811" y="162306"/>
                  </a:cubicBezTo>
                  <a:cubicBezTo>
                    <a:pt x="159621" y="162687"/>
                    <a:pt x="159526" y="162973"/>
                    <a:pt x="159335" y="163354"/>
                  </a:cubicBezTo>
                  <a:cubicBezTo>
                    <a:pt x="159145" y="163735"/>
                    <a:pt x="159049" y="164116"/>
                    <a:pt x="158859" y="164497"/>
                  </a:cubicBezTo>
                  <a:cubicBezTo>
                    <a:pt x="158764" y="164878"/>
                    <a:pt x="158573" y="165259"/>
                    <a:pt x="158478" y="165545"/>
                  </a:cubicBezTo>
                  <a:cubicBezTo>
                    <a:pt x="158383" y="165926"/>
                    <a:pt x="158192" y="166307"/>
                    <a:pt x="158097" y="166688"/>
                  </a:cubicBezTo>
                  <a:cubicBezTo>
                    <a:pt x="158002" y="167069"/>
                    <a:pt x="157811" y="167450"/>
                    <a:pt x="157716" y="167830"/>
                  </a:cubicBezTo>
                  <a:cubicBezTo>
                    <a:pt x="157621" y="168212"/>
                    <a:pt x="157525" y="168592"/>
                    <a:pt x="157335" y="168974"/>
                  </a:cubicBezTo>
                  <a:cubicBezTo>
                    <a:pt x="157240" y="169355"/>
                    <a:pt x="157144" y="169736"/>
                    <a:pt x="157049" y="170117"/>
                  </a:cubicBezTo>
                  <a:cubicBezTo>
                    <a:pt x="156954" y="170498"/>
                    <a:pt x="156859" y="170879"/>
                    <a:pt x="156763" y="171260"/>
                  </a:cubicBezTo>
                  <a:cubicBezTo>
                    <a:pt x="156763" y="171641"/>
                    <a:pt x="156573" y="172022"/>
                    <a:pt x="156478" y="172403"/>
                  </a:cubicBezTo>
                  <a:cubicBezTo>
                    <a:pt x="156478" y="172784"/>
                    <a:pt x="156287" y="173165"/>
                    <a:pt x="156192" y="173546"/>
                  </a:cubicBezTo>
                  <a:cubicBezTo>
                    <a:pt x="156192" y="173927"/>
                    <a:pt x="156001" y="174308"/>
                    <a:pt x="156001" y="174689"/>
                  </a:cubicBezTo>
                  <a:cubicBezTo>
                    <a:pt x="156001" y="175070"/>
                    <a:pt x="155906" y="175451"/>
                    <a:pt x="155811" y="175832"/>
                  </a:cubicBezTo>
                  <a:cubicBezTo>
                    <a:pt x="155811" y="176213"/>
                    <a:pt x="155716" y="176594"/>
                    <a:pt x="155620" y="176975"/>
                  </a:cubicBezTo>
                  <a:cubicBezTo>
                    <a:pt x="155620" y="177355"/>
                    <a:pt x="155525" y="177737"/>
                    <a:pt x="155430" y="178117"/>
                  </a:cubicBezTo>
                  <a:cubicBezTo>
                    <a:pt x="155430" y="178499"/>
                    <a:pt x="155430" y="178880"/>
                    <a:pt x="155335" y="179261"/>
                  </a:cubicBezTo>
                  <a:cubicBezTo>
                    <a:pt x="145905" y="165640"/>
                    <a:pt x="130284" y="156782"/>
                    <a:pt x="112472" y="156782"/>
                  </a:cubicBezTo>
                  <a:cubicBezTo>
                    <a:pt x="83802" y="156782"/>
                    <a:pt x="60370" y="180118"/>
                    <a:pt x="60370" y="208883"/>
                  </a:cubicBezTo>
                  <a:cubicBezTo>
                    <a:pt x="60370" y="237649"/>
                    <a:pt x="83707" y="260985"/>
                    <a:pt x="112472" y="260985"/>
                  </a:cubicBezTo>
                  <a:cubicBezTo>
                    <a:pt x="138666" y="260985"/>
                    <a:pt x="160383" y="241554"/>
                    <a:pt x="164002" y="216408"/>
                  </a:cubicBezTo>
                  <a:cubicBezTo>
                    <a:pt x="164098" y="216599"/>
                    <a:pt x="164193" y="216694"/>
                    <a:pt x="164288" y="216884"/>
                  </a:cubicBezTo>
                  <a:cubicBezTo>
                    <a:pt x="164479" y="217170"/>
                    <a:pt x="164669" y="217456"/>
                    <a:pt x="164860" y="217742"/>
                  </a:cubicBezTo>
                  <a:cubicBezTo>
                    <a:pt x="165145" y="218218"/>
                    <a:pt x="165526" y="218694"/>
                    <a:pt x="165812" y="219170"/>
                  </a:cubicBezTo>
                  <a:cubicBezTo>
                    <a:pt x="166098" y="219551"/>
                    <a:pt x="166384" y="219932"/>
                    <a:pt x="166669" y="220409"/>
                  </a:cubicBezTo>
                  <a:cubicBezTo>
                    <a:pt x="166860" y="220694"/>
                    <a:pt x="167050" y="220885"/>
                    <a:pt x="167241" y="221171"/>
                  </a:cubicBezTo>
                  <a:cubicBezTo>
                    <a:pt x="176194" y="232601"/>
                    <a:pt x="188863" y="240221"/>
                    <a:pt x="203245" y="242602"/>
                  </a:cubicBezTo>
                  <a:cubicBezTo>
                    <a:pt x="203245" y="243364"/>
                    <a:pt x="203341" y="244030"/>
                    <a:pt x="203341" y="244792"/>
                  </a:cubicBezTo>
                  <a:cubicBezTo>
                    <a:pt x="203341" y="244888"/>
                    <a:pt x="203341" y="244983"/>
                    <a:pt x="203341" y="245078"/>
                  </a:cubicBezTo>
                  <a:cubicBezTo>
                    <a:pt x="203341" y="245840"/>
                    <a:pt x="203341" y="246698"/>
                    <a:pt x="203245" y="247460"/>
                  </a:cubicBezTo>
                  <a:cubicBezTo>
                    <a:pt x="203245" y="247745"/>
                    <a:pt x="203245" y="248031"/>
                    <a:pt x="203245" y="248222"/>
                  </a:cubicBezTo>
                  <a:cubicBezTo>
                    <a:pt x="203245" y="248888"/>
                    <a:pt x="203055" y="249555"/>
                    <a:pt x="202864" y="250317"/>
                  </a:cubicBezTo>
                  <a:cubicBezTo>
                    <a:pt x="202864" y="250508"/>
                    <a:pt x="202864" y="250698"/>
                    <a:pt x="202769" y="250889"/>
                  </a:cubicBezTo>
                  <a:cubicBezTo>
                    <a:pt x="202579" y="251746"/>
                    <a:pt x="202388" y="252603"/>
                    <a:pt x="202102" y="253460"/>
                  </a:cubicBezTo>
                  <a:cubicBezTo>
                    <a:pt x="202102" y="253651"/>
                    <a:pt x="201912" y="253937"/>
                    <a:pt x="201912" y="254127"/>
                  </a:cubicBezTo>
                  <a:cubicBezTo>
                    <a:pt x="201721" y="254794"/>
                    <a:pt x="201436" y="255365"/>
                    <a:pt x="201150" y="256032"/>
                  </a:cubicBezTo>
                  <a:cubicBezTo>
                    <a:pt x="201055" y="256318"/>
                    <a:pt x="200959" y="256508"/>
                    <a:pt x="200769" y="256794"/>
                  </a:cubicBezTo>
                  <a:cubicBezTo>
                    <a:pt x="200388" y="257556"/>
                    <a:pt x="200007" y="258318"/>
                    <a:pt x="199626" y="259080"/>
                  </a:cubicBezTo>
                  <a:cubicBezTo>
                    <a:pt x="199626" y="259080"/>
                    <a:pt x="199626" y="259175"/>
                    <a:pt x="199626" y="259271"/>
                  </a:cubicBezTo>
                  <a:cubicBezTo>
                    <a:pt x="191244" y="273844"/>
                    <a:pt x="174385" y="276416"/>
                    <a:pt x="162859" y="271558"/>
                  </a:cubicBezTo>
                  <a:cubicBezTo>
                    <a:pt x="158383" y="269653"/>
                    <a:pt x="153334" y="269939"/>
                    <a:pt x="149143" y="272415"/>
                  </a:cubicBezTo>
                  <a:cubicBezTo>
                    <a:pt x="144952" y="274892"/>
                    <a:pt x="142190" y="278987"/>
                    <a:pt x="141619" y="283940"/>
                  </a:cubicBezTo>
                  <a:cubicBezTo>
                    <a:pt x="140095" y="296418"/>
                    <a:pt x="129427" y="309658"/>
                    <a:pt x="112663" y="309658"/>
                  </a:cubicBezTo>
                  <a:cubicBezTo>
                    <a:pt x="111710" y="309658"/>
                    <a:pt x="110853" y="309658"/>
                    <a:pt x="109900" y="309562"/>
                  </a:cubicBezTo>
                  <a:cubicBezTo>
                    <a:pt x="109710" y="309562"/>
                    <a:pt x="109519" y="309562"/>
                    <a:pt x="109329" y="309562"/>
                  </a:cubicBezTo>
                  <a:cubicBezTo>
                    <a:pt x="108472" y="309562"/>
                    <a:pt x="107710" y="309372"/>
                    <a:pt x="106948" y="309182"/>
                  </a:cubicBezTo>
                  <a:cubicBezTo>
                    <a:pt x="106662" y="309182"/>
                    <a:pt x="106471" y="309086"/>
                    <a:pt x="106186" y="308991"/>
                  </a:cubicBezTo>
                  <a:cubicBezTo>
                    <a:pt x="93136" y="306134"/>
                    <a:pt x="84945" y="294799"/>
                    <a:pt x="83707" y="284036"/>
                  </a:cubicBezTo>
                  <a:cubicBezTo>
                    <a:pt x="83135" y="279178"/>
                    <a:pt x="80373" y="274987"/>
                    <a:pt x="76087" y="272510"/>
                  </a:cubicBezTo>
                  <a:close/>
                  <a:moveTo>
                    <a:pt x="143047" y="208883"/>
                  </a:moveTo>
                  <a:cubicBezTo>
                    <a:pt x="143047" y="225838"/>
                    <a:pt x="129236" y="239649"/>
                    <a:pt x="112282" y="239649"/>
                  </a:cubicBezTo>
                  <a:cubicBezTo>
                    <a:pt x="95327" y="239649"/>
                    <a:pt x="81516" y="225838"/>
                    <a:pt x="81516" y="208883"/>
                  </a:cubicBezTo>
                  <a:cubicBezTo>
                    <a:pt x="81516" y="191929"/>
                    <a:pt x="95327" y="178117"/>
                    <a:pt x="112282" y="178117"/>
                  </a:cubicBezTo>
                  <a:cubicBezTo>
                    <a:pt x="129236" y="178117"/>
                    <a:pt x="143047" y="191929"/>
                    <a:pt x="143047" y="208883"/>
                  </a:cubicBezTo>
                  <a:close/>
                  <a:moveTo>
                    <a:pt x="203245" y="535400"/>
                  </a:moveTo>
                  <a:cubicBezTo>
                    <a:pt x="199340" y="537020"/>
                    <a:pt x="196197" y="535400"/>
                    <a:pt x="194959" y="534638"/>
                  </a:cubicBezTo>
                  <a:cubicBezTo>
                    <a:pt x="193816" y="533876"/>
                    <a:pt x="191244" y="531781"/>
                    <a:pt x="191244" y="527876"/>
                  </a:cubicBezTo>
                  <a:lnTo>
                    <a:pt x="191244" y="465201"/>
                  </a:lnTo>
                  <a:cubicBezTo>
                    <a:pt x="191244" y="461296"/>
                    <a:pt x="193816" y="459105"/>
                    <a:pt x="194959" y="458438"/>
                  </a:cubicBezTo>
                  <a:cubicBezTo>
                    <a:pt x="195625" y="457962"/>
                    <a:pt x="196959" y="457295"/>
                    <a:pt x="198769" y="457010"/>
                  </a:cubicBezTo>
                  <a:cubicBezTo>
                    <a:pt x="199054" y="457010"/>
                    <a:pt x="199435" y="457010"/>
                    <a:pt x="199721" y="457010"/>
                  </a:cubicBezTo>
                  <a:cubicBezTo>
                    <a:pt x="199816" y="457010"/>
                    <a:pt x="199912" y="457010"/>
                    <a:pt x="200007" y="457010"/>
                  </a:cubicBezTo>
                  <a:cubicBezTo>
                    <a:pt x="200293" y="457010"/>
                    <a:pt x="200483" y="457010"/>
                    <a:pt x="200769" y="457010"/>
                  </a:cubicBezTo>
                  <a:cubicBezTo>
                    <a:pt x="200959" y="457010"/>
                    <a:pt x="201150" y="457010"/>
                    <a:pt x="201340" y="457010"/>
                  </a:cubicBezTo>
                  <a:cubicBezTo>
                    <a:pt x="201531" y="457010"/>
                    <a:pt x="201721" y="457010"/>
                    <a:pt x="201912" y="457105"/>
                  </a:cubicBezTo>
                  <a:cubicBezTo>
                    <a:pt x="202293" y="457200"/>
                    <a:pt x="202769" y="457295"/>
                    <a:pt x="203150" y="457486"/>
                  </a:cubicBezTo>
                  <a:cubicBezTo>
                    <a:pt x="203150" y="457486"/>
                    <a:pt x="203150" y="457486"/>
                    <a:pt x="203150" y="457486"/>
                  </a:cubicBezTo>
                  <a:lnTo>
                    <a:pt x="243250" y="474250"/>
                  </a:lnTo>
                  <a:cubicBezTo>
                    <a:pt x="243060" y="474917"/>
                    <a:pt x="242869" y="475679"/>
                    <a:pt x="242679" y="476345"/>
                  </a:cubicBezTo>
                  <a:cubicBezTo>
                    <a:pt x="242679" y="476441"/>
                    <a:pt x="242679" y="476536"/>
                    <a:pt x="242679" y="476631"/>
                  </a:cubicBezTo>
                  <a:cubicBezTo>
                    <a:pt x="242488" y="477298"/>
                    <a:pt x="242393" y="478060"/>
                    <a:pt x="242298" y="478822"/>
                  </a:cubicBezTo>
                  <a:cubicBezTo>
                    <a:pt x="242298" y="478822"/>
                    <a:pt x="242298" y="478822"/>
                    <a:pt x="242298" y="478822"/>
                  </a:cubicBezTo>
                  <a:cubicBezTo>
                    <a:pt x="242203" y="479489"/>
                    <a:pt x="242107" y="480155"/>
                    <a:pt x="242107" y="480917"/>
                  </a:cubicBezTo>
                  <a:cubicBezTo>
                    <a:pt x="242107" y="481108"/>
                    <a:pt x="242107" y="481298"/>
                    <a:pt x="242107" y="481394"/>
                  </a:cubicBezTo>
                  <a:cubicBezTo>
                    <a:pt x="242107" y="482060"/>
                    <a:pt x="242107" y="482822"/>
                    <a:pt x="242107" y="483489"/>
                  </a:cubicBezTo>
                  <a:cubicBezTo>
                    <a:pt x="242107" y="483489"/>
                    <a:pt x="242107" y="483489"/>
                    <a:pt x="242107" y="483489"/>
                  </a:cubicBezTo>
                  <a:lnTo>
                    <a:pt x="242107" y="483489"/>
                  </a:lnTo>
                  <a:lnTo>
                    <a:pt x="242107" y="509207"/>
                  </a:lnTo>
                  <a:lnTo>
                    <a:pt x="242107" y="509207"/>
                  </a:lnTo>
                  <a:cubicBezTo>
                    <a:pt x="242107" y="509969"/>
                    <a:pt x="242107" y="510635"/>
                    <a:pt x="242107" y="511302"/>
                  </a:cubicBezTo>
                  <a:cubicBezTo>
                    <a:pt x="242107" y="511493"/>
                    <a:pt x="242107" y="511683"/>
                    <a:pt x="242107" y="511778"/>
                  </a:cubicBezTo>
                  <a:cubicBezTo>
                    <a:pt x="242203" y="513207"/>
                    <a:pt x="242488" y="514636"/>
                    <a:pt x="242774" y="516065"/>
                  </a:cubicBezTo>
                  <a:cubicBezTo>
                    <a:pt x="242774" y="516065"/>
                    <a:pt x="242774" y="516255"/>
                    <a:pt x="242774" y="516350"/>
                  </a:cubicBezTo>
                  <a:cubicBezTo>
                    <a:pt x="242965" y="517017"/>
                    <a:pt x="243155" y="517779"/>
                    <a:pt x="243346" y="518446"/>
                  </a:cubicBezTo>
                  <a:lnTo>
                    <a:pt x="203245" y="535210"/>
                  </a:lnTo>
                  <a:close/>
                  <a:moveTo>
                    <a:pt x="310687" y="538925"/>
                  </a:moveTo>
                  <a:cubicBezTo>
                    <a:pt x="310687" y="538925"/>
                    <a:pt x="311640" y="538544"/>
                    <a:pt x="312021" y="538353"/>
                  </a:cubicBezTo>
                  <a:cubicBezTo>
                    <a:pt x="312211" y="538353"/>
                    <a:pt x="312402" y="538163"/>
                    <a:pt x="312592" y="538067"/>
                  </a:cubicBezTo>
                  <a:cubicBezTo>
                    <a:pt x="313164" y="537782"/>
                    <a:pt x="313640" y="537591"/>
                    <a:pt x="314212" y="537305"/>
                  </a:cubicBezTo>
                  <a:cubicBezTo>
                    <a:pt x="314212" y="537305"/>
                    <a:pt x="314212" y="537305"/>
                    <a:pt x="314307" y="537305"/>
                  </a:cubicBezTo>
                  <a:cubicBezTo>
                    <a:pt x="314974" y="536924"/>
                    <a:pt x="315545" y="536543"/>
                    <a:pt x="316212" y="536162"/>
                  </a:cubicBezTo>
                  <a:cubicBezTo>
                    <a:pt x="316212" y="536162"/>
                    <a:pt x="316212" y="536162"/>
                    <a:pt x="316212" y="536162"/>
                  </a:cubicBezTo>
                  <a:lnTo>
                    <a:pt x="325070" y="539877"/>
                  </a:lnTo>
                  <a:lnTo>
                    <a:pt x="343358" y="590836"/>
                  </a:lnTo>
                  <a:lnTo>
                    <a:pt x="335071" y="588645"/>
                  </a:lnTo>
                  <a:cubicBezTo>
                    <a:pt x="327928" y="586740"/>
                    <a:pt x="320117" y="589502"/>
                    <a:pt x="315831" y="595598"/>
                  </a:cubicBezTo>
                  <a:lnTo>
                    <a:pt x="310783" y="602552"/>
                  </a:lnTo>
                  <a:lnTo>
                    <a:pt x="296590" y="562928"/>
                  </a:lnTo>
                  <a:cubicBezTo>
                    <a:pt x="296590" y="562928"/>
                    <a:pt x="296590" y="562928"/>
                    <a:pt x="296590" y="562928"/>
                  </a:cubicBezTo>
                  <a:lnTo>
                    <a:pt x="288780" y="541211"/>
                  </a:lnTo>
                  <a:lnTo>
                    <a:pt x="299448" y="541211"/>
                  </a:lnTo>
                  <a:cubicBezTo>
                    <a:pt x="300115" y="541211"/>
                    <a:pt x="300781" y="541211"/>
                    <a:pt x="301448" y="541211"/>
                  </a:cubicBezTo>
                  <a:cubicBezTo>
                    <a:pt x="301639" y="541211"/>
                    <a:pt x="301829" y="541211"/>
                    <a:pt x="302020" y="541211"/>
                  </a:cubicBezTo>
                  <a:cubicBezTo>
                    <a:pt x="302496" y="541211"/>
                    <a:pt x="302972" y="541211"/>
                    <a:pt x="303448" y="541020"/>
                  </a:cubicBezTo>
                  <a:cubicBezTo>
                    <a:pt x="303639" y="541020"/>
                    <a:pt x="303829" y="541020"/>
                    <a:pt x="304020" y="541020"/>
                  </a:cubicBezTo>
                  <a:cubicBezTo>
                    <a:pt x="304591" y="541020"/>
                    <a:pt x="305258" y="540830"/>
                    <a:pt x="305830" y="540734"/>
                  </a:cubicBezTo>
                  <a:cubicBezTo>
                    <a:pt x="306020" y="540734"/>
                    <a:pt x="306306" y="540639"/>
                    <a:pt x="306496" y="540544"/>
                  </a:cubicBezTo>
                  <a:cubicBezTo>
                    <a:pt x="306877" y="540544"/>
                    <a:pt x="307354" y="540353"/>
                    <a:pt x="307735" y="540258"/>
                  </a:cubicBezTo>
                  <a:cubicBezTo>
                    <a:pt x="308020" y="540258"/>
                    <a:pt x="308211" y="540163"/>
                    <a:pt x="308497" y="540068"/>
                  </a:cubicBezTo>
                  <a:cubicBezTo>
                    <a:pt x="308973" y="539877"/>
                    <a:pt x="309449" y="539782"/>
                    <a:pt x="309925" y="539591"/>
                  </a:cubicBezTo>
                  <a:cubicBezTo>
                    <a:pt x="310211" y="539591"/>
                    <a:pt x="310402" y="539401"/>
                    <a:pt x="310687" y="539306"/>
                  </a:cubicBezTo>
                  <a:close/>
                  <a:moveTo>
                    <a:pt x="306877" y="476441"/>
                  </a:moveTo>
                  <a:cubicBezTo>
                    <a:pt x="308306" y="477869"/>
                    <a:pt x="309163" y="479679"/>
                    <a:pt x="309544" y="481584"/>
                  </a:cubicBezTo>
                  <a:cubicBezTo>
                    <a:pt x="309544" y="481584"/>
                    <a:pt x="309544" y="481679"/>
                    <a:pt x="309544" y="481775"/>
                  </a:cubicBezTo>
                  <a:cubicBezTo>
                    <a:pt x="309544" y="482060"/>
                    <a:pt x="309544" y="482346"/>
                    <a:pt x="309640" y="482536"/>
                  </a:cubicBezTo>
                  <a:cubicBezTo>
                    <a:pt x="309640" y="482822"/>
                    <a:pt x="309640" y="483203"/>
                    <a:pt x="309640" y="483584"/>
                  </a:cubicBezTo>
                  <a:lnTo>
                    <a:pt x="309640" y="509302"/>
                  </a:lnTo>
                  <a:cubicBezTo>
                    <a:pt x="309640" y="509302"/>
                    <a:pt x="309640" y="509302"/>
                    <a:pt x="309640" y="509302"/>
                  </a:cubicBezTo>
                  <a:cubicBezTo>
                    <a:pt x="309640" y="509587"/>
                    <a:pt x="309640" y="509969"/>
                    <a:pt x="309640" y="510254"/>
                  </a:cubicBezTo>
                  <a:cubicBezTo>
                    <a:pt x="309449" y="512540"/>
                    <a:pt x="308401" y="514731"/>
                    <a:pt x="306782" y="516350"/>
                  </a:cubicBezTo>
                  <a:cubicBezTo>
                    <a:pt x="306782" y="516350"/>
                    <a:pt x="306782" y="516350"/>
                    <a:pt x="306782" y="516350"/>
                  </a:cubicBezTo>
                  <a:cubicBezTo>
                    <a:pt x="306782" y="516350"/>
                    <a:pt x="306782" y="516350"/>
                    <a:pt x="306782" y="516350"/>
                  </a:cubicBezTo>
                  <a:cubicBezTo>
                    <a:pt x="305068" y="518160"/>
                    <a:pt x="302782" y="519208"/>
                    <a:pt x="300400" y="519494"/>
                  </a:cubicBezTo>
                  <a:cubicBezTo>
                    <a:pt x="300019" y="519494"/>
                    <a:pt x="299734" y="519494"/>
                    <a:pt x="299353" y="519494"/>
                  </a:cubicBezTo>
                  <a:lnTo>
                    <a:pt x="273730" y="519494"/>
                  </a:lnTo>
                  <a:cubicBezTo>
                    <a:pt x="273730" y="519494"/>
                    <a:pt x="273730" y="519494"/>
                    <a:pt x="273730" y="519494"/>
                  </a:cubicBezTo>
                  <a:cubicBezTo>
                    <a:pt x="273730" y="519494"/>
                    <a:pt x="273730" y="519494"/>
                    <a:pt x="273730" y="519494"/>
                  </a:cubicBezTo>
                  <a:cubicBezTo>
                    <a:pt x="270968" y="519494"/>
                    <a:pt x="268301" y="518351"/>
                    <a:pt x="266396" y="516350"/>
                  </a:cubicBezTo>
                  <a:cubicBezTo>
                    <a:pt x="266396" y="516350"/>
                    <a:pt x="266396" y="516350"/>
                    <a:pt x="266396" y="516350"/>
                  </a:cubicBezTo>
                  <a:cubicBezTo>
                    <a:pt x="266396" y="516350"/>
                    <a:pt x="266396" y="516350"/>
                    <a:pt x="266396" y="516350"/>
                  </a:cubicBezTo>
                  <a:cubicBezTo>
                    <a:pt x="264967" y="514922"/>
                    <a:pt x="264015" y="513112"/>
                    <a:pt x="263634" y="511207"/>
                  </a:cubicBezTo>
                  <a:cubicBezTo>
                    <a:pt x="263634" y="511207"/>
                    <a:pt x="263634" y="511207"/>
                    <a:pt x="263634" y="511207"/>
                  </a:cubicBezTo>
                  <a:cubicBezTo>
                    <a:pt x="263634" y="510921"/>
                    <a:pt x="263539" y="510635"/>
                    <a:pt x="263539" y="510254"/>
                  </a:cubicBezTo>
                  <a:cubicBezTo>
                    <a:pt x="263539" y="509969"/>
                    <a:pt x="263539" y="509587"/>
                    <a:pt x="263539" y="509302"/>
                  </a:cubicBezTo>
                  <a:cubicBezTo>
                    <a:pt x="263539" y="509302"/>
                    <a:pt x="263539" y="509302"/>
                    <a:pt x="263539" y="509302"/>
                  </a:cubicBezTo>
                  <a:lnTo>
                    <a:pt x="263539" y="483584"/>
                  </a:lnTo>
                  <a:cubicBezTo>
                    <a:pt x="263539" y="483584"/>
                    <a:pt x="263539" y="482918"/>
                    <a:pt x="263539" y="482536"/>
                  </a:cubicBezTo>
                  <a:cubicBezTo>
                    <a:pt x="263539" y="482251"/>
                    <a:pt x="263539" y="481965"/>
                    <a:pt x="263634" y="481679"/>
                  </a:cubicBezTo>
                  <a:cubicBezTo>
                    <a:pt x="263634" y="481679"/>
                    <a:pt x="263634" y="481679"/>
                    <a:pt x="263634" y="481584"/>
                  </a:cubicBezTo>
                  <a:cubicBezTo>
                    <a:pt x="264015" y="479679"/>
                    <a:pt x="264967" y="477869"/>
                    <a:pt x="266301" y="476441"/>
                  </a:cubicBezTo>
                  <a:cubicBezTo>
                    <a:pt x="266301" y="476441"/>
                    <a:pt x="266301" y="476441"/>
                    <a:pt x="266301" y="476441"/>
                  </a:cubicBezTo>
                  <a:cubicBezTo>
                    <a:pt x="268301" y="474345"/>
                    <a:pt x="270968" y="473202"/>
                    <a:pt x="273730" y="473202"/>
                  </a:cubicBezTo>
                  <a:lnTo>
                    <a:pt x="299448" y="473202"/>
                  </a:lnTo>
                  <a:cubicBezTo>
                    <a:pt x="302210" y="473202"/>
                    <a:pt x="304877" y="474345"/>
                    <a:pt x="306877" y="476441"/>
                  </a:cubicBezTo>
                  <a:cubicBezTo>
                    <a:pt x="306877" y="476441"/>
                    <a:pt x="306877" y="476441"/>
                    <a:pt x="306877" y="476441"/>
                  </a:cubicBezTo>
                  <a:close/>
                  <a:moveTo>
                    <a:pt x="249632" y="539115"/>
                  </a:moveTo>
                  <a:lnTo>
                    <a:pt x="256776" y="536162"/>
                  </a:lnTo>
                  <a:cubicBezTo>
                    <a:pt x="257443" y="536639"/>
                    <a:pt x="258205" y="537020"/>
                    <a:pt x="258871" y="537401"/>
                  </a:cubicBezTo>
                  <a:cubicBezTo>
                    <a:pt x="258871" y="537401"/>
                    <a:pt x="258871" y="537401"/>
                    <a:pt x="258871" y="537401"/>
                  </a:cubicBezTo>
                  <a:cubicBezTo>
                    <a:pt x="259538" y="537782"/>
                    <a:pt x="260205" y="538067"/>
                    <a:pt x="260872" y="538353"/>
                  </a:cubicBezTo>
                  <a:cubicBezTo>
                    <a:pt x="260872" y="538353"/>
                    <a:pt x="260967" y="538353"/>
                    <a:pt x="261062" y="538353"/>
                  </a:cubicBezTo>
                  <a:cubicBezTo>
                    <a:pt x="261729" y="538639"/>
                    <a:pt x="262396" y="538925"/>
                    <a:pt x="263062" y="539115"/>
                  </a:cubicBezTo>
                  <a:cubicBezTo>
                    <a:pt x="263253" y="539115"/>
                    <a:pt x="263348" y="539210"/>
                    <a:pt x="263539" y="539306"/>
                  </a:cubicBezTo>
                  <a:cubicBezTo>
                    <a:pt x="264205" y="539496"/>
                    <a:pt x="264967" y="539782"/>
                    <a:pt x="265634" y="539972"/>
                  </a:cubicBezTo>
                  <a:lnTo>
                    <a:pt x="275064" y="566357"/>
                  </a:lnTo>
                  <a:lnTo>
                    <a:pt x="262110" y="602456"/>
                  </a:lnTo>
                  <a:lnTo>
                    <a:pt x="257062" y="595503"/>
                  </a:lnTo>
                  <a:cubicBezTo>
                    <a:pt x="257062" y="595503"/>
                    <a:pt x="257062" y="595503"/>
                    <a:pt x="256966" y="595408"/>
                  </a:cubicBezTo>
                  <a:cubicBezTo>
                    <a:pt x="256585" y="594932"/>
                    <a:pt x="256300" y="594455"/>
                    <a:pt x="255823" y="594074"/>
                  </a:cubicBezTo>
                  <a:cubicBezTo>
                    <a:pt x="255728" y="593979"/>
                    <a:pt x="255633" y="593789"/>
                    <a:pt x="255442" y="593693"/>
                  </a:cubicBezTo>
                  <a:cubicBezTo>
                    <a:pt x="255061" y="593217"/>
                    <a:pt x="254585" y="592836"/>
                    <a:pt x="254109" y="592455"/>
                  </a:cubicBezTo>
                  <a:cubicBezTo>
                    <a:pt x="254014" y="592455"/>
                    <a:pt x="253918" y="592265"/>
                    <a:pt x="253823" y="592265"/>
                  </a:cubicBezTo>
                  <a:cubicBezTo>
                    <a:pt x="253442" y="591884"/>
                    <a:pt x="252966" y="591598"/>
                    <a:pt x="252585" y="591312"/>
                  </a:cubicBezTo>
                  <a:cubicBezTo>
                    <a:pt x="252490" y="591312"/>
                    <a:pt x="252394" y="591122"/>
                    <a:pt x="252204" y="591122"/>
                  </a:cubicBezTo>
                  <a:cubicBezTo>
                    <a:pt x="251728" y="590836"/>
                    <a:pt x="251156" y="590455"/>
                    <a:pt x="250585" y="590169"/>
                  </a:cubicBezTo>
                  <a:cubicBezTo>
                    <a:pt x="250489" y="590169"/>
                    <a:pt x="250299" y="590074"/>
                    <a:pt x="250204" y="589979"/>
                  </a:cubicBezTo>
                  <a:cubicBezTo>
                    <a:pt x="249727" y="589693"/>
                    <a:pt x="249156" y="589502"/>
                    <a:pt x="248584" y="589312"/>
                  </a:cubicBezTo>
                  <a:cubicBezTo>
                    <a:pt x="248584" y="589312"/>
                    <a:pt x="248489" y="589312"/>
                    <a:pt x="248394" y="589312"/>
                  </a:cubicBezTo>
                  <a:cubicBezTo>
                    <a:pt x="247822" y="589121"/>
                    <a:pt x="247156" y="588931"/>
                    <a:pt x="246584" y="588740"/>
                  </a:cubicBezTo>
                  <a:cubicBezTo>
                    <a:pt x="246489" y="588740"/>
                    <a:pt x="246298" y="588740"/>
                    <a:pt x="246203" y="588740"/>
                  </a:cubicBezTo>
                  <a:cubicBezTo>
                    <a:pt x="245536" y="588645"/>
                    <a:pt x="244965" y="588455"/>
                    <a:pt x="244298" y="588359"/>
                  </a:cubicBezTo>
                  <a:cubicBezTo>
                    <a:pt x="244298" y="588359"/>
                    <a:pt x="244298" y="588359"/>
                    <a:pt x="244298" y="588359"/>
                  </a:cubicBezTo>
                  <a:cubicBezTo>
                    <a:pt x="243727" y="588359"/>
                    <a:pt x="243060" y="588264"/>
                    <a:pt x="242488" y="588264"/>
                  </a:cubicBezTo>
                  <a:cubicBezTo>
                    <a:pt x="242488" y="588264"/>
                    <a:pt x="242393" y="588264"/>
                    <a:pt x="242298" y="588264"/>
                  </a:cubicBezTo>
                  <a:cubicBezTo>
                    <a:pt x="242298" y="588264"/>
                    <a:pt x="242298" y="588264"/>
                    <a:pt x="242203" y="588264"/>
                  </a:cubicBezTo>
                  <a:cubicBezTo>
                    <a:pt x="241536" y="588264"/>
                    <a:pt x="240869" y="588264"/>
                    <a:pt x="240202" y="588359"/>
                  </a:cubicBezTo>
                  <a:cubicBezTo>
                    <a:pt x="240107" y="588359"/>
                    <a:pt x="240012" y="588359"/>
                    <a:pt x="239917" y="588359"/>
                  </a:cubicBezTo>
                  <a:cubicBezTo>
                    <a:pt x="239250" y="588455"/>
                    <a:pt x="238488" y="588550"/>
                    <a:pt x="237821" y="588740"/>
                  </a:cubicBezTo>
                  <a:lnTo>
                    <a:pt x="229534" y="590931"/>
                  </a:lnTo>
                  <a:lnTo>
                    <a:pt x="247822" y="539972"/>
                  </a:lnTo>
                  <a:lnTo>
                    <a:pt x="249537" y="539306"/>
                  </a:lnTo>
                  <a:close/>
                  <a:moveTo>
                    <a:pt x="370314" y="435674"/>
                  </a:moveTo>
                  <a:cubicBezTo>
                    <a:pt x="369647" y="435674"/>
                    <a:pt x="368885" y="435864"/>
                    <a:pt x="368218" y="435959"/>
                  </a:cubicBezTo>
                  <a:cubicBezTo>
                    <a:pt x="368028" y="435959"/>
                    <a:pt x="367933" y="435959"/>
                    <a:pt x="367742" y="435959"/>
                  </a:cubicBezTo>
                  <a:cubicBezTo>
                    <a:pt x="367171" y="436055"/>
                    <a:pt x="366694" y="436150"/>
                    <a:pt x="366123" y="436340"/>
                  </a:cubicBezTo>
                  <a:cubicBezTo>
                    <a:pt x="365932" y="436340"/>
                    <a:pt x="365742" y="436340"/>
                    <a:pt x="365551" y="436436"/>
                  </a:cubicBezTo>
                  <a:cubicBezTo>
                    <a:pt x="364980" y="436531"/>
                    <a:pt x="364504" y="436721"/>
                    <a:pt x="363932" y="436912"/>
                  </a:cubicBezTo>
                  <a:cubicBezTo>
                    <a:pt x="363837" y="436912"/>
                    <a:pt x="363646" y="436912"/>
                    <a:pt x="363551" y="437007"/>
                  </a:cubicBezTo>
                  <a:cubicBezTo>
                    <a:pt x="362884" y="437198"/>
                    <a:pt x="362218" y="437483"/>
                    <a:pt x="361551" y="437769"/>
                  </a:cubicBezTo>
                  <a:lnTo>
                    <a:pt x="316307" y="456724"/>
                  </a:lnTo>
                  <a:cubicBezTo>
                    <a:pt x="315640" y="456343"/>
                    <a:pt x="315069" y="455962"/>
                    <a:pt x="314402" y="455581"/>
                  </a:cubicBezTo>
                  <a:cubicBezTo>
                    <a:pt x="314402" y="455581"/>
                    <a:pt x="314402" y="455581"/>
                    <a:pt x="314402" y="455581"/>
                  </a:cubicBezTo>
                  <a:cubicBezTo>
                    <a:pt x="313831" y="455295"/>
                    <a:pt x="313259" y="455009"/>
                    <a:pt x="312688" y="454724"/>
                  </a:cubicBezTo>
                  <a:cubicBezTo>
                    <a:pt x="312497" y="454724"/>
                    <a:pt x="312307" y="454533"/>
                    <a:pt x="312211" y="454533"/>
                  </a:cubicBezTo>
                  <a:cubicBezTo>
                    <a:pt x="311735" y="454343"/>
                    <a:pt x="311259" y="454152"/>
                    <a:pt x="310687" y="453961"/>
                  </a:cubicBezTo>
                  <a:cubicBezTo>
                    <a:pt x="310497" y="453961"/>
                    <a:pt x="310402" y="453866"/>
                    <a:pt x="310211" y="453771"/>
                  </a:cubicBezTo>
                  <a:cubicBezTo>
                    <a:pt x="309640" y="453581"/>
                    <a:pt x="309163" y="453390"/>
                    <a:pt x="308592" y="453200"/>
                  </a:cubicBezTo>
                  <a:cubicBezTo>
                    <a:pt x="308401" y="453200"/>
                    <a:pt x="308116" y="453104"/>
                    <a:pt x="307925" y="453009"/>
                  </a:cubicBezTo>
                  <a:cubicBezTo>
                    <a:pt x="307449" y="452914"/>
                    <a:pt x="307068" y="452819"/>
                    <a:pt x="306592" y="452628"/>
                  </a:cubicBezTo>
                  <a:cubicBezTo>
                    <a:pt x="306401" y="452628"/>
                    <a:pt x="306211" y="452628"/>
                    <a:pt x="306020" y="452533"/>
                  </a:cubicBezTo>
                  <a:cubicBezTo>
                    <a:pt x="305353" y="452437"/>
                    <a:pt x="304782" y="452247"/>
                    <a:pt x="304115" y="452152"/>
                  </a:cubicBezTo>
                  <a:cubicBezTo>
                    <a:pt x="303925" y="452152"/>
                    <a:pt x="303829" y="452152"/>
                    <a:pt x="303639" y="452152"/>
                  </a:cubicBezTo>
                  <a:cubicBezTo>
                    <a:pt x="303163" y="452152"/>
                    <a:pt x="302591" y="452057"/>
                    <a:pt x="302020" y="451961"/>
                  </a:cubicBezTo>
                  <a:cubicBezTo>
                    <a:pt x="301829" y="451961"/>
                    <a:pt x="301639" y="451961"/>
                    <a:pt x="301448" y="451961"/>
                  </a:cubicBezTo>
                  <a:cubicBezTo>
                    <a:pt x="300781" y="451961"/>
                    <a:pt x="300115" y="451961"/>
                    <a:pt x="299448" y="451961"/>
                  </a:cubicBezTo>
                  <a:lnTo>
                    <a:pt x="273730" y="451961"/>
                  </a:lnTo>
                  <a:cubicBezTo>
                    <a:pt x="273064" y="451961"/>
                    <a:pt x="272397" y="451961"/>
                    <a:pt x="271730" y="451961"/>
                  </a:cubicBezTo>
                  <a:cubicBezTo>
                    <a:pt x="271540" y="451961"/>
                    <a:pt x="271349" y="451961"/>
                    <a:pt x="271254" y="451961"/>
                  </a:cubicBezTo>
                  <a:cubicBezTo>
                    <a:pt x="270682" y="451961"/>
                    <a:pt x="270206" y="452057"/>
                    <a:pt x="269635" y="452152"/>
                  </a:cubicBezTo>
                  <a:cubicBezTo>
                    <a:pt x="269444" y="452152"/>
                    <a:pt x="269349" y="452152"/>
                    <a:pt x="269158" y="452152"/>
                  </a:cubicBezTo>
                  <a:cubicBezTo>
                    <a:pt x="268492" y="452152"/>
                    <a:pt x="267920" y="452342"/>
                    <a:pt x="267253" y="452533"/>
                  </a:cubicBezTo>
                  <a:cubicBezTo>
                    <a:pt x="267063" y="452533"/>
                    <a:pt x="266872" y="452533"/>
                    <a:pt x="266682" y="452628"/>
                  </a:cubicBezTo>
                  <a:cubicBezTo>
                    <a:pt x="266206" y="452723"/>
                    <a:pt x="265729" y="452819"/>
                    <a:pt x="265253" y="453009"/>
                  </a:cubicBezTo>
                  <a:cubicBezTo>
                    <a:pt x="265063" y="453009"/>
                    <a:pt x="264872" y="453104"/>
                    <a:pt x="264586" y="453200"/>
                  </a:cubicBezTo>
                  <a:cubicBezTo>
                    <a:pt x="264015" y="453390"/>
                    <a:pt x="263443" y="453581"/>
                    <a:pt x="262872" y="453771"/>
                  </a:cubicBezTo>
                  <a:cubicBezTo>
                    <a:pt x="262872" y="453771"/>
                    <a:pt x="262681" y="453771"/>
                    <a:pt x="262586" y="453866"/>
                  </a:cubicBezTo>
                  <a:cubicBezTo>
                    <a:pt x="262015" y="454057"/>
                    <a:pt x="261538" y="454247"/>
                    <a:pt x="260967" y="454533"/>
                  </a:cubicBezTo>
                  <a:cubicBezTo>
                    <a:pt x="260776" y="454533"/>
                    <a:pt x="260681" y="454628"/>
                    <a:pt x="260491" y="454724"/>
                  </a:cubicBezTo>
                  <a:cubicBezTo>
                    <a:pt x="259252" y="455295"/>
                    <a:pt x="258014" y="455962"/>
                    <a:pt x="256871" y="456724"/>
                  </a:cubicBezTo>
                  <a:lnTo>
                    <a:pt x="211627" y="437769"/>
                  </a:lnTo>
                  <a:cubicBezTo>
                    <a:pt x="210961" y="437483"/>
                    <a:pt x="210294" y="437293"/>
                    <a:pt x="209627" y="437007"/>
                  </a:cubicBezTo>
                  <a:cubicBezTo>
                    <a:pt x="209437" y="437007"/>
                    <a:pt x="209246" y="436912"/>
                    <a:pt x="209056" y="436817"/>
                  </a:cubicBezTo>
                  <a:cubicBezTo>
                    <a:pt x="208579" y="436626"/>
                    <a:pt x="208103" y="436531"/>
                    <a:pt x="207532" y="436340"/>
                  </a:cubicBezTo>
                  <a:cubicBezTo>
                    <a:pt x="207341" y="436340"/>
                    <a:pt x="207151" y="436245"/>
                    <a:pt x="206960" y="436150"/>
                  </a:cubicBezTo>
                  <a:cubicBezTo>
                    <a:pt x="206484" y="436055"/>
                    <a:pt x="205912" y="435959"/>
                    <a:pt x="205436" y="435864"/>
                  </a:cubicBezTo>
                  <a:cubicBezTo>
                    <a:pt x="205246" y="435864"/>
                    <a:pt x="205055" y="435864"/>
                    <a:pt x="204865" y="435769"/>
                  </a:cubicBezTo>
                  <a:cubicBezTo>
                    <a:pt x="204198" y="435674"/>
                    <a:pt x="203531" y="435578"/>
                    <a:pt x="202864" y="435483"/>
                  </a:cubicBezTo>
                  <a:cubicBezTo>
                    <a:pt x="202864" y="435483"/>
                    <a:pt x="202864" y="435483"/>
                    <a:pt x="202769" y="435483"/>
                  </a:cubicBezTo>
                  <a:lnTo>
                    <a:pt x="123807" y="329184"/>
                  </a:lnTo>
                  <a:cubicBezTo>
                    <a:pt x="123807" y="329184"/>
                    <a:pt x="124093" y="329184"/>
                    <a:pt x="124188" y="329089"/>
                  </a:cubicBezTo>
                  <a:cubicBezTo>
                    <a:pt x="125140" y="328898"/>
                    <a:pt x="126093" y="328612"/>
                    <a:pt x="127045" y="328327"/>
                  </a:cubicBezTo>
                  <a:cubicBezTo>
                    <a:pt x="127141" y="328327"/>
                    <a:pt x="127236" y="328327"/>
                    <a:pt x="127426" y="328232"/>
                  </a:cubicBezTo>
                  <a:cubicBezTo>
                    <a:pt x="128284" y="327946"/>
                    <a:pt x="129141" y="327660"/>
                    <a:pt x="129998" y="327374"/>
                  </a:cubicBezTo>
                  <a:cubicBezTo>
                    <a:pt x="130189" y="327374"/>
                    <a:pt x="130379" y="327184"/>
                    <a:pt x="130570" y="327184"/>
                  </a:cubicBezTo>
                  <a:cubicBezTo>
                    <a:pt x="131427" y="326803"/>
                    <a:pt x="132379" y="326422"/>
                    <a:pt x="133237" y="326041"/>
                  </a:cubicBezTo>
                  <a:cubicBezTo>
                    <a:pt x="133427" y="325946"/>
                    <a:pt x="133618" y="325850"/>
                    <a:pt x="133903" y="325755"/>
                  </a:cubicBezTo>
                  <a:cubicBezTo>
                    <a:pt x="134761" y="325374"/>
                    <a:pt x="135618" y="324898"/>
                    <a:pt x="136475" y="324422"/>
                  </a:cubicBezTo>
                  <a:cubicBezTo>
                    <a:pt x="136570" y="324422"/>
                    <a:pt x="136666" y="324326"/>
                    <a:pt x="136761" y="324231"/>
                  </a:cubicBezTo>
                  <a:cubicBezTo>
                    <a:pt x="137523" y="323755"/>
                    <a:pt x="138380" y="323374"/>
                    <a:pt x="139142" y="322802"/>
                  </a:cubicBezTo>
                  <a:cubicBezTo>
                    <a:pt x="139333" y="322707"/>
                    <a:pt x="139523" y="322612"/>
                    <a:pt x="139714" y="322421"/>
                  </a:cubicBezTo>
                  <a:cubicBezTo>
                    <a:pt x="140476" y="321945"/>
                    <a:pt x="141333" y="321374"/>
                    <a:pt x="142095" y="320802"/>
                  </a:cubicBezTo>
                  <a:cubicBezTo>
                    <a:pt x="142285" y="320707"/>
                    <a:pt x="142476" y="320516"/>
                    <a:pt x="142666" y="320421"/>
                  </a:cubicBezTo>
                  <a:cubicBezTo>
                    <a:pt x="143428" y="319850"/>
                    <a:pt x="144190" y="319278"/>
                    <a:pt x="144952" y="318611"/>
                  </a:cubicBezTo>
                  <a:cubicBezTo>
                    <a:pt x="144952" y="318611"/>
                    <a:pt x="145143" y="318516"/>
                    <a:pt x="145143" y="318421"/>
                  </a:cubicBezTo>
                  <a:cubicBezTo>
                    <a:pt x="145810" y="317849"/>
                    <a:pt x="146476" y="317183"/>
                    <a:pt x="147143" y="316611"/>
                  </a:cubicBezTo>
                  <a:cubicBezTo>
                    <a:pt x="147334" y="316421"/>
                    <a:pt x="147429" y="316325"/>
                    <a:pt x="147619" y="316135"/>
                  </a:cubicBezTo>
                  <a:cubicBezTo>
                    <a:pt x="148286" y="315468"/>
                    <a:pt x="148953" y="314801"/>
                    <a:pt x="149620" y="314135"/>
                  </a:cubicBezTo>
                  <a:cubicBezTo>
                    <a:pt x="149810" y="313944"/>
                    <a:pt x="149905" y="313754"/>
                    <a:pt x="150096" y="313658"/>
                  </a:cubicBezTo>
                  <a:cubicBezTo>
                    <a:pt x="150763" y="312896"/>
                    <a:pt x="151334" y="312230"/>
                    <a:pt x="152001" y="311468"/>
                  </a:cubicBezTo>
                  <a:cubicBezTo>
                    <a:pt x="152001" y="311468"/>
                    <a:pt x="152096" y="311277"/>
                    <a:pt x="152191" y="311277"/>
                  </a:cubicBezTo>
                  <a:cubicBezTo>
                    <a:pt x="152763" y="310515"/>
                    <a:pt x="153334" y="309848"/>
                    <a:pt x="153811" y="309086"/>
                  </a:cubicBezTo>
                  <a:cubicBezTo>
                    <a:pt x="153906" y="308896"/>
                    <a:pt x="154096" y="308705"/>
                    <a:pt x="154192" y="308515"/>
                  </a:cubicBezTo>
                  <a:cubicBezTo>
                    <a:pt x="154763" y="307753"/>
                    <a:pt x="155239" y="306896"/>
                    <a:pt x="155716" y="306134"/>
                  </a:cubicBezTo>
                  <a:cubicBezTo>
                    <a:pt x="155811" y="305943"/>
                    <a:pt x="155906" y="305753"/>
                    <a:pt x="156097" y="305562"/>
                  </a:cubicBezTo>
                  <a:cubicBezTo>
                    <a:pt x="156573" y="304705"/>
                    <a:pt x="157049" y="303848"/>
                    <a:pt x="157525" y="302990"/>
                  </a:cubicBezTo>
                  <a:cubicBezTo>
                    <a:pt x="157525" y="302990"/>
                    <a:pt x="157525" y="302800"/>
                    <a:pt x="157621" y="302705"/>
                  </a:cubicBezTo>
                  <a:cubicBezTo>
                    <a:pt x="158002" y="301847"/>
                    <a:pt x="158478" y="300990"/>
                    <a:pt x="158859" y="300133"/>
                  </a:cubicBezTo>
                  <a:cubicBezTo>
                    <a:pt x="158859" y="299942"/>
                    <a:pt x="159049" y="299752"/>
                    <a:pt x="159145" y="299466"/>
                  </a:cubicBezTo>
                  <a:cubicBezTo>
                    <a:pt x="159526" y="298609"/>
                    <a:pt x="159907" y="297656"/>
                    <a:pt x="160192" y="296799"/>
                  </a:cubicBezTo>
                  <a:cubicBezTo>
                    <a:pt x="160192" y="296609"/>
                    <a:pt x="160383" y="296323"/>
                    <a:pt x="160383" y="296132"/>
                  </a:cubicBezTo>
                  <a:cubicBezTo>
                    <a:pt x="160669" y="295180"/>
                    <a:pt x="160954" y="294227"/>
                    <a:pt x="161240" y="293275"/>
                  </a:cubicBezTo>
                  <a:cubicBezTo>
                    <a:pt x="161240" y="293275"/>
                    <a:pt x="161240" y="293275"/>
                    <a:pt x="161240" y="293180"/>
                  </a:cubicBezTo>
                  <a:cubicBezTo>
                    <a:pt x="182957" y="298990"/>
                    <a:pt x="206484" y="289560"/>
                    <a:pt x="218009" y="269653"/>
                  </a:cubicBezTo>
                  <a:cubicBezTo>
                    <a:pt x="218009" y="269653"/>
                    <a:pt x="218009" y="269462"/>
                    <a:pt x="218104" y="269367"/>
                  </a:cubicBezTo>
                  <a:cubicBezTo>
                    <a:pt x="218581" y="268510"/>
                    <a:pt x="219057" y="267653"/>
                    <a:pt x="219533" y="266700"/>
                  </a:cubicBezTo>
                  <a:cubicBezTo>
                    <a:pt x="219724" y="266414"/>
                    <a:pt x="219819" y="266033"/>
                    <a:pt x="220009" y="265748"/>
                  </a:cubicBezTo>
                  <a:cubicBezTo>
                    <a:pt x="220390" y="264986"/>
                    <a:pt x="220676" y="264319"/>
                    <a:pt x="220962" y="263557"/>
                  </a:cubicBezTo>
                  <a:cubicBezTo>
                    <a:pt x="221057" y="263271"/>
                    <a:pt x="221152" y="262985"/>
                    <a:pt x="221343" y="262700"/>
                  </a:cubicBezTo>
                  <a:cubicBezTo>
                    <a:pt x="221724" y="261747"/>
                    <a:pt x="222105" y="260699"/>
                    <a:pt x="222391" y="259747"/>
                  </a:cubicBezTo>
                  <a:cubicBezTo>
                    <a:pt x="222391" y="259556"/>
                    <a:pt x="222486" y="259271"/>
                    <a:pt x="222581" y="259080"/>
                  </a:cubicBezTo>
                  <a:cubicBezTo>
                    <a:pt x="222867" y="258223"/>
                    <a:pt x="223057" y="257461"/>
                    <a:pt x="223248" y="256604"/>
                  </a:cubicBezTo>
                  <a:cubicBezTo>
                    <a:pt x="223248" y="256318"/>
                    <a:pt x="223438" y="255937"/>
                    <a:pt x="223438" y="255651"/>
                  </a:cubicBezTo>
                  <a:cubicBezTo>
                    <a:pt x="223629" y="254794"/>
                    <a:pt x="223819" y="253937"/>
                    <a:pt x="224010" y="252984"/>
                  </a:cubicBezTo>
                  <a:cubicBezTo>
                    <a:pt x="224010" y="252794"/>
                    <a:pt x="224010" y="252603"/>
                    <a:pt x="224105" y="252508"/>
                  </a:cubicBezTo>
                  <a:cubicBezTo>
                    <a:pt x="224296" y="251460"/>
                    <a:pt x="224391" y="250412"/>
                    <a:pt x="224486" y="249365"/>
                  </a:cubicBezTo>
                  <a:cubicBezTo>
                    <a:pt x="224486" y="249079"/>
                    <a:pt x="224486" y="248793"/>
                    <a:pt x="224486" y="248507"/>
                  </a:cubicBezTo>
                  <a:cubicBezTo>
                    <a:pt x="224486" y="247745"/>
                    <a:pt x="224581" y="246888"/>
                    <a:pt x="224581" y="246126"/>
                  </a:cubicBezTo>
                  <a:cubicBezTo>
                    <a:pt x="224581" y="245840"/>
                    <a:pt x="224581" y="245555"/>
                    <a:pt x="224581" y="245269"/>
                  </a:cubicBezTo>
                  <a:cubicBezTo>
                    <a:pt x="224581" y="244221"/>
                    <a:pt x="224581" y="243173"/>
                    <a:pt x="224581" y="242126"/>
                  </a:cubicBezTo>
                  <a:cubicBezTo>
                    <a:pt x="224581" y="242126"/>
                    <a:pt x="224581" y="242126"/>
                    <a:pt x="224581" y="242126"/>
                  </a:cubicBezTo>
                  <a:cubicBezTo>
                    <a:pt x="226391" y="241745"/>
                    <a:pt x="228106" y="241364"/>
                    <a:pt x="229820" y="240792"/>
                  </a:cubicBezTo>
                  <a:cubicBezTo>
                    <a:pt x="232106" y="250793"/>
                    <a:pt x="237059" y="259747"/>
                    <a:pt x="243727" y="266986"/>
                  </a:cubicBezTo>
                  <a:cubicBezTo>
                    <a:pt x="254395" y="278511"/>
                    <a:pt x="269635" y="285750"/>
                    <a:pt x="286399" y="285750"/>
                  </a:cubicBezTo>
                  <a:cubicBezTo>
                    <a:pt x="313640" y="285750"/>
                    <a:pt x="336976" y="266795"/>
                    <a:pt x="342977" y="240792"/>
                  </a:cubicBezTo>
                  <a:cubicBezTo>
                    <a:pt x="344692" y="241364"/>
                    <a:pt x="346501" y="241745"/>
                    <a:pt x="348216" y="242126"/>
                  </a:cubicBezTo>
                  <a:cubicBezTo>
                    <a:pt x="348216" y="242126"/>
                    <a:pt x="348216" y="242126"/>
                    <a:pt x="348216" y="242221"/>
                  </a:cubicBezTo>
                  <a:cubicBezTo>
                    <a:pt x="348216" y="243269"/>
                    <a:pt x="348216" y="244221"/>
                    <a:pt x="348216" y="245174"/>
                  </a:cubicBezTo>
                  <a:cubicBezTo>
                    <a:pt x="348216" y="245555"/>
                    <a:pt x="348216" y="245936"/>
                    <a:pt x="348216" y="246317"/>
                  </a:cubicBezTo>
                  <a:cubicBezTo>
                    <a:pt x="348216" y="246983"/>
                    <a:pt x="348216" y="247745"/>
                    <a:pt x="348311" y="248412"/>
                  </a:cubicBezTo>
                  <a:cubicBezTo>
                    <a:pt x="348311" y="248793"/>
                    <a:pt x="348311" y="249174"/>
                    <a:pt x="348311" y="249555"/>
                  </a:cubicBezTo>
                  <a:cubicBezTo>
                    <a:pt x="348406" y="250508"/>
                    <a:pt x="348502" y="251555"/>
                    <a:pt x="348692" y="252508"/>
                  </a:cubicBezTo>
                  <a:cubicBezTo>
                    <a:pt x="348692" y="252794"/>
                    <a:pt x="348787" y="253079"/>
                    <a:pt x="348883" y="253270"/>
                  </a:cubicBezTo>
                  <a:cubicBezTo>
                    <a:pt x="348978" y="254032"/>
                    <a:pt x="349168" y="254794"/>
                    <a:pt x="349359" y="255556"/>
                  </a:cubicBezTo>
                  <a:cubicBezTo>
                    <a:pt x="349359" y="255937"/>
                    <a:pt x="349549" y="256318"/>
                    <a:pt x="349645" y="256699"/>
                  </a:cubicBezTo>
                  <a:cubicBezTo>
                    <a:pt x="349835" y="257461"/>
                    <a:pt x="350026" y="258128"/>
                    <a:pt x="350311" y="258890"/>
                  </a:cubicBezTo>
                  <a:cubicBezTo>
                    <a:pt x="350311" y="259175"/>
                    <a:pt x="350502" y="259461"/>
                    <a:pt x="350597" y="259747"/>
                  </a:cubicBezTo>
                  <a:cubicBezTo>
                    <a:pt x="350883" y="260699"/>
                    <a:pt x="351264" y="261652"/>
                    <a:pt x="351645" y="262604"/>
                  </a:cubicBezTo>
                  <a:cubicBezTo>
                    <a:pt x="351740" y="262890"/>
                    <a:pt x="351931" y="263271"/>
                    <a:pt x="352026" y="263557"/>
                  </a:cubicBezTo>
                  <a:cubicBezTo>
                    <a:pt x="352312" y="264224"/>
                    <a:pt x="352597" y="264890"/>
                    <a:pt x="352978" y="265557"/>
                  </a:cubicBezTo>
                  <a:cubicBezTo>
                    <a:pt x="353169" y="265938"/>
                    <a:pt x="353264" y="266224"/>
                    <a:pt x="353455" y="266605"/>
                  </a:cubicBezTo>
                  <a:cubicBezTo>
                    <a:pt x="353836" y="267462"/>
                    <a:pt x="354312" y="268224"/>
                    <a:pt x="354788" y="269081"/>
                  </a:cubicBezTo>
                  <a:cubicBezTo>
                    <a:pt x="354788" y="269177"/>
                    <a:pt x="354883" y="269367"/>
                    <a:pt x="354979" y="269462"/>
                  </a:cubicBezTo>
                  <a:cubicBezTo>
                    <a:pt x="365837" y="288227"/>
                    <a:pt x="387173" y="297656"/>
                    <a:pt x="407747" y="293846"/>
                  </a:cubicBezTo>
                  <a:cubicBezTo>
                    <a:pt x="409081" y="293561"/>
                    <a:pt x="410414" y="293275"/>
                    <a:pt x="411748" y="292989"/>
                  </a:cubicBezTo>
                  <a:cubicBezTo>
                    <a:pt x="411748" y="293084"/>
                    <a:pt x="411748" y="293180"/>
                    <a:pt x="411748" y="293275"/>
                  </a:cubicBezTo>
                  <a:cubicBezTo>
                    <a:pt x="412033" y="294132"/>
                    <a:pt x="412224" y="294989"/>
                    <a:pt x="412510" y="295847"/>
                  </a:cubicBezTo>
                  <a:cubicBezTo>
                    <a:pt x="412510" y="296132"/>
                    <a:pt x="412700" y="296418"/>
                    <a:pt x="412795" y="296609"/>
                  </a:cubicBezTo>
                  <a:cubicBezTo>
                    <a:pt x="413081" y="297466"/>
                    <a:pt x="413462" y="298323"/>
                    <a:pt x="413843" y="299180"/>
                  </a:cubicBezTo>
                  <a:cubicBezTo>
                    <a:pt x="413938" y="299466"/>
                    <a:pt x="414034" y="299657"/>
                    <a:pt x="414129" y="299942"/>
                  </a:cubicBezTo>
                  <a:cubicBezTo>
                    <a:pt x="414510" y="300704"/>
                    <a:pt x="414891" y="301562"/>
                    <a:pt x="415272" y="302324"/>
                  </a:cubicBezTo>
                  <a:cubicBezTo>
                    <a:pt x="415272" y="302514"/>
                    <a:pt x="415462" y="302609"/>
                    <a:pt x="415558" y="302800"/>
                  </a:cubicBezTo>
                  <a:cubicBezTo>
                    <a:pt x="415939" y="303562"/>
                    <a:pt x="416415" y="304419"/>
                    <a:pt x="416891" y="305181"/>
                  </a:cubicBezTo>
                  <a:cubicBezTo>
                    <a:pt x="416986" y="305372"/>
                    <a:pt x="417177" y="305657"/>
                    <a:pt x="417272" y="305848"/>
                  </a:cubicBezTo>
                  <a:cubicBezTo>
                    <a:pt x="417748" y="306610"/>
                    <a:pt x="418225" y="307372"/>
                    <a:pt x="418796" y="308134"/>
                  </a:cubicBezTo>
                  <a:cubicBezTo>
                    <a:pt x="418987" y="308324"/>
                    <a:pt x="419082" y="308515"/>
                    <a:pt x="419272" y="308801"/>
                  </a:cubicBezTo>
                  <a:cubicBezTo>
                    <a:pt x="419749" y="309467"/>
                    <a:pt x="420320" y="310229"/>
                    <a:pt x="420796" y="310896"/>
                  </a:cubicBezTo>
                  <a:cubicBezTo>
                    <a:pt x="420796" y="310991"/>
                    <a:pt x="420987" y="311182"/>
                    <a:pt x="421082" y="311277"/>
                  </a:cubicBezTo>
                  <a:cubicBezTo>
                    <a:pt x="421654" y="312039"/>
                    <a:pt x="422225" y="312706"/>
                    <a:pt x="422892" y="313373"/>
                  </a:cubicBezTo>
                  <a:cubicBezTo>
                    <a:pt x="423082" y="313563"/>
                    <a:pt x="423273" y="313754"/>
                    <a:pt x="423368" y="313944"/>
                  </a:cubicBezTo>
                  <a:cubicBezTo>
                    <a:pt x="424035" y="314611"/>
                    <a:pt x="424606" y="315278"/>
                    <a:pt x="425273" y="315944"/>
                  </a:cubicBezTo>
                  <a:cubicBezTo>
                    <a:pt x="425464" y="316135"/>
                    <a:pt x="425654" y="316230"/>
                    <a:pt x="425749" y="316421"/>
                  </a:cubicBezTo>
                  <a:cubicBezTo>
                    <a:pt x="426416" y="316992"/>
                    <a:pt x="427083" y="317659"/>
                    <a:pt x="427750" y="318230"/>
                  </a:cubicBezTo>
                  <a:cubicBezTo>
                    <a:pt x="427750" y="318230"/>
                    <a:pt x="427940" y="318421"/>
                    <a:pt x="428035" y="318516"/>
                  </a:cubicBezTo>
                  <a:cubicBezTo>
                    <a:pt x="428797" y="319087"/>
                    <a:pt x="429559" y="319754"/>
                    <a:pt x="430321" y="320326"/>
                  </a:cubicBezTo>
                  <a:cubicBezTo>
                    <a:pt x="430512" y="320516"/>
                    <a:pt x="430702" y="320611"/>
                    <a:pt x="430893" y="320802"/>
                  </a:cubicBezTo>
                  <a:cubicBezTo>
                    <a:pt x="431655" y="321374"/>
                    <a:pt x="432417" y="321850"/>
                    <a:pt x="433179" y="322421"/>
                  </a:cubicBezTo>
                  <a:cubicBezTo>
                    <a:pt x="433369" y="322517"/>
                    <a:pt x="433560" y="322612"/>
                    <a:pt x="433750" y="322802"/>
                  </a:cubicBezTo>
                  <a:cubicBezTo>
                    <a:pt x="434512" y="323279"/>
                    <a:pt x="435274" y="323755"/>
                    <a:pt x="436036" y="324136"/>
                  </a:cubicBezTo>
                  <a:cubicBezTo>
                    <a:pt x="436132" y="324136"/>
                    <a:pt x="436227" y="324231"/>
                    <a:pt x="436322" y="324326"/>
                  </a:cubicBezTo>
                  <a:cubicBezTo>
                    <a:pt x="437179" y="324803"/>
                    <a:pt x="438037" y="325184"/>
                    <a:pt x="438894" y="325660"/>
                  </a:cubicBezTo>
                  <a:cubicBezTo>
                    <a:pt x="439084" y="325755"/>
                    <a:pt x="439275" y="325850"/>
                    <a:pt x="439561" y="325946"/>
                  </a:cubicBezTo>
                  <a:cubicBezTo>
                    <a:pt x="440418" y="326327"/>
                    <a:pt x="441275" y="326708"/>
                    <a:pt x="442228" y="327089"/>
                  </a:cubicBezTo>
                  <a:cubicBezTo>
                    <a:pt x="442418" y="327089"/>
                    <a:pt x="442609" y="327279"/>
                    <a:pt x="442799" y="327279"/>
                  </a:cubicBezTo>
                  <a:cubicBezTo>
                    <a:pt x="443656" y="327565"/>
                    <a:pt x="444514" y="327946"/>
                    <a:pt x="445466" y="328136"/>
                  </a:cubicBezTo>
                  <a:cubicBezTo>
                    <a:pt x="445561" y="328136"/>
                    <a:pt x="445657" y="328136"/>
                    <a:pt x="445752" y="328232"/>
                  </a:cubicBezTo>
                  <a:cubicBezTo>
                    <a:pt x="446704" y="328517"/>
                    <a:pt x="447657" y="328803"/>
                    <a:pt x="448609" y="328994"/>
                  </a:cubicBezTo>
                  <a:cubicBezTo>
                    <a:pt x="448705" y="328994"/>
                    <a:pt x="448895" y="328994"/>
                    <a:pt x="448990" y="329089"/>
                  </a:cubicBezTo>
                  <a:lnTo>
                    <a:pt x="370028" y="435388"/>
                  </a:lnTo>
                  <a:close/>
                  <a:moveTo>
                    <a:pt x="547669" y="259175"/>
                  </a:moveTo>
                  <a:cubicBezTo>
                    <a:pt x="539287" y="273749"/>
                    <a:pt x="522428" y="276320"/>
                    <a:pt x="510903" y="271463"/>
                  </a:cubicBezTo>
                  <a:cubicBezTo>
                    <a:pt x="506426" y="269558"/>
                    <a:pt x="501378" y="269843"/>
                    <a:pt x="497187" y="272320"/>
                  </a:cubicBezTo>
                  <a:cubicBezTo>
                    <a:pt x="492996" y="274796"/>
                    <a:pt x="490234" y="278987"/>
                    <a:pt x="489662" y="283845"/>
                  </a:cubicBezTo>
                  <a:cubicBezTo>
                    <a:pt x="488329" y="294608"/>
                    <a:pt x="480232" y="305943"/>
                    <a:pt x="467183" y="308801"/>
                  </a:cubicBezTo>
                  <a:cubicBezTo>
                    <a:pt x="466897" y="308801"/>
                    <a:pt x="466612" y="308896"/>
                    <a:pt x="466326" y="308991"/>
                  </a:cubicBezTo>
                  <a:cubicBezTo>
                    <a:pt x="465564" y="309182"/>
                    <a:pt x="464802" y="309277"/>
                    <a:pt x="464040" y="309372"/>
                  </a:cubicBezTo>
                  <a:cubicBezTo>
                    <a:pt x="463849" y="309372"/>
                    <a:pt x="463564" y="309372"/>
                    <a:pt x="463373" y="309372"/>
                  </a:cubicBezTo>
                  <a:cubicBezTo>
                    <a:pt x="462516" y="309372"/>
                    <a:pt x="461659" y="309467"/>
                    <a:pt x="460706" y="309467"/>
                  </a:cubicBezTo>
                  <a:cubicBezTo>
                    <a:pt x="460706" y="309467"/>
                    <a:pt x="460706" y="309467"/>
                    <a:pt x="460706" y="309467"/>
                  </a:cubicBezTo>
                  <a:cubicBezTo>
                    <a:pt x="443942" y="309467"/>
                    <a:pt x="433274" y="296228"/>
                    <a:pt x="431750" y="283750"/>
                  </a:cubicBezTo>
                  <a:cubicBezTo>
                    <a:pt x="431179" y="278892"/>
                    <a:pt x="428416" y="274701"/>
                    <a:pt x="424225" y="272225"/>
                  </a:cubicBezTo>
                  <a:cubicBezTo>
                    <a:pt x="424130" y="272225"/>
                    <a:pt x="423940" y="272129"/>
                    <a:pt x="423844" y="272034"/>
                  </a:cubicBezTo>
                  <a:cubicBezTo>
                    <a:pt x="423368" y="271748"/>
                    <a:pt x="422987" y="271558"/>
                    <a:pt x="422511" y="271367"/>
                  </a:cubicBezTo>
                  <a:cubicBezTo>
                    <a:pt x="422320" y="271272"/>
                    <a:pt x="422035" y="271177"/>
                    <a:pt x="421844" y="271082"/>
                  </a:cubicBezTo>
                  <a:cubicBezTo>
                    <a:pt x="421463" y="270986"/>
                    <a:pt x="421082" y="270796"/>
                    <a:pt x="420796" y="270701"/>
                  </a:cubicBezTo>
                  <a:cubicBezTo>
                    <a:pt x="420511" y="270701"/>
                    <a:pt x="420320" y="270605"/>
                    <a:pt x="420034" y="270510"/>
                  </a:cubicBezTo>
                  <a:cubicBezTo>
                    <a:pt x="419653" y="270510"/>
                    <a:pt x="419368" y="270320"/>
                    <a:pt x="418987" y="270320"/>
                  </a:cubicBezTo>
                  <a:cubicBezTo>
                    <a:pt x="418701" y="270320"/>
                    <a:pt x="418415" y="270320"/>
                    <a:pt x="418129" y="270224"/>
                  </a:cubicBezTo>
                  <a:cubicBezTo>
                    <a:pt x="417748" y="270224"/>
                    <a:pt x="417463" y="270224"/>
                    <a:pt x="417082" y="270224"/>
                  </a:cubicBezTo>
                  <a:cubicBezTo>
                    <a:pt x="416986" y="270224"/>
                    <a:pt x="416796" y="270224"/>
                    <a:pt x="416701" y="270224"/>
                  </a:cubicBezTo>
                  <a:cubicBezTo>
                    <a:pt x="416510" y="270224"/>
                    <a:pt x="416320" y="270224"/>
                    <a:pt x="416224" y="270224"/>
                  </a:cubicBezTo>
                  <a:cubicBezTo>
                    <a:pt x="416034" y="270224"/>
                    <a:pt x="415843" y="270224"/>
                    <a:pt x="415558" y="270224"/>
                  </a:cubicBezTo>
                  <a:cubicBezTo>
                    <a:pt x="415177" y="270224"/>
                    <a:pt x="414891" y="270224"/>
                    <a:pt x="414510" y="270320"/>
                  </a:cubicBezTo>
                  <a:cubicBezTo>
                    <a:pt x="414319" y="270320"/>
                    <a:pt x="414129" y="270320"/>
                    <a:pt x="413938" y="270320"/>
                  </a:cubicBezTo>
                  <a:cubicBezTo>
                    <a:pt x="413557" y="270320"/>
                    <a:pt x="413176" y="270510"/>
                    <a:pt x="412795" y="270605"/>
                  </a:cubicBezTo>
                  <a:cubicBezTo>
                    <a:pt x="412605" y="270605"/>
                    <a:pt x="412414" y="270605"/>
                    <a:pt x="412224" y="270701"/>
                  </a:cubicBezTo>
                  <a:cubicBezTo>
                    <a:pt x="411748" y="270891"/>
                    <a:pt x="411271" y="270986"/>
                    <a:pt x="410795" y="271177"/>
                  </a:cubicBezTo>
                  <a:cubicBezTo>
                    <a:pt x="410795" y="271177"/>
                    <a:pt x="410700" y="271177"/>
                    <a:pt x="410605" y="271177"/>
                  </a:cubicBezTo>
                  <a:cubicBezTo>
                    <a:pt x="404794" y="273653"/>
                    <a:pt x="397746" y="274225"/>
                    <a:pt x="391078" y="272320"/>
                  </a:cubicBezTo>
                  <a:cubicBezTo>
                    <a:pt x="384411" y="270415"/>
                    <a:pt x="378124" y="266129"/>
                    <a:pt x="373933" y="258890"/>
                  </a:cubicBezTo>
                  <a:cubicBezTo>
                    <a:pt x="373933" y="258890"/>
                    <a:pt x="373933" y="258699"/>
                    <a:pt x="373838" y="258699"/>
                  </a:cubicBezTo>
                  <a:cubicBezTo>
                    <a:pt x="373457" y="258032"/>
                    <a:pt x="373076" y="257270"/>
                    <a:pt x="372695" y="256508"/>
                  </a:cubicBezTo>
                  <a:cubicBezTo>
                    <a:pt x="372600" y="256223"/>
                    <a:pt x="372409" y="255937"/>
                    <a:pt x="372314" y="255651"/>
                  </a:cubicBezTo>
                  <a:cubicBezTo>
                    <a:pt x="372028" y="255080"/>
                    <a:pt x="371838" y="254508"/>
                    <a:pt x="371647" y="253841"/>
                  </a:cubicBezTo>
                  <a:cubicBezTo>
                    <a:pt x="371647" y="253555"/>
                    <a:pt x="371457" y="253365"/>
                    <a:pt x="371362" y="253079"/>
                  </a:cubicBezTo>
                  <a:cubicBezTo>
                    <a:pt x="371076" y="252317"/>
                    <a:pt x="370885" y="251460"/>
                    <a:pt x="370695" y="250603"/>
                  </a:cubicBezTo>
                  <a:cubicBezTo>
                    <a:pt x="370695" y="250317"/>
                    <a:pt x="370600" y="250127"/>
                    <a:pt x="370504" y="249841"/>
                  </a:cubicBezTo>
                  <a:cubicBezTo>
                    <a:pt x="370409" y="249174"/>
                    <a:pt x="370314" y="248603"/>
                    <a:pt x="370219" y="247936"/>
                  </a:cubicBezTo>
                  <a:cubicBezTo>
                    <a:pt x="370219" y="247650"/>
                    <a:pt x="370219" y="247364"/>
                    <a:pt x="370123" y="246983"/>
                  </a:cubicBezTo>
                  <a:cubicBezTo>
                    <a:pt x="370123" y="246221"/>
                    <a:pt x="370028" y="245555"/>
                    <a:pt x="370028" y="244792"/>
                  </a:cubicBezTo>
                  <a:cubicBezTo>
                    <a:pt x="370028" y="244602"/>
                    <a:pt x="370028" y="244507"/>
                    <a:pt x="370028" y="244316"/>
                  </a:cubicBezTo>
                  <a:cubicBezTo>
                    <a:pt x="370028" y="243554"/>
                    <a:pt x="370028" y="242888"/>
                    <a:pt x="370123" y="242126"/>
                  </a:cubicBezTo>
                  <a:cubicBezTo>
                    <a:pt x="384506" y="239744"/>
                    <a:pt x="397270" y="232124"/>
                    <a:pt x="406223" y="220599"/>
                  </a:cubicBezTo>
                  <a:cubicBezTo>
                    <a:pt x="406414" y="220409"/>
                    <a:pt x="406509" y="220218"/>
                    <a:pt x="406699" y="220028"/>
                  </a:cubicBezTo>
                  <a:cubicBezTo>
                    <a:pt x="407080" y="219551"/>
                    <a:pt x="407366" y="219170"/>
                    <a:pt x="407652" y="218694"/>
                  </a:cubicBezTo>
                  <a:cubicBezTo>
                    <a:pt x="407938" y="218313"/>
                    <a:pt x="408223" y="217837"/>
                    <a:pt x="408509" y="217456"/>
                  </a:cubicBezTo>
                  <a:cubicBezTo>
                    <a:pt x="408700" y="217075"/>
                    <a:pt x="408985" y="216789"/>
                    <a:pt x="409176" y="216408"/>
                  </a:cubicBezTo>
                  <a:cubicBezTo>
                    <a:pt x="409176" y="216217"/>
                    <a:pt x="409366" y="216122"/>
                    <a:pt x="409462" y="215932"/>
                  </a:cubicBezTo>
                  <a:cubicBezTo>
                    <a:pt x="413081" y="241078"/>
                    <a:pt x="434798" y="260509"/>
                    <a:pt x="460992" y="260509"/>
                  </a:cubicBezTo>
                  <a:cubicBezTo>
                    <a:pt x="489662" y="260509"/>
                    <a:pt x="513094" y="237173"/>
                    <a:pt x="513094" y="208407"/>
                  </a:cubicBezTo>
                  <a:cubicBezTo>
                    <a:pt x="513094" y="179642"/>
                    <a:pt x="489757" y="156305"/>
                    <a:pt x="460992" y="156305"/>
                  </a:cubicBezTo>
                  <a:cubicBezTo>
                    <a:pt x="443275" y="156305"/>
                    <a:pt x="427559" y="165259"/>
                    <a:pt x="418129" y="178784"/>
                  </a:cubicBezTo>
                  <a:cubicBezTo>
                    <a:pt x="418129" y="178784"/>
                    <a:pt x="418129" y="178784"/>
                    <a:pt x="418129" y="178784"/>
                  </a:cubicBezTo>
                  <a:cubicBezTo>
                    <a:pt x="418129" y="178499"/>
                    <a:pt x="418129" y="178213"/>
                    <a:pt x="418129" y="178022"/>
                  </a:cubicBezTo>
                  <a:cubicBezTo>
                    <a:pt x="418129" y="177546"/>
                    <a:pt x="418034" y="176975"/>
                    <a:pt x="417939" y="176498"/>
                  </a:cubicBezTo>
                  <a:cubicBezTo>
                    <a:pt x="417939" y="176213"/>
                    <a:pt x="417939" y="175927"/>
                    <a:pt x="417844" y="175736"/>
                  </a:cubicBezTo>
                  <a:cubicBezTo>
                    <a:pt x="417844" y="175260"/>
                    <a:pt x="417653" y="174689"/>
                    <a:pt x="417558" y="174212"/>
                  </a:cubicBezTo>
                  <a:cubicBezTo>
                    <a:pt x="417558" y="173927"/>
                    <a:pt x="417463" y="173641"/>
                    <a:pt x="417367" y="173450"/>
                  </a:cubicBezTo>
                  <a:cubicBezTo>
                    <a:pt x="417272" y="172974"/>
                    <a:pt x="417177" y="172403"/>
                    <a:pt x="417082" y="171926"/>
                  </a:cubicBezTo>
                  <a:cubicBezTo>
                    <a:pt x="417082" y="171641"/>
                    <a:pt x="416986" y="171355"/>
                    <a:pt x="416891" y="171164"/>
                  </a:cubicBezTo>
                  <a:cubicBezTo>
                    <a:pt x="416796" y="170688"/>
                    <a:pt x="416605" y="170117"/>
                    <a:pt x="416510" y="169640"/>
                  </a:cubicBezTo>
                  <a:cubicBezTo>
                    <a:pt x="416510" y="169355"/>
                    <a:pt x="416320" y="169069"/>
                    <a:pt x="416320" y="168878"/>
                  </a:cubicBezTo>
                  <a:cubicBezTo>
                    <a:pt x="416129" y="168402"/>
                    <a:pt x="416034" y="167926"/>
                    <a:pt x="415843" y="167354"/>
                  </a:cubicBezTo>
                  <a:cubicBezTo>
                    <a:pt x="415843" y="167069"/>
                    <a:pt x="415653" y="166783"/>
                    <a:pt x="415558" y="166592"/>
                  </a:cubicBezTo>
                  <a:cubicBezTo>
                    <a:pt x="415367" y="166116"/>
                    <a:pt x="415177" y="165640"/>
                    <a:pt x="415081" y="165164"/>
                  </a:cubicBezTo>
                  <a:cubicBezTo>
                    <a:pt x="415081" y="164878"/>
                    <a:pt x="414891" y="164687"/>
                    <a:pt x="414796" y="164402"/>
                  </a:cubicBezTo>
                  <a:cubicBezTo>
                    <a:pt x="414605" y="163925"/>
                    <a:pt x="414415" y="163449"/>
                    <a:pt x="414224" y="162973"/>
                  </a:cubicBezTo>
                  <a:cubicBezTo>
                    <a:pt x="414129" y="162687"/>
                    <a:pt x="414034" y="162497"/>
                    <a:pt x="413938" y="162211"/>
                  </a:cubicBezTo>
                  <a:cubicBezTo>
                    <a:pt x="413748" y="161735"/>
                    <a:pt x="413557" y="161258"/>
                    <a:pt x="413272" y="160782"/>
                  </a:cubicBezTo>
                  <a:cubicBezTo>
                    <a:pt x="413176" y="160496"/>
                    <a:pt x="413081" y="160306"/>
                    <a:pt x="412891" y="160020"/>
                  </a:cubicBezTo>
                  <a:cubicBezTo>
                    <a:pt x="412700" y="159544"/>
                    <a:pt x="412414" y="159067"/>
                    <a:pt x="412224" y="158591"/>
                  </a:cubicBezTo>
                  <a:cubicBezTo>
                    <a:pt x="412129" y="158305"/>
                    <a:pt x="411938" y="158115"/>
                    <a:pt x="411843" y="157829"/>
                  </a:cubicBezTo>
                  <a:cubicBezTo>
                    <a:pt x="411557" y="157353"/>
                    <a:pt x="411367" y="156877"/>
                    <a:pt x="411081" y="156496"/>
                  </a:cubicBezTo>
                  <a:cubicBezTo>
                    <a:pt x="410986" y="156210"/>
                    <a:pt x="410795" y="156020"/>
                    <a:pt x="410700" y="155734"/>
                  </a:cubicBezTo>
                  <a:cubicBezTo>
                    <a:pt x="410414" y="155258"/>
                    <a:pt x="410128" y="154877"/>
                    <a:pt x="409843" y="154400"/>
                  </a:cubicBezTo>
                  <a:cubicBezTo>
                    <a:pt x="409652" y="154210"/>
                    <a:pt x="409557" y="153924"/>
                    <a:pt x="409366" y="153734"/>
                  </a:cubicBezTo>
                  <a:cubicBezTo>
                    <a:pt x="409081" y="153257"/>
                    <a:pt x="408795" y="152876"/>
                    <a:pt x="408509" y="152400"/>
                  </a:cubicBezTo>
                  <a:cubicBezTo>
                    <a:pt x="408319" y="152210"/>
                    <a:pt x="408223" y="151924"/>
                    <a:pt x="408033" y="151733"/>
                  </a:cubicBezTo>
                  <a:cubicBezTo>
                    <a:pt x="407747" y="151257"/>
                    <a:pt x="407366" y="150876"/>
                    <a:pt x="407080" y="150400"/>
                  </a:cubicBezTo>
                  <a:cubicBezTo>
                    <a:pt x="406890" y="150209"/>
                    <a:pt x="406795" y="149924"/>
                    <a:pt x="406604" y="149733"/>
                  </a:cubicBezTo>
                  <a:cubicBezTo>
                    <a:pt x="406318" y="149352"/>
                    <a:pt x="405937" y="148876"/>
                    <a:pt x="405556" y="148495"/>
                  </a:cubicBezTo>
                  <a:cubicBezTo>
                    <a:pt x="405366" y="148304"/>
                    <a:pt x="405175" y="148114"/>
                    <a:pt x="405080" y="147828"/>
                  </a:cubicBezTo>
                  <a:cubicBezTo>
                    <a:pt x="404699" y="147447"/>
                    <a:pt x="404413" y="146971"/>
                    <a:pt x="404032" y="146590"/>
                  </a:cubicBezTo>
                  <a:cubicBezTo>
                    <a:pt x="403842" y="146399"/>
                    <a:pt x="403651" y="146209"/>
                    <a:pt x="403461" y="146018"/>
                  </a:cubicBezTo>
                  <a:cubicBezTo>
                    <a:pt x="403080" y="145637"/>
                    <a:pt x="402699" y="145161"/>
                    <a:pt x="402318" y="144780"/>
                  </a:cubicBezTo>
                  <a:cubicBezTo>
                    <a:pt x="402127" y="144590"/>
                    <a:pt x="401937" y="144399"/>
                    <a:pt x="401746" y="144209"/>
                  </a:cubicBezTo>
                  <a:cubicBezTo>
                    <a:pt x="401746" y="144209"/>
                    <a:pt x="401556" y="144018"/>
                    <a:pt x="401461" y="143923"/>
                  </a:cubicBezTo>
                  <a:cubicBezTo>
                    <a:pt x="404699" y="144113"/>
                    <a:pt x="407842" y="144875"/>
                    <a:pt x="410795" y="146209"/>
                  </a:cubicBezTo>
                  <a:cubicBezTo>
                    <a:pt x="415272" y="148114"/>
                    <a:pt x="420320" y="147828"/>
                    <a:pt x="424511" y="145352"/>
                  </a:cubicBezTo>
                  <a:cubicBezTo>
                    <a:pt x="428702" y="142875"/>
                    <a:pt x="431464" y="138684"/>
                    <a:pt x="432036" y="133826"/>
                  </a:cubicBezTo>
                  <a:cubicBezTo>
                    <a:pt x="433560" y="121349"/>
                    <a:pt x="444228" y="108109"/>
                    <a:pt x="460992" y="108109"/>
                  </a:cubicBezTo>
                  <a:cubicBezTo>
                    <a:pt x="477756" y="108109"/>
                    <a:pt x="488424" y="121349"/>
                    <a:pt x="489948" y="133826"/>
                  </a:cubicBezTo>
                  <a:cubicBezTo>
                    <a:pt x="490519" y="138684"/>
                    <a:pt x="493282" y="142875"/>
                    <a:pt x="497473" y="145352"/>
                  </a:cubicBezTo>
                  <a:cubicBezTo>
                    <a:pt x="501664" y="147828"/>
                    <a:pt x="506712" y="148114"/>
                    <a:pt x="511189" y="146209"/>
                  </a:cubicBezTo>
                  <a:cubicBezTo>
                    <a:pt x="522714" y="141256"/>
                    <a:pt x="539573" y="143923"/>
                    <a:pt x="547955" y="158496"/>
                  </a:cubicBezTo>
                  <a:cubicBezTo>
                    <a:pt x="556337" y="173069"/>
                    <a:pt x="550241" y="188881"/>
                    <a:pt x="540145" y="196405"/>
                  </a:cubicBezTo>
                  <a:cubicBezTo>
                    <a:pt x="536239" y="199358"/>
                    <a:pt x="533953" y="203835"/>
                    <a:pt x="533953" y="208693"/>
                  </a:cubicBezTo>
                  <a:cubicBezTo>
                    <a:pt x="533953" y="213551"/>
                    <a:pt x="536239" y="218027"/>
                    <a:pt x="540145" y="220980"/>
                  </a:cubicBezTo>
                  <a:cubicBezTo>
                    <a:pt x="550146" y="228505"/>
                    <a:pt x="556337" y="244412"/>
                    <a:pt x="547955" y="258890"/>
                  </a:cubicBezTo>
                  <a:close/>
                  <a:moveTo>
                    <a:pt x="429940" y="208979"/>
                  </a:moveTo>
                  <a:cubicBezTo>
                    <a:pt x="429940" y="192024"/>
                    <a:pt x="443752" y="178213"/>
                    <a:pt x="460706" y="178213"/>
                  </a:cubicBezTo>
                  <a:cubicBezTo>
                    <a:pt x="477661" y="178213"/>
                    <a:pt x="491472" y="192024"/>
                    <a:pt x="491472" y="208979"/>
                  </a:cubicBezTo>
                  <a:cubicBezTo>
                    <a:pt x="491472" y="225933"/>
                    <a:pt x="477661" y="239744"/>
                    <a:pt x="460706" y="239744"/>
                  </a:cubicBezTo>
                  <a:cubicBezTo>
                    <a:pt x="443752" y="239744"/>
                    <a:pt x="429940" y="225933"/>
                    <a:pt x="429940" y="2089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0" name="Google Shape;4680;p56"/>
            <p:cNvSpPr/>
            <p:nvPr/>
          </p:nvSpPr>
          <p:spPr>
            <a:xfrm>
              <a:off x="3574446" y="2683478"/>
              <a:ext cx="119824" cy="119824"/>
            </a:xfrm>
            <a:custGeom>
              <a:rect b="b" l="l" r="r" t="t"/>
              <a:pathLst>
                <a:path extrusionOk="0" h="119824" w="119824">
                  <a:moveTo>
                    <a:pt x="59912" y="119825"/>
                  </a:moveTo>
                  <a:cubicBezTo>
                    <a:pt x="92964" y="119825"/>
                    <a:pt x="119824" y="92964"/>
                    <a:pt x="119824" y="59912"/>
                  </a:cubicBezTo>
                  <a:cubicBezTo>
                    <a:pt x="119824" y="26861"/>
                    <a:pt x="92964" y="0"/>
                    <a:pt x="59912" y="0"/>
                  </a:cubicBezTo>
                  <a:cubicBezTo>
                    <a:pt x="26860" y="0"/>
                    <a:pt x="0" y="26861"/>
                    <a:pt x="0" y="59912"/>
                  </a:cubicBezTo>
                  <a:cubicBezTo>
                    <a:pt x="0" y="92964"/>
                    <a:pt x="26860" y="119825"/>
                    <a:pt x="59912" y="119825"/>
                  </a:cubicBezTo>
                  <a:close/>
                  <a:moveTo>
                    <a:pt x="59912" y="21241"/>
                  </a:moveTo>
                  <a:cubicBezTo>
                    <a:pt x="81248" y="21241"/>
                    <a:pt x="98584" y="38576"/>
                    <a:pt x="98584" y="59912"/>
                  </a:cubicBezTo>
                  <a:cubicBezTo>
                    <a:pt x="98584" y="81248"/>
                    <a:pt x="81248" y="98584"/>
                    <a:pt x="59912" y="98584"/>
                  </a:cubicBezTo>
                  <a:cubicBezTo>
                    <a:pt x="38576" y="98584"/>
                    <a:pt x="21241" y="81248"/>
                    <a:pt x="21241" y="59912"/>
                  </a:cubicBezTo>
                  <a:cubicBezTo>
                    <a:pt x="21241" y="38576"/>
                    <a:pt x="38576" y="21241"/>
                    <a:pt x="59912" y="212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1" name="Google Shape;4681;p56"/>
          <p:cNvGrpSpPr/>
          <p:nvPr/>
        </p:nvGrpSpPr>
        <p:grpSpPr>
          <a:xfrm>
            <a:off x="6841802" y="1999906"/>
            <a:ext cx="277044" cy="277044"/>
            <a:chOff x="4102607" y="2643282"/>
            <a:chExt cx="611981" cy="611981"/>
          </a:xfrm>
        </p:grpSpPr>
        <p:sp>
          <p:nvSpPr>
            <p:cNvPr id="4682" name="Google Shape;4682;p56"/>
            <p:cNvSpPr/>
            <p:nvPr/>
          </p:nvSpPr>
          <p:spPr>
            <a:xfrm>
              <a:off x="4102607" y="2643282"/>
              <a:ext cx="611981" cy="611981"/>
            </a:xfrm>
            <a:custGeom>
              <a:rect b="b" l="l" r="r" t="t"/>
              <a:pathLst>
                <a:path extrusionOk="0" h="611981" w="611981">
                  <a:moveTo>
                    <a:pt x="585311" y="202406"/>
                  </a:moveTo>
                  <a:lnTo>
                    <a:pt x="475774" y="173450"/>
                  </a:lnTo>
                  <a:cubicBezTo>
                    <a:pt x="472726" y="154400"/>
                    <a:pt x="457676" y="139255"/>
                    <a:pt x="438531" y="136208"/>
                  </a:cubicBezTo>
                  <a:lnTo>
                    <a:pt x="409575" y="26670"/>
                  </a:lnTo>
                  <a:cubicBezTo>
                    <a:pt x="405384" y="10954"/>
                    <a:pt x="391192" y="0"/>
                    <a:pt x="374904" y="0"/>
                  </a:cubicBezTo>
                  <a:lnTo>
                    <a:pt x="237077" y="0"/>
                  </a:lnTo>
                  <a:cubicBezTo>
                    <a:pt x="220790" y="0"/>
                    <a:pt x="206597" y="10954"/>
                    <a:pt x="202406" y="26670"/>
                  </a:cubicBezTo>
                  <a:lnTo>
                    <a:pt x="173450" y="136208"/>
                  </a:lnTo>
                  <a:cubicBezTo>
                    <a:pt x="154400" y="139255"/>
                    <a:pt x="139255" y="154305"/>
                    <a:pt x="136207" y="173450"/>
                  </a:cubicBezTo>
                  <a:lnTo>
                    <a:pt x="26670" y="202406"/>
                  </a:lnTo>
                  <a:cubicBezTo>
                    <a:pt x="10954" y="206597"/>
                    <a:pt x="0" y="220790"/>
                    <a:pt x="0" y="237077"/>
                  </a:cubicBezTo>
                  <a:lnTo>
                    <a:pt x="0" y="374904"/>
                  </a:lnTo>
                  <a:cubicBezTo>
                    <a:pt x="0" y="391192"/>
                    <a:pt x="10954" y="405384"/>
                    <a:pt x="26670" y="409575"/>
                  </a:cubicBezTo>
                  <a:lnTo>
                    <a:pt x="136207" y="438531"/>
                  </a:lnTo>
                  <a:cubicBezTo>
                    <a:pt x="139255" y="457581"/>
                    <a:pt x="154305" y="472726"/>
                    <a:pt x="173450" y="475774"/>
                  </a:cubicBezTo>
                  <a:lnTo>
                    <a:pt x="202406" y="585311"/>
                  </a:lnTo>
                  <a:cubicBezTo>
                    <a:pt x="206597" y="601028"/>
                    <a:pt x="220790" y="611981"/>
                    <a:pt x="237077" y="611981"/>
                  </a:cubicBezTo>
                  <a:lnTo>
                    <a:pt x="374904" y="611981"/>
                  </a:lnTo>
                  <a:cubicBezTo>
                    <a:pt x="391192" y="611981"/>
                    <a:pt x="405384" y="601028"/>
                    <a:pt x="409575" y="585311"/>
                  </a:cubicBezTo>
                  <a:lnTo>
                    <a:pt x="438531" y="475774"/>
                  </a:lnTo>
                  <a:cubicBezTo>
                    <a:pt x="457581" y="472726"/>
                    <a:pt x="472726" y="457676"/>
                    <a:pt x="475774" y="438531"/>
                  </a:cubicBezTo>
                  <a:lnTo>
                    <a:pt x="585311" y="409575"/>
                  </a:lnTo>
                  <a:cubicBezTo>
                    <a:pt x="601028" y="405384"/>
                    <a:pt x="611981" y="391192"/>
                    <a:pt x="611981" y="374904"/>
                  </a:cubicBezTo>
                  <a:lnTo>
                    <a:pt x="611981" y="237077"/>
                  </a:lnTo>
                  <a:cubicBezTo>
                    <a:pt x="611981" y="220790"/>
                    <a:pt x="601028" y="206597"/>
                    <a:pt x="585311" y="202406"/>
                  </a:cubicBezTo>
                  <a:close/>
                  <a:moveTo>
                    <a:pt x="271939" y="476345"/>
                  </a:moveTo>
                  <a:lnTo>
                    <a:pt x="340138" y="476345"/>
                  </a:lnTo>
                  <a:lnTo>
                    <a:pt x="340138" y="494252"/>
                  </a:lnTo>
                  <a:lnTo>
                    <a:pt x="271939" y="494252"/>
                  </a:lnTo>
                  <a:lnTo>
                    <a:pt x="271939" y="476345"/>
                  </a:lnTo>
                  <a:close/>
                  <a:moveTo>
                    <a:pt x="306038" y="458438"/>
                  </a:moveTo>
                  <a:cubicBezTo>
                    <a:pt x="222028" y="458438"/>
                    <a:pt x="153638" y="390049"/>
                    <a:pt x="153638" y="306038"/>
                  </a:cubicBezTo>
                  <a:cubicBezTo>
                    <a:pt x="153638" y="222028"/>
                    <a:pt x="222028" y="153638"/>
                    <a:pt x="306038" y="153638"/>
                  </a:cubicBezTo>
                  <a:cubicBezTo>
                    <a:pt x="390049" y="153638"/>
                    <a:pt x="458438" y="222028"/>
                    <a:pt x="458438" y="306038"/>
                  </a:cubicBezTo>
                  <a:cubicBezTo>
                    <a:pt x="458438" y="390049"/>
                    <a:pt x="390049" y="458438"/>
                    <a:pt x="306038" y="458438"/>
                  </a:cubicBezTo>
                  <a:close/>
                  <a:moveTo>
                    <a:pt x="135731" y="340138"/>
                  </a:moveTo>
                  <a:lnTo>
                    <a:pt x="117824" y="340138"/>
                  </a:lnTo>
                  <a:lnTo>
                    <a:pt x="117824" y="271939"/>
                  </a:lnTo>
                  <a:lnTo>
                    <a:pt x="135731" y="271939"/>
                  </a:lnTo>
                  <a:lnTo>
                    <a:pt x="135731" y="340138"/>
                  </a:lnTo>
                  <a:close/>
                  <a:moveTo>
                    <a:pt x="340138" y="135731"/>
                  </a:moveTo>
                  <a:lnTo>
                    <a:pt x="271939" y="135731"/>
                  </a:lnTo>
                  <a:lnTo>
                    <a:pt x="271939" y="117824"/>
                  </a:lnTo>
                  <a:lnTo>
                    <a:pt x="340138" y="117824"/>
                  </a:lnTo>
                  <a:lnTo>
                    <a:pt x="340138" y="135731"/>
                  </a:lnTo>
                  <a:close/>
                  <a:moveTo>
                    <a:pt x="476345" y="271939"/>
                  </a:moveTo>
                  <a:lnTo>
                    <a:pt x="494252" y="271939"/>
                  </a:lnTo>
                  <a:lnTo>
                    <a:pt x="494252" y="340138"/>
                  </a:lnTo>
                  <a:lnTo>
                    <a:pt x="476345" y="340138"/>
                  </a:lnTo>
                  <a:lnTo>
                    <a:pt x="476345" y="271939"/>
                  </a:lnTo>
                  <a:close/>
                  <a:moveTo>
                    <a:pt x="458438" y="180594"/>
                  </a:moveTo>
                  <a:lnTo>
                    <a:pt x="458438" y="230124"/>
                  </a:lnTo>
                  <a:cubicBezTo>
                    <a:pt x="441960" y="197167"/>
                    <a:pt x="415004" y="170212"/>
                    <a:pt x="382048" y="153734"/>
                  </a:cubicBezTo>
                  <a:lnTo>
                    <a:pt x="431578" y="153734"/>
                  </a:lnTo>
                  <a:cubicBezTo>
                    <a:pt x="446437" y="153734"/>
                    <a:pt x="458438" y="165830"/>
                    <a:pt x="458438" y="180594"/>
                  </a:cubicBezTo>
                  <a:close/>
                  <a:moveTo>
                    <a:pt x="219742" y="31337"/>
                  </a:moveTo>
                  <a:cubicBezTo>
                    <a:pt x="221837" y="23431"/>
                    <a:pt x="228981" y="18002"/>
                    <a:pt x="237077" y="18002"/>
                  </a:cubicBezTo>
                  <a:lnTo>
                    <a:pt x="374904" y="18002"/>
                  </a:lnTo>
                  <a:cubicBezTo>
                    <a:pt x="383000" y="18002"/>
                    <a:pt x="390144" y="23527"/>
                    <a:pt x="392240" y="31337"/>
                  </a:cubicBezTo>
                  <a:lnTo>
                    <a:pt x="419862" y="135731"/>
                  </a:lnTo>
                  <a:lnTo>
                    <a:pt x="358045" y="135731"/>
                  </a:lnTo>
                  <a:lnTo>
                    <a:pt x="358045" y="108871"/>
                  </a:lnTo>
                  <a:cubicBezTo>
                    <a:pt x="358045" y="103918"/>
                    <a:pt x="354044" y="99917"/>
                    <a:pt x="349091" y="99917"/>
                  </a:cubicBezTo>
                  <a:lnTo>
                    <a:pt x="262890" y="99917"/>
                  </a:lnTo>
                  <a:cubicBezTo>
                    <a:pt x="257937" y="99917"/>
                    <a:pt x="253936" y="103918"/>
                    <a:pt x="253936" y="108871"/>
                  </a:cubicBezTo>
                  <a:lnTo>
                    <a:pt x="253936" y="135731"/>
                  </a:lnTo>
                  <a:lnTo>
                    <a:pt x="192119" y="135731"/>
                  </a:lnTo>
                  <a:lnTo>
                    <a:pt x="219742" y="31337"/>
                  </a:lnTo>
                  <a:close/>
                  <a:moveTo>
                    <a:pt x="180499" y="153638"/>
                  </a:moveTo>
                  <a:cubicBezTo>
                    <a:pt x="180499" y="153638"/>
                    <a:pt x="180499" y="153638"/>
                    <a:pt x="180499" y="153638"/>
                  </a:cubicBezTo>
                  <a:cubicBezTo>
                    <a:pt x="180499" y="153638"/>
                    <a:pt x="180499" y="153638"/>
                    <a:pt x="180499" y="153638"/>
                  </a:cubicBezTo>
                  <a:lnTo>
                    <a:pt x="229934" y="153638"/>
                  </a:lnTo>
                  <a:cubicBezTo>
                    <a:pt x="196977" y="170117"/>
                    <a:pt x="170021" y="197072"/>
                    <a:pt x="153543" y="230029"/>
                  </a:cubicBezTo>
                  <a:lnTo>
                    <a:pt x="153543" y="180499"/>
                  </a:lnTo>
                  <a:cubicBezTo>
                    <a:pt x="153543" y="165640"/>
                    <a:pt x="165640" y="153638"/>
                    <a:pt x="180404" y="153638"/>
                  </a:cubicBezTo>
                  <a:close/>
                  <a:moveTo>
                    <a:pt x="18002" y="374999"/>
                  </a:moveTo>
                  <a:lnTo>
                    <a:pt x="18002" y="237173"/>
                  </a:lnTo>
                  <a:cubicBezTo>
                    <a:pt x="18002" y="229076"/>
                    <a:pt x="23527" y="221933"/>
                    <a:pt x="31337" y="219837"/>
                  </a:cubicBezTo>
                  <a:lnTo>
                    <a:pt x="135731" y="192215"/>
                  </a:lnTo>
                  <a:lnTo>
                    <a:pt x="135731" y="254032"/>
                  </a:lnTo>
                  <a:lnTo>
                    <a:pt x="108871" y="254032"/>
                  </a:lnTo>
                  <a:cubicBezTo>
                    <a:pt x="103918" y="254032"/>
                    <a:pt x="99917" y="258032"/>
                    <a:pt x="99917" y="262985"/>
                  </a:cubicBezTo>
                  <a:lnTo>
                    <a:pt x="99917" y="349186"/>
                  </a:lnTo>
                  <a:cubicBezTo>
                    <a:pt x="99917" y="354140"/>
                    <a:pt x="103918" y="358140"/>
                    <a:pt x="108871" y="358140"/>
                  </a:cubicBezTo>
                  <a:lnTo>
                    <a:pt x="135731" y="358140"/>
                  </a:lnTo>
                  <a:lnTo>
                    <a:pt x="135731" y="419957"/>
                  </a:lnTo>
                  <a:lnTo>
                    <a:pt x="31337" y="392335"/>
                  </a:lnTo>
                  <a:cubicBezTo>
                    <a:pt x="23431" y="390239"/>
                    <a:pt x="18002" y="383096"/>
                    <a:pt x="18002" y="374999"/>
                  </a:cubicBezTo>
                  <a:close/>
                  <a:moveTo>
                    <a:pt x="153638" y="431578"/>
                  </a:moveTo>
                  <a:lnTo>
                    <a:pt x="153638" y="382048"/>
                  </a:lnTo>
                  <a:cubicBezTo>
                    <a:pt x="170117" y="415004"/>
                    <a:pt x="197072" y="441960"/>
                    <a:pt x="230029" y="458438"/>
                  </a:cubicBezTo>
                  <a:lnTo>
                    <a:pt x="180499" y="458438"/>
                  </a:lnTo>
                  <a:cubicBezTo>
                    <a:pt x="165640" y="458438"/>
                    <a:pt x="153638" y="446342"/>
                    <a:pt x="153638" y="431578"/>
                  </a:cubicBezTo>
                  <a:close/>
                  <a:moveTo>
                    <a:pt x="392335" y="580835"/>
                  </a:moveTo>
                  <a:cubicBezTo>
                    <a:pt x="390239" y="588645"/>
                    <a:pt x="383096" y="594170"/>
                    <a:pt x="374999" y="594170"/>
                  </a:cubicBezTo>
                  <a:lnTo>
                    <a:pt x="237173" y="594170"/>
                  </a:lnTo>
                  <a:cubicBezTo>
                    <a:pt x="229076" y="594170"/>
                    <a:pt x="221932" y="588645"/>
                    <a:pt x="219837" y="580835"/>
                  </a:cubicBezTo>
                  <a:lnTo>
                    <a:pt x="192215" y="476441"/>
                  </a:lnTo>
                  <a:lnTo>
                    <a:pt x="254032" y="476441"/>
                  </a:lnTo>
                  <a:lnTo>
                    <a:pt x="254032" y="503301"/>
                  </a:lnTo>
                  <a:cubicBezTo>
                    <a:pt x="254032" y="508254"/>
                    <a:pt x="258032" y="512255"/>
                    <a:pt x="262985" y="512255"/>
                  </a:cubicBezTo>
                  <a:lnTo>
                    <a:pt x="349186" y="512255"/>
                  </a:lnTo>
                  <a:cubicBezTo>
                    <a:pt x="354140" y="512255"/>
                    <a:pt x="358140" y="508254"/>
                    <a:pt x="358140" y="503301"/>
                  </a:cubicBezTo>
                  <a:lnTo>
                    <a:pt x="358140" y="476441"/>
                  </a:lnTo>
                  <a:lnTo>
                    <a:pt x="419957" y="476441"/>
                  </a:lnTo>
                  <a:lnTo>
                    <a:pt x="392335" y="580835"/>
                  </a:lnTo>
                  <a:close/>
                  <a:moveTo>
                    <a:pt x="431578" y="458534"/>
                  </a:moveTo>
                  <a:lnTo>
                    <a:pt x="382048" y="458534"/>
                  </a:lnTo>
                  <a:cubicBezTo>
                    <a:pt x="415004" y="442055"/>
                    <a:pt x="441960" y="415100"/>
                    <a:pt x="458438" y="382143"/>
                  </a:cubicBezTo>
                  <a:lnTo>
                    <a:pt x="458438" y="431673"/>
                  </a:lnTo>
                  <a:cubicBezTo>
                    <a:pt x="458438" y="446532"/>
                    <a:pt x="446342" y="458534"/>
                    <a:pt x="431578" y="458534"/>
                  </a:cubicBezTo>
                  <a:close/>
                  <a:moveTo>
                    <a:pt x="594170" y="375095"/>
                  </a:moveTo>
                  <a:cubicBezTo>
                    <a:pt x="594170" y="383191"/>
                    <a:pt x="588645" y="390335"/>
                    <a:pt x="580834" y="392430"/>
                  </a:cubicBezTo>
                  <a:lnTo>
                    <a:pt x="476441" y="420053"/>
                  </a:lnTo>
                  <a:lnTo>
                    <a:pt x="476441" y="358235"/>
                  </a:lnTo>
                  <a:lnTo>
                    <a:pt x="503301" y="358235"/>
                  </a:lnTo>
                  <a:cubicBezTo>
                    <a:pt x="508254" y="358235"/>
                    <a:pt x="512255" y="354235"/>
                    <a:pt x="512255" y="349282"/>
                  </a:cubicBezTo>
                  <a:lnTo>
                    <a:pt x="512255" y="263081"/>
                  </a:lnTo>
                  <a:cubicBezTo>
                    <a:pt x="512255" y="258128"/>
                    <a:pt x="508254" y="254127"/>
                    <a:pt x="503301" y="254127"/>
                  </a:cubicBezTo>
                  <a:lnTo>
                    <a:pt x="476441" y="254127"/>
                  </a:lnTo>
                  <a:lnTo>
                    <a:pt x="476441" y="192310"/>
                  </a:lnTo>
                  <a:lnTo>
                    <a:pt x="580834" y="219932"/>
                  </a:lnTo>
                  <a:cubicBezTo>
                    <a:pt x="588740" y="222028"/>
                    <a:pt x="594170" y="229172"/>
                    <a:pt x="594170" y="237268"/>
                  </a:cubicBezTo>
                  <a:lnTo>
                    <a:pt x="594170" y="3750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3" name="Google Shape;4683;p56"/>
            <p:cNvSpPr/>
            <p:nvPr/>
          </p:nvSpPr>
          <p:spPr>
            <a:xfrm>
              <a:off x="4274057" y="2814828"/>
              <a:ext cx="268985" cy="268985"/>
            </a:xfrm>
            <a:custGeom>
              <a:rect b="b" l="l" r="r" t="t"/>
              <a:pathLst>
                <a:path extrusionOk="0" h="268985" w="268985">
                  <a:moveTo>
                    <a:pt x="134493" y="0"/>
                  </a:moveTo>
                  <a:cubicBezTo>
                    <a:pt x="60388" y="0"/>
                    <a:pt x="0" y="60293"/>
                    <a:pt x="0" y="134493"/>
                  </a:cubicBezTo>
                  <a:cubicBezTo>
                    <a:pt x="0" y="208693"/>
                    <a:pt x="60293" y="268986"/>
                    <a:pt x="134493" y="268986"/>
                  </a:cubicBezTo>
                  <a:cubicBezTo>
                    <a:pt x="208693" y="268986"/>
                    <a:pt x="268986" y="208693"/>
                    <a:pt x="268986" y="134493"/>
                  </a:cubicBezTo>
                  <a:cubicBezTo>
                    <a:pt x="268986" y="60293"/>
                    <a:pt x="208693" y="0"/>
                    <a:pt x="134493" y="0"/>
                  </a:cubicBezTo>
                  <a:close/>
                  <a:moveTo>
                    <a:pt x="134493" y="250984"/>
                  </a:moveTo>
                  <a:cubicBezTo>
                    <a:pt x="70199" y="250984"/>
                    <a:pt x="17907" y="198692"/>
                    <a:pt x="17907" y="134398"/>
                  </a:cubicBezTo>
                  <a:cubicBezTo>
                    <a:pt x="17907" y="70104"/>
                    <a:pt x="70199" y="17812"/>
                    <a:pt x="134493" y="17812"/>
                  </a:cubicBezTo>
                  <a:cubicBezTo>
                    <a:pt x="198787" y="17812"/>
                    <a:pt x="251079" y="70104"/>
                    <a:pt x="251079" y="134398"/>
                  </a:cubicBezTo>
                  <a:cubicBezTo>
                    <a:pt x="251079" y="198692"/>
                    <a:pt x="198787" y="250984"/>
                    <a:pt x="134493" y="2509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4" name="Google Shape;4684;p56"/>
            <p:cNvSpPr/>
            <p:nvPr/>
          </p:nvSpPr>
          <p:spPr>
            <a:xfrm>
              <a:off x="4345780" y="2886551"/>
              <a:ext cx="125539" cy="125539"/>
            </a:xfrm>
            <a:custGeom>
              <a:rect b="b" l="l" r="r" t="t"/>
              <a:pathLst>
                <a:path extrusionOk="0" h="125539" w="125539">
                  <a:moveTo>
                    <a:pt x="62770" y="125540"/>
                  </a:moveTo>
                  <a:cubicBezTo>
                    <a:pt x="97346" y="125540"/>
                    <a:pt x="125540" y="97346"/>
                    <a:pt x="125540" y="62770"/>
                  </a:cubicBezTo>
                  <a:cubicBezTo>
                    <a:pt x="125540" y="28194"/>
                    <a:pt x="97346" y="0"/>
                    <a:pt x="62770" y="0"/>
                  </a:cubicBezTo>
                  <a:cubicBezTo>
                    <a:pt x="28194" y="0"/>
                    <a:pt x="0" y="28194"/>
                    <a:pt x="0" y="62770"/>
                  </a:cubicBezTo>
                  <a:cubicBezTo>
                    <a:pt x="0" y="97346"/>
                    <a:pt x="28194" y="125540"/>
                    <a:pt x="62770" y="125540"/>
                  </a:cubicBezTo>
                  <a:close/>
                  <a:moveTo>
                    <a:pt x="62770" y="18002"/>
                  </a:moveTo>
                  <a:cubicBezTo>
                    <a:pt x="87440" y="18002"/>
                    <a:pt x="107633" y="38100"/>
                    <a:pt x="107633" y="62865"/>
                  </a:cubicBezTo>
                  <a:cubicBezTo>
                    <a:pt x="107633" y="87630"/>
                    <a:pt x="87535" y="107728"/>
                    <a:pt x="62770" y="107728"/>
                  </a:cubicBezTo>
                  <a:cubicBezTo>
                    <a:pt x="38005" y="107728"/>
                    <a:pt x="17907" y="87630"/>
                    <a:pt x="17907" y="62865"/>
                  </a:cubicBezTo>
                  <a:cubicBezTo>
                    <a:pt x="17907" y="38100"/>
                    <a:pt x="38005" y="18002"/>
                    <a:pt x="62770" y="18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5" name="Google Shape;4685;p56"/>
            <p:cNvSpPr/>
            <p:nvPr/>
          </p:nvSpPr>
          <p:spPr>
            <a:xfrm>
              <a:off x="4381689" y="2922460"/>
              <a:ext cx="53721" cy="53720"/>
            </a:xfrm>
            <a:custGeom>
              <a:rect b="b" l="l" r="r" t="t"/>
              <a:pathLst>
                <a:path extrusionOk="0" h="53720" w="53721">
                  <a:moveTo>
                    <a:pt x="26860" y="53721"/>
                  </a:moveTo>
                  <a:cubicBezTo>
                    <a:pt x="41720" y="53721"/>
                    <a:pt x="53721" y="41624"/>
                    <a:pt x="53721" y="26860"/>
                  </a:cubicBezTo>
                  <a:cubicBezTo>
                    <a:pt x="53721" y="12097"/>
                    <a:pt x="41624" y="0"/>
                    <a:pt x="26860" y="0"/>
                  </a:cubicBezTo>
                  <a:cubicBezTo>
                    <a:pt x="12097" y="0"/>
                    <a:pt x="0" y="12097"/>
                    <a:pt x="0" y="26860"/>
                  </a:cubicBezTo>
                  <a:cubicBezTo>
                    <a:pt x="0" y="41624"/>
                    <a:pt x="12097" y="53721"/>
                    <a:pt x="26860" y="53721"/>
                  </a:cubicBezTo>
                  <a:close/>
                  <a:moveTo>
                    <a:pt x="26860" y="17907"/>
                  </a:moveTo>
                  <a:cubicBezTo>
                    <a:pt x="31814" y="17907"/>
                    <a:pt x="35814" y="21907"/>
                    <a:pt x="35814" y="26860"/>
                  </a:cubicBezTo>
                  <a:cubicBezTo>
                    <a:pt x="35814" y="31814"/>
                    <a:pt x="31814" y="35814"/>
                    <a:pt x="26860" y="35814"/>
                  </a:cubicBezTo>
                  <a:cubicBezTo>
                    <a:pt x="21908" y="35814"/>
                    <a:pt x="17907" y="31814"/>
                    <a:pt x="17907" y="26860"/>
                  </a:cubicBezTo>
                  <a:cubicBezTo>
                    <a:pt x="17907" y="21907"/>
                    <a:pt x="21908" y="17907"/>
                    <a:pt x="26860" y="1790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6" name="Google Shape;4686;p56"/>
            <p:cNvSpPr/>
            <p:nvPr/>
          </p:nvSpPr>
          <p:spPr>
            <a:xfrm>
              <a:off x="4309776" y="2850642"/>
              <a:ext cx="197167" cy="197357"/>
            </a:xfrm>
            <a:custGeom>
              <a:rect b="b" l="l" r="r" t="t"/>
              <a:pathLst>
                <a:path extrusionOk="0" h="197357" w="197167">
                  <a:moveTo>
                    <a:pt x="98774" y="0"/>
                  </a:moveTo>
                  <a:cubicBezTo>
                    <a:pt x="79343" y="0"/>
                    <a:pt x="60579" y="5620"/>
                    <a:pt x="44386" y="16383"/>
                  </a:cubicBezTo>
                  <a:cubicBezTo>
                    <a:pt x="40291" y="19145"/>
                    <a:pt x="39148" y="24670"/>
                    <a:pt x="41815" y="28765"/>
                  </a:cubicBezTo>
                  <a:cubicBezTo>
                    <a:pt x="44577" y="32861"/>
                    <a:pt x="50102" y="34004"/>
                    <a:pt x="54197" y="31337"/>
                  </a:cubicBezTo>
                  <a:cubicBezTo>
                    <a:pt x="67437" y="22574"/>
                    <a:pt x="82772" y="18002"/>
                    <a:pt x="98679" y="18002"/>
                  </a:cubicBezTo>
                  <a:cubicBezTo>
                    <a:pt x="143161" y="18002"/>
                    <a:pt x="179356" y="54197"/>
                    <a:pt x="179356" y="98679"/>
                  </a:cubicBezTo>
                  <a:cubicBezTo>
                    <a:pt x="179356" y="143161"/>
                    <a:pt x="143161" y="179356"/>
                    <a:pt x="98679" y="179356"/>
                  </a:cubicBezTo>
                  <a:cubicBezTo>
                    <a:pt x="54197" y="179356"/>
                    <a:pt x="18002" y="143161"/>
                    <a:pt x="18002" y="98679"/>
                  </a:cubicBezTo>
                  <a:cubicBezTo>
                    <a:pt x="18002" y="82772"/>
                    <a:pt x="22669" y="67437"/>
                    <a:pt x="31337" y="54197"/>
                  </a:cubicBezTo>
                  <a:cubicBezTo>
                    <a:pt x="34100" y="50102"/>
                    <a:pt x="32956" y="44482"/>
                    <a:pt x="28765" y="41815"/>
                  </a:cubicBezTo>
                  <a:cubicBezTo>
                    <a:pt x="24670" y="39052"/>
                    <a:pt x="19050" y="40195"/>
                    <a:pt x="16383" y="44387"/>
                  </a:cubicBezTo>
                  <a:cubicBezTo>
                    <a:pt x="5715" y="60579"/>
                    <a:pt x="0" y="79343"/>
                    <a:pt x="0" y="98774"/>
                  </a:cubicBezTo>
                  <a:cubicBezTo>
                    <a:pt x="0" y="153162"/>
                    <a:pt x="44196" y="197358"/>
                    <a:pt x="98584" y="197358"/>
                  </a:cubicBezTo>
                  <a:cubicBezTo>
                    <a:pt x="152971" y="197358"/>
                    <a:pt x="197167" y="153162"/>
                    <a:pt x="197167" y="98774"/>
                  </a:cubicBezTo>
                  <a:cubicBezTo>
                    <a:pt x="197167" y="44387"/>
                    <a:pt x="152971" y="190"/>
                    <a:pt x="98584" y="1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7" name="Google Shape;4687;p56"/>
          <p:cNvGrpSpPr/>
          <p:nvPr/>
        </p:nvGrpSpPr>
        <p:grpSpPr>
          <a:xfrm>
            <a:off x="5527361" y="2449024"/>
            <a:ext cx="272455" cy="249351"/>
            <a:chOff x="5048630" y="2700568"/>
            <a:chExt cx="548640" cy="502117"/>
          </a:xfrm>
        </p:grpSpPr>
        <p:sp>
          <p:nvSpPr>
            <p:cNvPr id="4688" name="Google Shape;4688;p56"/>
            <p:cNvSpPr/>
            <p:nvPr/>
          </p:nvSpPr>
          <p:spPr>
            <a:xfrm>
              <a:off x="5048630" y="2700568"/>
              <a:ext cx="548640" cy="502117"/>
            </a:xfrm>
            <a:custGeom>
              <a:rect b="b" l="l" r="r" t="t"/>
              <a:pathLst>
                <a:path extrusionOk="0" h="502117" w="548640">
                  <a:moveTo>
                    <a:pt x="548450" y="183792"/>
                  </a:moveTo>
                  <a:lnTo>
                    <a:pt x="548450" y="146930"/>
                  </a:lnTo>
                  <a:cubicBezTo>
                    <a:pt x="548450" y="132833"/>
                    <a:pt x="536924" y="121308"/>
                    <a:pt x="522827" y="121308"/>
                  </a:cubicBezTo>
                  <a:lnTo>
                    <a:pt x="128207" y="121308"/>
                  </a:lnTo>
                  <a:lnTo>
                    <a:pt x="126683" y="119974"/>
                  </a:lnTo>
                  <a:lnTo>
                    <a:pt x="523970" y="67777"/>
                  </a:lnTo>
                  <a:cubicBezTo>
                    <a:pt x="528352" y="67206"/>
                    <a:pt x="531495" y="63110"/>
                    <a:pt x="530924" y="58728"/>
                  </a:cubicBezTo>
                  <a:lnTo>
                    <a:pt x="526352" y="23581"/>
                  </a:lnTo>
                  <a:cubicBezTo>
                    <a:pt x="524447" y="8722"/>
                    <a:pt x="510731" y="-1755"/>
                    <a:pt x="495967" y="245"/>
                  </a:cubicBezTo>
                  <a:lnTo>
                    <a:pt x="446818" y="6722"/>
                  </a:lnTo>
                  <a:cubicBezTo>
                    <a:pt x="446818" y="6722"/>
                    <a:pt x="446437" y="6722"/>
                    <a:pt x="446246" y="6722"/>
                  </a:cubicBezTo>
                  <a:lnTo>
                    <a:pt x="401479" y="12532"/>
                  </a:lnTo>
                  <a:cubicBezTo>
                    <a:pt x="401479" y="12532"/>
                    <a:pt x="400907" y="12627"/>
                    <a:pt x="400717" y="12723"/>
                  </a:cubicBezTo>
                  <a:lnTo>
                    <a:pt x="348044" y="19676"/>
                  </a:lnTo>
                  <a:cubicBezTo>
                    <a:pt x="348044" y="19676"/>
                    <a:pt x="347282" y="19676"/>
                    <a:pt x="346901" y="19676"/>
                  </a:cubicBezTo>
                  <a:lnTo>
                    <a:pt x="302133" y="25486"/>
                  </a:lnTo>
                  <a:cubicBezTo>
                    <a:pt x="302133" y="25486"/>
                    <a:pt x="301276" y="25677"/>
                    <a:pt x="300800" y="25772"/>
                  </a:cubicBezTo>
                  <a:lnTo>
                    <a:pt x="249079" y="32535"/>
                  </a:lnTo>
                  <a:cubicBezTo>
                    <a:pt x="248507" y="32535"/>
                    <a:pt x="248031" y="32535"/>
                    <a:pt x="247460" y="32535"/>
                  </a:cubicBezTo>
                  <a:lnTo>
                    <a:pt x="202692" y="38345"/>
                  </a:lnTo>
                  <a:cubicBezTo>
                    <a:pt x="202121" y="38345"/>
                    <a:pt x="201549" y="38535"/>
                    <a:pt x="201073" y="38726"/>
                  </a:cubicBezTo>
                  <a:lnTo>
                    <a:pt x="149924" y="45489"/>
                  </a:lnTo>
                  <a:cubicBezTo>
                    <a:pt x="149257" y="45489"/>
                    <a:pt x="148685" y="45489"/>
                    <a:pt x="148019" y="45489"/>
                  </a:cubicBezTo>
                  <a:lnTo>
                    <a:pt x="103251" y="51299"/>
                  </a:lnTo>
                  <a:cubicBezTo>
                    <a:pt x="102584" y="51299"/>
                    <a:pt x="101918" y="51585"/>
                    <a:pt x="101346" y="51775"/>
                  </a:cubicBezTo>
                  <a:lnTo>
                    <a:pt x="13811" y="63300"/>
                  </a:lnTo>
                  <a:cubicBezTo>
                    <a:pt x="10097" y="63777"/>
                    <a:pt x="6668" y="65682"/>
                    <a:pt x="4191" y="68634"/>
                  </a:cubicBezTo>
                  <a:cubicBezTo>
                    <a:pt x="1619" y="71301"/>
                    <a:pt x="0" y="75016"/>
                    <a:pt x="0" y="79017"/>
                  </a:cubicBezTo>
                  <a:lnTo>
                    <a:pt x="0" y="208842"/>
                  </a:lnTo>
                  <a:cubicBezTo>
                    <a:pt x="0" y="213319"/>
                    <a:pt x="3620" y="216939"/>
                    <a:pt x="8096" y="216939"/>
                  </a:cubicBezTo>
                  <a:cubicBezTo>
                    <a:pt x="12573" y="216939"/>
                    <a:pt x="16193" y="213319"/>
                    <a:pt x="16193" y="208842"/>
                  </a:cubicBezTo>
                  <a:lnTo>
                    <a:pt x="16193" y="191697"/>
                  </a:lnTo>
                  <a:lnTo>
                    <a:pt x="532448" y="191697"/>
                  </a:lnTo>
                  <a:lnTo>
                    <a:pt x="532448" y="476495"/>
                  </a:lnTo>
                  <a:cubicBezTo>
                    <a:pt x="532448" y="481734"/>
                    <a:pt x="528161" y="485925"/>
                    <a:pt x="523018" y="485925"/>
                  </a:cubicBezTo>
                  <a:lnTo>
                    <a:pt x="25718" y="485925"/>
                  </a:lnTo>
                  <a:cubicBezTo>
                    <a:pt x="20479" y="485925"/>
                    <a:pt x="16288" y="481638"/>
                    <a:pt x="16288" y="476495"/>
                  </a:cubicBezTo>
                  <a:lnTo>
                    <a:pt x="16288" y="242656"/>
                  </a:lnTo>
                  <a:cubicBezTo>
                    <a:pt x="16288" y="238179"/>
                    <a:pt x="12668" y="234560"/>
                    <a:pt x="8192" y="234560"/>
                  </a:cubicBezTo>
                  <a:cubicBezTo>
                    <a:pt x="3715" y="234560"/>
                    <a:pt x="95" y="238179"/>
                    <a:pt x="95" y="242656"/>
                  </a:cubicBezTo>
                  <a:lnTo>
                    <a:pt x="95" y="476495"/>
                  </a:lnTo>
                  <a:cubicBezTo>
                    <a:pt x="95" y="490592"/>
                    <a:pt x="11621" y="502117"/>
                    <a:pt x="25718" y="502117"/>
                  </a:cubicBezTo>
                  <a:lnTo>
                    <a:pt x="523018" y="502117"/>
                  </a:lnTo>
                  <a:cubicBezTo>
                    <a:pt x="537115" y="502117"/>
                    <a:pt x="548640" y="490592"/>
                    <a:pt x="548640" y="476495"/>
                  </a:cubicBezTo>
                  <a:lnTo>
                    <a:pt x="548640" y="183696"/>
                  </a:lnTo>
                  <a:cubicBezTo>
                    <a:pt x="548640" y="183696"/>
                    <a:pt x="548640" y="183696"/>
                    <a:pt x="548640" y="183696"/>
                  </a:cubicBezTo>
                  <a:close/>
                  <a:moveTo>
                    <a:pt x="117062" y="133023"/>
                  </a:moveTo>
                  <a:lnTo>
                    <a:pt x="117062" y="175791"/>
                  </a:lnTo>
                  <a:lnTo>
                    <a:pt x="16002" y="175791"/>
                  </a:lnTo>
                  <a:lnTo>
                    <a:pt x="16002" y="129404"/>
                  </a:lnTo>
                  <a:lnTo>
                    <a:pt x="16002" y="129404"/>
                  </a:lnTo>
                  <a:lnTo>
                    <a:pt x="16002" y="80541"/>
                  </a:lnTo>
                  <a:lnTo>
                    <a:pt x="58007" y="80541"/>
                  </a:lnTo>
                  <a:lnTo>
                    <a:pt x="117062" y="133023"/>
                  </a:lnTo>
                  <a:close/>
                  <a:moveTo>
                    <a:pt x="256318" y="137500"/>
                  </a:moveTo>
                  <a:lnTo>
                    <a:pt x="221837" y="175886"/>
                  </a:lnTo>
                  <a:lnTo>
                    <a:pt x="188405" y="175886"/>
                  </a:lnTo>
                  <a:lnTo>
                    <a:pt x="222885" y="137500"/>
                  </a:lnTo>
                  <a:lnTo>
                    <a:pt x="256318" y="137500"/>
                  </a:lnTo>
                  <a:close/>
                  <a:moveTo>
                    <a:pt x="356616" y="137500"/>
                  </a:moveTo>
                  <a:lnTo>
                    <a:pt x="322136" y="175886"/>
                  </a:lnTo>
                  <a:lnTo>
                    <a:pt x="288703" y="175886"/>
                  </a:lnTo>
                  <a:lnTo>
                    <a:pt x="323183" y="137500"/>
                  </a:lnTo>
                  <a:lnTo>
                    <a:pt x="356616" y="137500"/>
                  </a:lnTo>
                  <a:close/>
                  <a:moveTo>
                    <a:pt x="456914" y="137500"/>
                  </a:moveTo>
                  <a:lnTo>
                    <a:pt x="422434" y="175886"/>
                  </a:lnTo>
                  <a:lnTo>
                    <a:pt x="389001" y="175886"/>
                  </a:lnTo>
                  <a:lnTo>
                    <a:pt x="423482" y="137500"/>
                  </a:lnTo>
                  <a:lnTo>
                    <a:pt x="456914" y="137500"/>
                  </a:lnTo>
                  <a:close/>
                  <a:moveTo>
                    <a:pt x="502063" y="137500"/>
                  </a:moveTo>
                  <a:lnTo>
                    <a:pt x="467582" y="175791"/>
                  </a:lnTo>
                  <a:lnTo>
                    <a:pt x="444151" y="175791"/>
                  </a:lnTo>
                  <a:lnTo>
                    <a:pt x="478631" y="137500"/>
                  </a:lnTo>
                  <a:lnTo>
                    <a:pt x="502063" y="137500"/>
                  </a:lnTo>
                  <a:close/>
                  <a:moveTo>
                    <a:pt x="367284" y="175886"/>
                  </a:moveTo>
                  <a:lnTo>
                    <a:pt x="343853" y="175886"/>
                  </a:lnTo>
                  <a:lnTo>
                    <a:pt x="378333" y="137500"/>
                  </a:lnTo>
                  <a:lnTo>
                    <a:pt x="401765" y="137500"/>
                  </a:lnTo>
                  <a:lnTo>
                    <a:pt x="367284" y="175886"/>
                  </a:lnTo>
                  <a:close/>
                  <a:moveTo>
                    <a:pt x="266986" y="175886"/>
                  </a:moveTo>
                  <a:lnTo>
                    <a:pt x="243554" y="175886"/>
                  </a:lnTo>
                  <a:lnTo>
                    <a:pt x="278035" y="137500"/>
                  </a:lnTo>
                  <a:lnTo>
                    <a:pt x="301466" y="137500"/>
                  </a:lnTo>
                  <a:lnTo>
                    <a:pt x="266986" y="175886"/>
                  </a:lnTo>
                  <a:close/>
                  <a:moveTo>
                    <a:pt x="166688" y="175886"/>
                  </a:moveTo>
                  <a:lnTo>
                    <a:pt x="143256" y="175886"/>
                  </a:lnTo>
                  <a:lnTo>
                    <a:pt x="177737" y="137500"/>
                  </a:lnTo>
                  <a:lnTo>
                    <a:pt x="201168" y="137500"/>
                  </a:lnTo>
                  <a:lnTo>
                    <a:pt x="166688" y="175886"/>
                  </a:lnTo>
                  <a:close/>
                  <a:moveTo>
                    <a:pt x="133160" y="162932"/>
                  </a:moveTo>
                  <a:lnTo>
                    <a:pt x="133160" y="137595"/>
                  </a:lnTo>
                  <a:lnTo>
                    <a:pt x="156020" y="137595"/>
                  </a:lnTo>
                  <a:lnTo>
                    <a:pt x="133160" y="162932"/>
                  </a:lnTo>
                  <a:close/>
                  <a:moveTo>
                    <a:pt x="532257" y="147025"/>
                  </a:moveTo>
                  <a:lnTo>
                    <a:pt x="532257" y="175886"/>
                  </a:lnTo>
                  <a:lnTo>
                    <a:pt x="489299" y="175886"/>
                  </a:lnTo>
                  <a:lnTo>
                    <a:pt x="523780" y="137595"/>
                  </a:lnTo>
                  <a:cubicBezTo>
                    <a:pt x="528542" y="138072"/>
                    <a:pt x="532257" y="142167"/>
                    <a:pt x="532257" y="147025"/>
                  </a:cubicBezTo>
                  <a:close/>
                  <a:moveTo>
                    <a:pt x="72866" y="72159"/>
                  </a:moveTo>
                  <a:lnTo>
                    <a:pt x="101918" y="68349"/>
                  </a:lnTo>
                  <a:lnTo>
                    <a:pt x="141065" y="101877"/>
                  </a:lnTo>
                  <a:lnTo>
                    <a:pt x="110681" y="105877"/>
                  </a:lnTo>
                  <a:lnTo>
                    <a:pt x="72771" y="72159"/>
                  </a:lnTo>
                  <a:close/>
                  <a:moveTo>
                    <a:pt x="146685" y="62443"/>
                  </a:moveTo>
                  <a:lnTo>
                    <a:pt x="185642" y="95781"/>
                  </a:lnTo>
                  <a:lnTo>
                    <a:pt x="162401" y="98829"/>
                  </a:lnTo>
                  <a:lnTo>
                    <a:pt x="123444" y="65491"/>
                  </a:lnTo>
                  <a:lnTo>
                    <a:pt x="146685" y="62443"/>
                  </a:lnTo>
                  <a:close/>
                  <a:moveTo>
                    <a:pt x="201359" y="55299"/>
                  </a:moveTo>
                  <a:lnTo>
                    <a:pt x="240506" y="88827"/>
                  </a:lnTo>
                  <a:lnTo>
                    <a:pt x="207359" y="93209"/>
                  </a:lnTo>
                  <a:lnTo>
                    <a:pt x="168212" y="59681"/>
                  </a:lnTo>
                  <a:lnTo>
                    <a:pt x="201359" y="55299"/>
                  </a:lnTo>
                  <a:close/>
                  <a:moveTo>
                    <a:pt x="246126" y="49394"/>
                  </a:moveTo>
                  <a:lnTo>
                    <a:pt x="285179" y="82827"/>
                  </a:lnTo>
                  <a:lnTo>
                    <a:pt x="261938" y="85875"/>
                  </a:lnTo>
                  <a:lnTo>
                    <a:pt x="222980" y="52442"/>
                  </a:lnTo>
                  <a:lnTo>
                    <a:pt x="246221" y="49394"/>
                  </a:lnTo>
                  <a:close/>
                  <a:moveTo>
                    <a:pt x="300800" y="42250"/>
                  </a:moveTo>
                  <a:lnTo>
                    <a:pt x="339947" y="75778"/>
                  </a:lnTo>
                  <a:lnTo>
                    <a:pt x="306800" y="80160"/>
                  </a:lnTo>
                  <a:lnTo>
                    <a:pt x="267653" y="46632"/>
                  </a:lnTo>
                  <a:lnTo>
                    <a:pt x="300800" y="42250"/>
                  </a:lnTo>
                  <a:close/>
                  <a:moveTo>
                    <a:pt x="345567" y="36345"/>
                  </a:moveTo>
                  <a:lnTo>
                    <a:pt x="384620" y="69777"/>
                  </a:lnTo>
                  <a:lnTo>
                    <a:pt x="361379" y="72825"/>
                  </a:lnTo>
                  <a:lnTo>
                    <a:pt x="322326" y="39393"/>
                  </a:lnTo>
                  <a:lnTo>
                    <a:pt x="345567" y="36345"/>
                  </a:lnTo>
                  <a:close/>
                  <a:moveTo>
                    <a:pt x="400241" y="29201"/>
                  </a:moveTo>
                  <a:lnTo>
                    <a:pt x="439388" y="62729"/>
                  </a:lnTo>
                  <a:lnTo>
                    <a:pt x="406241" y="67110"/>
                  </a:lnTo>
                  <a:lnTo>
                    <a:pt x="367094" y="33582"/>
                  </a:lnTo>
                  <a:lnTo>
                    <a:pt x="400241" y="29201"/>
                  </a:lnTo>
                  <a:close/>
                  <a:moveTo>
                    <a:pt x="445008" y="23295"/>
                  </a:moveTo>
                  <a:lnTo>
                    <a:pt x="484156" y="56823"/>
                  </a:lnTo>
                  <a:lnTo>
                    <a:pt x="460915" y="59871"/>
                  </a:lnTo>
                  <a:lnTo>
                    <a:pt x="421767" y="26343"/>
                  </a:lnTo>
                  <a:lnTo>
                    <a:pt x="445008" y="23295"/>
                  </a:lnTo>
                  <a:close/>
                  <a:moveTo>
                    <a:pt x="498253" y="16342"/>
                  </a:moveTo>
                  <a:cubicBezTo>
                    <a:pt x="504254" y="15580"/>
                    <a:pt x="509778" y="19771"/>
                    <a:pt x="510540" y="25772"/>
                  </a:cubicBezTo>
                  <a:lnTo>
                    <a:pt x="514064" y="52918"/>
                  </a:lnTo>
                  <a:lnTo>
                    <a:pt x="505682" y="54061"/>
                  </a:lnTo>
                  <a:lnTo>
                    <a:pt x="466535" y="20533"/>
                  </a:lnTo>
                  <a:lnTo>
                    <a:pt x="498253" y="1634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9" name="Google Shape;4689;p56"/>
            <p:cNvSpPr/>
            <p:nvPr/>
          </p:nvSpPr>
          <p:spPr>
            <a:xfrm>
              <a:off x="5077777" y="2847879"/>
              <a:ext cx="18668" cy="18669"/>
            </a:xfrm>
            <a:custGeom>
              <a:rect b="b" l="l" r="r" t="t"/>
              <a:pathLst>
                <a:path extrusionOk="0" h="18669" w="18668">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0" name="Google Shape;4690;p56"/>
            <p:cNvSpPr/>
            <p:nvPr/>
          </p:nvSpPr>
          <p:spPr>
            <a:xfrm>
              <a:off x="5077777" y="2793587"/>
              <a:ext cx="18668" cy="18668"/>
            </a:xfrm>
            <a:custGeom>
              <a:rect b="b" l="l" r="r" t="t"/>
              <a:pathLst>
                <a:path extrusionOk="0" h="18668" w="18668">
                  <a:moveTo>
                    <a:pt x="9334" y="0"/>
                  </a:moveTo>
                  <a:cubicBezTo>
                    <a:pt x="4191" y="0"/>
                    <a:pt x="0" y="4191"/>
                    <a:pt x="0" y="9334"/>
                  </a:cubicBezTo>
                  <a:cubicBezTo>
                    <a:pt x="0" y="14478"/>
                    <a:pt x="4191" y="18669"/>
                    <a:pt x="9334" y="18669"/>
                  </a:cubicBezTo>
                  <a:cubicBezTo>
                    <a:pt x="14478" y="18669"/>
                    <a:pt x="18669" y="14478"/>
                    <a:pt x="18669" y="9334"/>
                  </a:cubicBezTo>
                  <a:cubicBezTo>
                    <a:pt x="18669" y="4191"/>
                    <a:pt x="14478" y="0"/>
                    <a:pt x="933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1" name="Google Shape;4691;p56"/>
            <p:cNvSpPr/>
            <p:nvPr/>
          </p:nvSpPr>
          <p:spPr>
            <a:xfrm>
              <a:off x="5135022" y="2847784"/>
              <a:ext cx="18669" cy="18669"/>
            </a:xfrm>
            <a:custGeom>
              <a:rect b="b" l="l" r="r" t="t"/>
              <a:pathLst>
                <a:path extrusionOk="0" h="18669" w="18669">
                  <a:moveTo>
                    <a:pt x="9334" y="18669"/>
                  </a:moveTo>
                  <a:cubicBezTo>
                    <a:pt x="14478" y="18669"/>
                    <a:pt x="18669" y="14478"/>
                    <a:pt x="18669" y="9334"/>
                  </a:cubicBezTo>
                  <a:cubicBezTo>
                    <a:pt x="18669" y="4191"/>
                    <a:pt x="14478" y="0"/>
                    <a:pt x="9334" y="0"/>
                  </a:cubicBezTo>
                  <a:cubicBezTo>
                    <a:pt x="4191" y="0"/>
                    <a:pt x="0" y="4191"/>
                    <a:pt x="0" y="9334"/>
                  </a:cubicBezTo>
                  <a:cubicBezTo>
                    <a:pt x="0" y="14478"/>
                    <a:pt x="4191" y="18669"/>
                    <a:pt x="9334" y="186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2" name="Google Shape;4692;p56"/>
            <p:cNvSpPr/>
            <p:nvPr/>
          </p:nvSpPr>
          <p:spPr>
            <a:xfrm>
              <a:off x="5215413" y="2932271"/>
              <a:ext cx="214693" cy="214693"/>
            </a:xfrm>
            <a:custGeom>
              <a:rect b="b" l="l" r="r" t="t"/>
              <a:pathLst>
                <a:path extrusionOk="0" h="214693" w="214693">
                  <a:moveTo>
                    <a:pt x="192119" y="159734"/>
                  </a:moveTo>
                  <a:cubicBezTo>
                    <a:pt x="196120" y="161735"/>
                    <a:pt x="200977" y="160211"/>
                    <a:pt x="202978" y="156210"/>
                  </a:cubicBezTo>
                  <a:cubicBezTo>
                    <a:pt x="210788" y="140970"/>
                    <a:pt x="214693" y="124587"/>
                    <a:pt x="214693" y="107347"/>
                  </a:cubicBezTo>
                  <a:cubicBezTo>
                    <a:pt x="214693" y="48101"/>
                    <a:pt x="166497" y="0"/>
                    <a:pt x="107347" y="0"/>
                  </a:cubicBezTo>
                  <a:cubicBezTo>
                    <a:pt x="48196" y="0"/>
                    <a:pt x="0" y="48197"/>
                    <a:pt x="0" y="107347"/>
                  </a:cubicBezTo>
                  <a:cubicBezTo>
                    <a:pt x="0" y="166497"/>
                    <a:pt x="48196" y="214694"/>
                    <a:pt x="107347" y="214694"/>
                  </a:cubicBezTo>
                  <a:cubicBezTo>
                    <a:pt x="134398" y="214694"/>
                    <a:pt x="160210" y="204597"/>
                    <a:pt x="180118" y="186309"/>
                  </a:cubicBezTo>
                  <a:cubicBezTo>
                    <a:pt x="183356" y="183261"/>
                    <a:pt x="183642" y="178213"/>
                    <a:pt x="180594" y="174879"/>
                  </a:cubicBezTo>
                  <a:cubicBezTo>
                    <a:pt x="177546" y="171641"/>
                    <a:pt x="172498" y="171355"/>
                    <a:pt x="169164" y="174403"/>
                  </a:cubicBezTo>
                  <a:cubicBezTo>
                    <a:pt x="152305" y="189929"/>
                    <a:pt x="130302" y="198501"/>
                    <a:pt x="107347" y="198501"/>
                  </a:cubicBezTo>
                  <a:cubicBezTo>
                    <a:pt x="57055" y="198501"/>
                    <a:pt x="16097" y="157544"/>
                    <a:pt x="16097" y="107252"/>
                  </a:cubicBezTo>
                  <a:cubicBezTo>
                    <a:pt x="16097" y="56960"/>
                    <a:pt x="57055" y="16002"/>
                    <a:pt x="107347" y="16002"/>
                  </a:cubicBezTo>
                  <a:cubicBezTo>
                    <a:pt x="157639" y="16002"/>
                    <a:pt x="198596" y="56960"/>
                    <a:pt x="198596" y="107252"/>
                  </a:cubicBezTo>
                  <a:cubicBezTo>
                    <a:pt x="198596" y="121825"/>
                    <a:pt x="195263" y="135827"/>
                    <a:pt x="188595" y="148781"/>
                  </a:cubicBezTo>
                  <a:cubicBezTo>
                    <a:pt x="186595" y="152781"/>
                    <a:pt x="188119" y="157639"/>
                    <a:pt x="192119" y="1596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3" name="Google Shape;4693;p56"/>
            <p:cNvSpPr/>
            <p:nvPr/>
          </p:nvSpPr>
          <p:spPr>
            <a:xfrm>
              <a:off x="5289803" y="2997422"/>
              <a:ext cx="82676" cy="92011"/>
            </a:xfrm>
            <a:custGeom>
              <a:rect b="b" l="l" r="r" t="t"/>
              <a:pathLst>
                <a:path extrusionOk="0" h="92011" w="82676">
                  <a:moveTo>
                    <a:pt x="15907" y="1429"/>
                  </a:moveTo>
                  <a:cubicBezTo>
                    <a:pt x="12668" y="-476"/>
                    <a:pt x="8572" y="-476"/>
                    <a:pt x="5334" y="1429"/>
                  </a:cubicBezTo>
                  <a:cubicBezTo>
                    <a:pt x="2096" y="3334"/>
                    <a:pt x="0" y="6858"/>
                    <a:pt x="0" y="10573"/>
                  </a:cubicBezTo>
                  <a:lnTo>
                    <a:pt x="0" y="81439"/>
                  </a:lnTo>
                  <a:cubicBezTo>
                    <a:pt x="0" y="85249"/>
                    <a:pt x="2000" y="88678"/>
                    <a:pt x="5334" y="90583"/>
                  </a:cubicBezTo>
                  <a:cubicBezTo>
                    <a:pt x="6953" y="91535"/>
                    <a:pt x="8763" y="92011"/>
                    <a:pt x="10668" y="92011"/>
                  </a:cubicBezTo>
                  <a:cubicBezTo>
                    <a:pt x="12573" y="92011"/>
                    <a:pt x="14288" y="91535"/>
                    <a:pt x="16002" y="90583"/>
                  </a:cubicBezTo>
                  <a:lnTo>
                    <a:pt x="77343" y="55150"/>
                  </a:lnTo>
                  <a:cubicBezTo>
                    <a:pt x="80582" y="53245"/>
                    <a:pt x="82677" y="49721"/>
                    <a:pt x="82677" y="46006"/>
                  </a:cubicBezTo>
                  <a:cubicBezTo>
                    <a:pt x="82677" y="42291"/>
                    <a:pt x="80677" y="38672"/>
                    <a:pt x="77343" y="36862"/>
                  </a:cubicBezTo>
                  <a:lnTo>
                    <a:pt x="16002" y="1429"/>
                  </a:lnTo>
                  <a:close/>
                  <a:moveTo>
                    <a:pt x="16192" y="71819"/>
                  </a:moveTo>
                  <a:lnTo>
                    <a:pt x="16192" y="20193"/>
                  </a:lnTo>
                  <a:lnTo>
                    <a:pt x="60865" y="46006"/>
                  </a:lnTo>
                  <a:lnTo>
                    <a:pt x="16192" y="718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94" name="Google Shape;4694;p56"/>
          <p:cNvGrpSpPr/>
          <p:nvPr/>
        </p:nvGrpSpPr>
        <p:grpSpPr>
          <a:xfrm>
            <a:off x="8140574" y="2447575"/>
            <a:ext cx="293990" cy="252250"/>
            <a:chOff x="5818440" y="2673286"/>
            <a:chExt cx="649414" cy="557212"/>
          </a:xfrm>
        </p:grpSpPr>
        <p:sp>
          <p:nvSpPr>
            <p:cNvPr id="4695" name="Google Shape;4695;p56"/>
            <p:cNvSpPr/>
            <p:nvPr/>
          </p:nvSpPr>
          <p:spPr>
            <a:xfrm>
              <a:off x="5818440" y="2673286"/>
              <a:ext cx="649414" cy="557212"/>
            </a:xfrm>
            <a:custGeom>
              <a:rect b="b" l="l" r="r" t="t"/>
              <a:pathLst>
                <a:path extrusionOk="0" h="557212" w="649414">
                  <a:moveTo>
                    <a:pt x="629603" y="497015"/>
                  </a:moveTo>
                  <a:lnTo>
                    <a:pt x="590931" y="497015"/>
                  </a:lnTo>
                  <a:cubicBezTo>
                    <a:pt x="585692" y="497015"/>
                    <a:pt x="581406" y="501301"/>
                    <a:pt x="581406" y="506540"/>
                  </a:cubicBezTo>
                  <a:cubicBezTo>
                    <a:pt x="581406" y="511778"/>
                    <a:pt x="585692" y="516065"/>
                    <a:pt x="590931" y="516065"/>
                  </a:cubicBezTo>
                  <a:lnTo>
                    <a:pt x="629603" y="516065"/>
                  </a:lnTo>
                  <a:cubicBezTo>
                    <a:pt x="629603" y="516065"/>
                    <a:pt x="630365" y="516350"/>
                    <a:pt x="630365" y="516826"/>
                  </a:cubicBezTo>
                  <a:lnTo>
                    <a:pt x="630365" y="537305"/>
                  </a:lnTo>
                  <a:cubicBezTo>
                    <a:pt x="630365" y="537305"/>
                    <a:pt x="630079" y="538067"/>
                    <a:pt x="629603" y="538067"/>
                  </a:cubicBezTo>
                  <a:lnTo>
                    <a:pt x="380143" y="538067"/>
                  </a:lnTo>
                  <a:cubicBezTo>
                    <a:pt x="395383" y="532067"/>
                    <a:pt x="410147" y="524732"/>
                    <a:pt x="424244" y="516065"/>
                  </a:cubicBezTo>
                  <a:lnTo>
                    <a:pt x="546640" y="516065"/>
                  </a:lnTo>
                  <a:cubicBezTo>
                    <a:pt x="551879" y="516065"/>
                    <a:pt x="556165" y="511778"/>
                    <a:pt x="556165" y="506540"/>
                  </a:cubicBezTo>
                  <a:cubicBezTo>
                    <a:pt x="556165" y="501301"/>
                    <a:pt x="551879" y="497015"/>
                    <a:pt x="546640" y="497015"/>
                  </a:cubicBezTo>
                  <a:lnTo>
                    <a:pt x="451390" y="497015"/>
                  </a:lnTo>
                  <a:cubicBezTo>
                    <a:pt x="459772" y="490347"/>
                    <a:pt x="467868" y="483108"/>
                    <a:pt x="475583" y="475488"/>
                  </a:cubicBezTo>
                  <a:cubicBezTo>
                    <a:pt x="528161" y="422910"/>
                    <a:pt x="557213" y="352901"/>
                    <a:pt x="557213" y="278511"/>
                  </a:cubicBezTo>
                  <a:cubicBezTo>
                    <a:pt x="557213" y="242316"/>
                    <a:pt x="550355" y="207074"/>
                    <a:pt x="536829" y="173831"/>
                  </a:cubicBezTo>
                  <a:cubicBezTo>
                    <a:pt x="534829" y="168974"/>
                    <a:pt x="529304" y="166592"/>
                    <a:pt x="524447" y="168593"/>
                  </a:cubicBezTo>
                  <a:cubicBezTo>
                    <a:pt x="519589" y="170593"/>
                    <a:pt x="517208" y="176117"/>
                    <a:pt x="519208" y="180975"/>
                  </a:cubicBezTo>
                  <a:cubicBezTo>
                    <a:pt x="531781" y="211931"/>
                    <a:pt x="538163" y="244793"/>
                    <a:pt x="538163" y="278511"/>
                  </a:cubicBezTo>
                  <a:cubicBezTo>
                    <a:pt x="538163" y="421576"/>
                    <a:pt x="421767" y="538067"/>
                    <a:pt x="278606" y="538067"/>
                  </a:cubicBezTo>
                  <a:cubicBezTo>
                    <a:pt x="135446" y="538067"/>
                    <a:pt x="19050" y="421672"/>
                    <a:pt x="19050" y="278511"/>
                  </a:cubicBezTo>
                  <a:cubicBezTo>
                    <a:pt x="19050" y="135350"/>
                    <a:pt x="135446" y="18955"/>
                    <a:pt x="278606" y="18955"/>
                  </a:cubicBezTo>
                  <a:cubicBezTo>
                    <a:pt x="323755" y="18955"/>
                    <a:pt x="368237" y="30766"/>
                    <a:pt x="407194" y="52959"/>
                  </a:cubicBezTo>
                  <a:cubicBezTo>
                    <a:pt x="445008" y="74581"/>
                    <a:pt x="477012" y="105632"/>
                    <a:pt x="499872" y="142780"/>
                  </a:cubicBezTo>
                  <a:cubicBezTo>
                    <a:pt x="502634" y="147257"/>
                    <a:pt x="508445" y="148685"/>
                    <a:pt x="512921" y="145923"/>
                  </a:cubicBezTo>
                  <a:cubicBezTo>
                    <a:pt x="517398" y="143161"/>
                    <a:pt x="518827" y="137351"/>
                    <a:pt x="516065" y="132874"/>
                  </a:cubicBezTo>
                  <a:cubicBezTo>
                    <a:pt x="491585" y="93059"/>
                    <a:pt x="457200" y="59722"/>
                    <a:pt x="416624" y="36576"/>
                  </a:cubicBezTo>
                  <a:cubicBezTo>
                    <a:pt x="374809" y="12668"/>
                    <a:pt x="327089" y="0"/>
                    <a:pt x="278606" y="0"/>
                  </a:cubicBezTo>
                  <a:cubicBezTo>
                    <a:pt x="204216" y="0"/>
                    <a:pt x="134208" y="28956"/>
                    <a:pt x="81629" y="81629"/>
                  </a:cubicBezTo>
                  <a:cubicBezTo>
                    <a:pt x="29051" y="134207"/>
                    <a:pt x="0" y="204216"/>
                    <a:pt x="0" y="278606"/>
                  </a:cubicBezTo>
                  <a:cubicBezTo>
                    <a:pt x="0" y="352997"/>
                    <a:pt x="28956" y="423005"/>
                    <a:pt x="81629" y="475583"/>
                  </a:cubicBezTo>
                  <a:cubicBezTo>
                    <a:pt x="134208" y="528161"/>
                    <a:pt x="204216" y="557213"/>
                    <a:pt x="278606" y="557213"/>
                  </a:cubicBezTo>
                  <a:lnTo>
                    <a:pt x="629698" y="557213"/>
                  </a:lnTo>
                  <a:cubicBezTo>
                    <a:pt x="640556" y="557213"/>
                    <a:pt x="649415" y="548354"/>
                    <a:pt x="649415" y="537496"/>
                  </a:cubicBezTo>
                  <a:lnTo>
                    <a:pt x="649415" y="517017"/>
                  </a:lnTo>
                  <a:cubicBezTo>
                    <a:pt x="649415" y="506159"/>
                    <a:pt x="640556" y="497300"/>
                    <a:pt x="629698" y="497300"/>
                  </a:cubicBezTo>
                  <a:lnTo>
                    <a:pt x="629698" y="4973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6" name="Google Shape;4696;p56"/>
            <p:cNvSpPr/>
            <p:nvPr/>
          </p:nvSpPr>
          <p:spPr>
            <a:xfrm>
              <a:off x="6066948" y="2921698"/>
              <a:ext cx="60007" cy="60007"/>
            </a:xfrm>
            <a:custGeom>
              <a:rect b="b" l="l" r="r" t="t"/>
              <a:pathLst>
                <a:path extrusionOk="0" h="60007" w="60007">
                  <a:moveTo>
                    <a:pt x="60007" y="30004"/>
                  </a:moveTo>
                  <a:cubicBezTo>
                    <a:pt x="60007" y="13430"/>
                    <a:pt x="46577" y="0"/>
                    <a:pt x="30004" y="0"/>
                  </a:cubicBezTo>
                  <a:cubicBezTo>
                    <a:pt x="13430" y="0"/>
                    <a:pt x="0" y="13430"/>
                    <a:pt x="0" y="30004"/>
                  </a:cubicBezTo>
                  <a:cubicBezTo>
                    <a:pt x="0" y="46577"/>
                    <a:pt x="13430" y="60007"/>
                    <a:pt x="30004" y="60007"/>
                  </a:cubicBezTo>
                  <a:cubicBezTo>
                    <a:pt x="46577" y="60007"/>
                    <a:pt x="60007" y="46577"/>
                    <a:pt x="60007" y="30004"/>
                  </a:cubicBezTo>
                  <a:close/>
                  <a:moveTo>
                    <a:pt x="19050" y="30004"/>
                  </a:moveTo>
                  <a:cubicBezTo>
                    <a:pt x="19050" y="23908"/>
                    <a:pt x="24003" y="19050"/>
                    <a:pt x="30004" y="19050"/>
                  </a:cubicBezTo>
                  <a:cubicBezTo>
                    <a:pt x="36004" y="19050"/>
                    <a:pt x="40957" y="24003"/>
                    <a:pt x="40957" y="30004"/>
                  </a:cubicBezTo>
                  <a:cubicBezTo>
                    <a:pt x="40957" y="36004"/>
                    <a:pt x="36004" y="40957"/>
                    <a:pt x="30004" y="40957"/>
                  </a:cubicBezTo>
                  <a:cubicBezTo>
                    <a:pt x="24003" y="40957"/>
                    <a:pt x="19050" y="36004"/>
                    <a:pt x="19050" y="300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7" name="Google Shape;4697;p56"/>
            <p:cNvSpPr/>
            <p:nvPr/>
          </p:nvSpPr>
          <p:spPr>
            <a:xfrm>
              <a:off x="6036182" y="2752629"/>
              <a:ext cx="121539" cy="121539"/>
            </a:xfrm>
            <a:custGeom>
              <a:rect b="b" l="l" r="r" t="t"/>
              <a:pathLst>
                <a:path extrusionOk="0" h="121539" w="121539">
                  <a:moveTo>
                    <a:pt x="60770" y="0"/>
                  </a:moveTo>
                  <a:cubicBezTo>
                    <a:pt x="27241" y="0"/>
                    <a:pt x="0" y="27242"/>
                    <a:pt x="0" y="60770"/>
                  </a:cubicBezTo>
                  <a:cubicBezTo>
                    <a:pt x="0" y="94298"/>
                    <a:pt x="27241" y="121539"/>
                    <a:pt x="60770" y="121539"/>
                  </a:cubicBezTo>
                  <a:cubicBezTo>
                    <a:pt x="94297" y="121539"/>
                    <a:pt x="121539" y="94298"/>
                    <a:pt x="121539" y="60770"/>
                  </a:cubicBezTo>
                  <a:cubicBezTo>
                    <a:pt x="121539" y="27242"/>
                    <a:pt x="94297" y="0"/>
                    <a:pt x="60770" y="0"/>
                  </a:cubicBezTo>
                  <a:close/>
                  <a:moveTo>
                    <a:pt x="60770" y="19050"/>
                  </a:moveTo>
                  <a:cubicBezTo>
                    <a:pt x="78486" y="19050"/>
                    <a:pt x="93726" y="30194"/>
                    <a:pt x="99727" y="45910"/>
                  </a:cubicBezTo>
                  <a:cubicBezTo>
                    <a:pt x="87058" y="42672"/>
                    <a:pt x="74009" y="41053"/>
                    <a:pt x="60770" y="41053"/>
                  </a:cubicBezTo>
                  <a:cubicBezTo>
                    <a:pt x="47530" y="41053"/>
                    <a:pt x="34480" y="42672"/>
                    <a:pt x="21812" y="45910"/>
                  </a:cubicBezTo>
                  <a:cubicBezTo>
                    <a:pt x="27813" y="30290"/>
                    <a:pt x="43053" y="19050"/>
                    <a:pt x="60770" y="19050"/>
                  </a:cubicBezTo>
                  <a:close/>
                  <a:moveTo>
                    <a:pt x="60770" y="102489"/>
                  </a:moveTo>
                  <a:cubicBezTo>
                    <a:pt x="39624" y="102489"/>
                    <a:pt x="22098" y="86678"/>
                    <a:pt x="19431" y="66294"/>
                  </a:cubicBezTo>
                  <a:cubicBezTo>
                    <a:pt x="32766" y="62103"/>
                    <a:pt x="46672" y="60008"/>
                    <a:pt x="60770" y="60008"/>
                  </a:cubicBezTo>
                  <a:cubicBezTo>
                    <a:pt x="74866" y="60008"/>
                    <a:pt x="88773" y="62103"/>
                    <a:pt x="102108" y="66294"/>
                  </a:cubicBezTo>
                  <a:cubicBezTo>
                    <a:pt x="99441" y="86678"/>
                    <a:pt x="81915" y="102489"/>
                    <a:pt x="60770" y="1024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8" name="Google Shape;4698;p56"/>
            <p:cNvSpPr/>
            <p:nvPr/>
          </p:nvSpPr>
          <p:spPr>
            <a:xfrm>
              <a:off x="5916416" y="2821700"/>
              <a:ext cx="121421" cy="121524"/>
            </a:xfrm>
            <a:custGeom>
              <a:rect b="b" l="l" r="r" t="t"/>
              <a:pathLst>
                <a:path extrusionOk="0" h="121524" w="121421">
                  <a:moveTo>
                    <a:pt x="91096" y="8177"/>
                  </a:moveTo>
                  <a:cubicBezTo>
                    <a:pt x="76999" y="81"/>
                    <a:pt x="60711" y="-2110"/>
                    <a:pt x="44995" y="2081"/>
                  </a:cubicBezTo>
                  <a:cubicBezTo>
                    <a:pt x="29278" y="6272"/>
                    <a:pt x="16229" y="16369"/>
                    <a:pt x="8133" y="30371"/>
                  </a:cubicBezTo>
                  <a:cubicBezTo>
                    <a:pt x="-8631" y="59422"/>
                    <a:pt x="1370" y="96665"/>
                    <a:pt x="30326" y="113333"/>
                  </a:cubicBezTo>
                  <a:cubicBezTo>
                    <a:pt x="39661" y="118763"/>
                    <a:pt x="50043" y="121525"/>
                    <a:pt x="60616" y="121525"/>
                  </a:cubicBezTo>
                  <a:cubicBezTo>
                    <a:pt x="65854" y="121525"/>
                    <a:pt x="71188" y="120858"/>
                    <a:pt x="76427" y="119429"/>
                  </a:cubicBezTo>
                  <a:cubicBezTo>
                    <a:pt x="92144" y="115238"/>
                    <a:pt x="105193" y="105142"/>
                    <a:pt x="113289" y="91140"/>
                  </a:cubicBezTo>
                  <a:cubicBezTo>
                    <a:pt x="130053" y="62089"/>
                    <a:pt x="120052" y="24846"/>
                    <a:pt x="91096" y="8177"/>
                  </a:cubicBezTo>
                  <a:lnTo>
                    <a:pt x="91096" y="8177"/>
                  </a:lnTo>
                  <a:close/>
                  <a:moveTo>
                    <a:pt x="24611" y="39896"/>
                  </a:moveTo>
                  <a:cubicBezTo>
                    <a:pt x="30231" y="30275"/>
                    <a:pt x="39185" y="23322"/>
                    <a:pt x="49948" y="20465"/>
                  </a:cubicBezTo>
                  <a:cubicBezTo>
                    <a:pt x="53567" y="19512"/>
                    <a:pt x="57187" y="19036"/>
                    <a:pt x="60806" y="19036"/>
                  </a:cubicBezTo>
                  <a:cubicBezTo>
                    <a:pt x="62997" y="19036"/>
                    <a:pt x="65188" y="19226"/>
                    <a:pt x="67378" y="19607"/>
                  </a:cubicBezTo>
                  <a:cubicBezTo>
                    <a:pt x="48900" y="38562"/>
                    <a:pt x="35470" y="61803"/>
                    <a:pt x="28326" y="87140"/>
                  </a:cubicBezTo>
                  <a:cubicBezTo>
                    <a:pt x="17753" y="74090"/>
                    <a:pt x="15658" y="55326"/>
                    <a:pt x="24611" y="39991"/>
                  </a:cubicBezTo>
                  <a:close/>
                  <a:moveTo>
                    <a:pt x="96906" y="81615"/>
                  </a:moveTo>
                  <a:cubicBezTo>
                    <a:pt x="91286" y="91235"/>
                    <a:pt x="82333" y="98189"/>
                    <a:pt x="71569" y="101046"/>
                  </a:cubicBezTo>
                  <a:cubicBezTo>
                    <a:pt x="62616" y="103427"/>
                    <a:pt x="53281" y="102856"/>
                    <a:pt x="44899" y="99332"/>
                  </a:cubicBezTo>
                  <a:cubicBezTo>
                    <a:pt x="51091" y="71900"/>
                    <a:pt x="65473" y="46849"/>
                    <a:pt x="86238" y="27704"/>
                  </a:cubicBezTo>
                  <a:cubicBezTo>
                    <a:pt x="102526" y="40277"/>
                    <a:pt x="107479" y="63327"/>
                    <a:pt x="96906" y="816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9" name="Google Shape;4699;p56"/>
            <p:cNvSpPr/>
            <p:nvPr/>
          </p:nvSpPr>
          <p:spPr>
            <a:xfrm>
              <a:off x="5916395" y="2960098"/>
              <a:ext cx="121463" cy="121524"/>
            </a:xfrm>
            <a:custGeom>
              <a:rect b="b" l="l" r="r" t="t"/>
              <a:pathLst>
                <a:path extrusionOk="0" h="121524" w="121463">
                  <a:moveTo>
                    <a:pt x="8154" y="91140"/>
                  </a:moveTo>
                  <a:cubicBezTo>
                    <a:pt x="16250" y="105237"/>
                    <a:pt x="29395" y="115238"/>
                    <a:pt x="45015" y="119429"/>
                  </a:cubicBezTo>
                  <a:cubicBezTo>
                    <a:pt x="50254" y="120858"/>
                    <a:pt x="55588" y="121525"/>
                    <a:pt x="60827" y="121525"/>
                  </a:cubicBezTo>
                  <a:cubicBezTo>
                    <a:pt x="71400" y="121525"/>
                    <a:pt x="81782" y="118763"/>
                    <a:pt x="91116" y="113333"/>
                  </a:cubicBezTo>
                  <a:cubicBezTo>
                    <a:pt x="120168" y="96569"/>
                    <a:pt x="130074" y="59327"/>
                    <a:pt x="113310" y="30371"/>
                  </a:cubicBezTo>
                  <a:cubicBezTo>
                    <a:pt x="105214" y="16274"/>
                    <a:pt x="92069" y="6272"/>
                    <a:pt x="76448" y="2081"/>
                  </a:cubicBezTo>
                  <a:cubicBezTo>
                    <a:pt x="60732" y="-2110"/>
                    <a:pt x="44444" y="81"/>
                    <a:pt x="30347" y="8177"/>
                  </a:cubicBezTo>
                  <a:cubicBezTo>
                    <a:pt x="1296" y="24941"/>
                    <a:pt x="-8610" y="62184"/>
                    <a:pt x="8154" y="91140"/>
                  </a:cubicBezTo>
                  <a:lnTo>
                    <a:pt x="8154" y="91140"/>
                  </a:lnTo>
                  <a:close/>
                  <a:moveTo>
                    <a:pt x="71590" y="20465"/>
                  </a:moveTo>
                  <a:cubicBezTo>
                    <a:pt x="82354" y="23322"/>
                    <a:pt x="91402" y="30275"/>
                    <a:pt x="96927" y="39896"/>
                  </a:cubicBezTo>
                  <a:cubicBezTo>
                    <a:pt x="107499" y="58184"/>
                    <a:pt x="102547" y="81234"/>
                    <a:pt x="86259" y="93807"/>
                  </a:cubicBezTo>
                  <a:cubicBezTo>
                    <a:pt x="65494" y="74662"/>
                    <a:pt x="51016" y="49611"/>
                    <a:pt x="44920" y="22179"/>
                  </a:cubicBezTo>
                  <a:cubicBezTo>
                    <a:pt x="49969" y="20084"/>
                    <a:pt x="55303" y="19036"/>
                    <a:pt x="60732" y="19036"/>
                  </a:cubicBezTo>
                  <a:cubicBezTo>
                    <a:pt x="64351" y="19036"/>
                    <a:pt x="67971" y="19512"/>
                    <a:pt x="71590" y="20465"/>
                  </a:cubicBezTo>
                  <a:lnTo>
                    <a:pt x="71590" y="20465"/>
                  </a:lnTo>
                  <a:close/>
                  <a:moveTo>
                    <a:pt x="28442" y="34466"/>
                  </a:moveTo>
                  <a:cubicBezTo>
                    <a:pt x="35586" y="59803"/>
                    <a:pt x="49016" y="83044"/>
                    <a:pt x="67495" y="101999"/>
                  </a:cubicBezTo>
                  <a:cubicBezTo>
                    <a:pt x="61780" y="102951"/>
                    <a:pt x="55874" y="102665"/>
                    <a:pt x="50064" y="101141"/>
                  </a:cubicBezTo>
                  <a:cubicBezTo>
                    <a:pt x="39300" y="98284"/>
                    <a:pt x="30252" y="91331"/>
                    <a:pt x="24727" y="81710"/>
                  </a:cubicBezTo>
                  <a:cubicBezTo>
                    <a:pt x="15869" y="66280"/>
                    <a:pt x="17869" y="47611"/>
                    <a:pt x="28442" y="345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0" name="Google Shape;4700;p56"/>
            <p:cNvSpPr/>
            <p:nvPr/>
          </p:nvSpPr>
          <p:spPr>
            <a:xfrm>
              <a:off x="6036182" y="3029331"/>
              <a:ext cx="121539" cy="121538"/>
            </a:xfrm>
            <a:custGeom>
              <a:rect b="b" l="l" r="r" t="t"/>
              <a:pathLst>
                <a:path extrusionOk="0" h="121538" w="121539">
                  <a:moveTo>
                    <a:pt x="0" y="60769"/>
                  </a:moveTo>
                  <a:cubicBezTo>
                    <a:pt x="0" y="94297"/>
                    <a:pt x="27241" y="121539"/>
                    <a:pt x="60770" y="121539"/>
                  </a:cubicBezTo>
                  <a:cubicBezTo>
                    <a:pt x="94297" y="121539"/>
                    <a:pt x="121539" y="94297"/>
                    <a:pt x="121539" y="60769"/>
                  </a:cubicBezTo>
                  <a:cubicBezTo>
                    <a:pt x="121539" y="27242"/>
                    <a:pt x="94297" y="0"/>
                    <a:pt x="60770" y="0"/>
                  </a:cubicBezTo>
                  <a:cubicBezTo>
                    <a:pt x="27241" y="0"/>
                    <a:pt x="0" y="27242"/>
                    <a:pt x="0" y="60769"/>
                  </a:cubicBezTo>
                  <a:lnTo>
                    <a:pt x="0" y="60769"/>
                  </a:lnTo>
                  <a:close/>
                  <a:moveTo>
                    <a:pt x="60770" y="102489"/>
                  </a:moveTo>
                  <a:cubicBezTo>
                    <a:pt x="43053" y="102489"/>
                    <a:pt x="27813" y="91345"/>
                    <a:pt x="21812" y="75628"/>
                  </a:cubicBezTo>
                  <a:cubicBezTo>
                    <a:pt x="34480" y="78867"/>
                    <a:pt x="47530" y="80486"/>
                    <a:pt x="60770" y="80486"/>
                  </a:cubicBezTo>
                  <a:cubicBezTo>
                    <a:pt x="74009" y="80486"/>
                    <a:pt x="87058" y="78867"/>
                    <a:pt x="99727" y="75628"/>
                  </a:cubicBezTo>
                  <a:cubicBezTo>
                    <a:pt x="93726" y="91249"/>
                    <a:pt x="78486" y="102489"/>
                    <a:pt x="60770" y="102489"/>
                  </a:cubicBezTo>
                  <a:close/>
                  <a:moveTo>
                    <a:pt x="60770" y="19050"/>
                  </a:moveTo>
                  <a:cubicBezTo>
                    <a:pt x="81915" y="19050"/>
                    <a:pt x="99441" y="34862"/>
                    <a:pt x="102108" y="55245"/>
                  </a:cubicBezTo>
                  <a:cubicBezTo>
                    <a:pt x="88773" y="59436"/>
                    <a:pt x="74866" y="61531"/>
                    <a:pt x="60770" y="61531"/>
                  </a:cubicBezTo>
                  <a:cubicBezTo>
                    <a:pt x="46672" y="61531"/>
                    <a:pt x="32766" y="59436"/>
                    <a:pt x="19431" y="55245"/>
                  </a:cubicBezTo>
                  <a:cubicBezTo>
                    <a:pt x="22098" y="34862"/>
                    <a:pt x="39624" y="19050"/>
                    <a:pt x="60770" y="1905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1" name="Google Shape;4701;p56"/>
            <p:cNvSpPr/>
            <p:nvPr/>
          </p:nvSpPr>
          <p:spPr>
            <a:xfrm>
              <a:off x="6156021" y="2960193"/>
              <a:ext cx="121466" cy="121524"/>
            </a:xfrm>
            <a:custGeom>
              <a:rect b="b" l="l" r="r" t="t"/>
              <a:pathLst>
                <a:path extrusionOk="0" h="121524" w="121466">
                  <a:moveTo>
                    <a:pt x="30371" y="113333"/>
                  </a:moveTo>
                  <a:cubicBezTo>
                    <a:pt x="39705" y="118763"/>
                    <a:pt x="50087" y="121525"/>
                    <a:pt x="60660" y="121525"/>
                  </a:cubicBezTo>
                  <a:cubicBezTo>
                    <a:pt x="65899" y="121525"/>
                    <a:pt x="71233" y="120858"/>
                    <a:pt x="76472" y="119429"/>
                  </a:cubicBezTo>
                  <a:cubicBezTo>
                    <a:pt x="92188" y="115238"/>
                    <a:pt x="105237" y="105142"/>
                    <a:pt x="113334" y="91140"/>
                  </a:cubicBezTo>
                  <a:cubicBezTo>
                    <a:pt x="130097" y="62089"/>
                    <a:pt x="120096" y="24846"/>
                    <a:pt x="91140" y="8177"/>
                  </a:cubicBezTo>
                  <a:cubicBezTo>
                    <a:pt x="77043" y="81"/>
                    <a:pt x="60755" y="-2110"/>
                    <a:pt x="45039" y="2081"/>
                  </a:cubicBezTo>
                  <a:cubicBezTo>
                    <a:pt x="29323" y="6272"/>
                    <a:pt x="16274" y="16369"/>
                    <a:pt x="8178" y="30371"/>
                  </a:cubicBezTo>
                  <a:cubicBezTo>
                    <a:pt x="81" y="44372"/>
                    <a:pt x="-2110" y="60755"/>
                    <a:pt x="2081" y="76472"/>
                  </a:cubicBezTo>
                  <a:cubicBezTo>
                    <a:pt x="6272" y="92188"/>
                    <a:pt x="16369" y="105237"/>
                    <a:pt x="30371" y="113333"/>
                  </a:cubicBezTo>
                  <a:lnTo>
                    <a:pt x="30371" y="113333"/>
                  </a:lnTo>
                  <a:close/>
                  <a:moveTo>
                    <a:pt x="96855" y="81615"/>
                  </a:moveTo>
                  <a:cubicBezTo>
                    <a:pt x="91236" y="91235"/>
                    <a:pt x="82282" y="98189"/>
                    <a:pt x="71519" y="101046"/>
                  </a:cubicBezTo>
                  <a:cubicBezTo>
                    <a:pt x="65709" y="102570"/>
                    <a:pt x="59803" y="102856"/>
                    <a:pt x="54088" y="101903"/>
                  </a:cubicBezTo>
                  <a:cubicBezTo>
                    <a:pt x="72567" y="82949"/>
                    <a:pt x="85997" y="59708"/>
                    <a:pt x="93140" y="34371"/>
                  </a:cubicBezTo>
                  <a:cubicBezTo>
                    <a:pt x="103713" y="47420"/>
                    <a:pt x="105809" y="66185"/>
                    <a:pt x="96855" y="81520"/>
                  </a:cubicBezTo>
                  <a:lnTo>
                    <a:pt x="96855" y="81520"/>
                  </a:lnTo>
                  <a:close/>
                  <a:moveTo>
                    <a:pt x="24561" y="39896"/>
                  </a:moveTo>
                  <a:cubicBezTo>
                    <a:pt x="30180" y="30275"/>
                    <a:pt x="39134" y="23322"/>
                    <a:pt x="49897" y="20465"/>
                  </a:cubicBezTo>
                  <a:cubicBezTo>
                    <a:pt x="53517" y="19512"/>
                    <a:pt x="57136" y="19036"/>
                    <a:pt x="60755" y="19036"/>
                  </a:cubicBezTo>
                  <a:cubicBezTo>
                    <a:pt x="66185" y="19036"/>
                    <a:pt x="71519" y="20084"/>
                    <a:pt x="76567" y="22179"/>
                  </a:cubicBezTo>
                  <a:cubicBezTo>
                    <a:pt x="70376" y="49611"/>
                    <a:pt x="55993" y="74662"/>
                    <a:pt x="35133" y="93807"/>
                  </a:cubicBezTo>
                  <a:cubicBezTo>
                    <a:pt x="27894" y="88283"/>
                    <a:pt x="22751" y="80567"/>
                    <a:pt x="20370" y="71614"/>
                  </a:cubicBezTo>
                  <a:cubicBezTo>
                    <a:pt x="17512" y="60851"/>
                    <a:pt x="18941" y="49611"/>
                    <a:pt x="24561" y="39991"/>
                  </a:cubicBezTo>
                  <a:lnTo>
                    <a:pt x="24561" y="399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2" name="Google Shape;4702;p56"/>
            <p:cNvSpPr/>
            <p:nvPr/>
          </p:nvSpPr>
          <p:spPr>
            <a:xfrm>
              <a:off x="6156116" y="2821795"/>
              <a:ext cx="121487" cy="121524"/>
            </a:xfrm>
            <a:custGeom>
              <a:rect b="b" l="l" r="r" t="t"/>
              <a:pathLst>
                <a:path extrusionOk="0" h="121524" w="121487">
                  <a:moveTo>
                    <a:pt x="113333" y="30371"/>
                  </a:moveTo>
                  <a:cubicBezTo>
                    <a:pt x="105237" y="16274"/>
                    <a:pt x="92093" y="6272"/>
                    <a:pt x="76472" y="2081"/>
                  </a:cubicBezTo>
                  <a:cubicBezTo>
                    <a:pt x="60755" y="-2110"/>
                    <a:pt x="44468" y="81"/>
                    <a:pt x="30371" y="8177"/>
                  </a:cubicBezTo>
                  <a:cubicBezTo>
                    <a:pt x="16274" y="16274"/>
                    <a:pt x="6272" y="29418"/>
                    <a:pt x="2081" y="45039"/>
                  </a:cubicBezTo>
                  <a:cubicBezTo>
                    <a:pt x="-2110" y="60660"/>
                    <a:pt x="81" y="77043"/>
                    <a:pt x="8178" y="91140"/>
                  </a:cubicBezTo>
                  <a:cubicBezTo>
                    <a:pt x="16274" y="105237"/>
                    <a:pt x="29418" y="115238"/>
                    <a:pt x="45039" y="119429"/>
                  </a:cubicBezTo>
                  <a:cubicBezTo>
                    <a:pt x="50278" y="120858"/>
                    <a:pt x="55612" y="121525"/>
                    <a:pt x="60851" y="121525"/>
                  </a:cubicBezTo>
                  <a:cubicBezTo>
                    <a:pt x="71423" y="121525"/>
                    <a:pt x="81806" y="118763"/>
                    <a:pt x="91140" y="113333"/>
                  </a:cubicBezTo>
                  <a:cubicBezTo>
                    <a:pt x="120191" y="96569"/>
                    <a:pt x="130097" y="59327"/>
                    <a:pt x="113333" y="30371"/>
                  </a:cubicBezTo>
                  <a:close/>
                  <a:moveTo>
                    <a:pt x="49897" y="101046"/>
                  </a:moveTo>
                  <a:cubicBezTo>
                    <a:pt x="39134" y="98189"/>
                    <a:pt x="30085" y="91235"/>
                    <a:pt x="24561" y="81615"/>
                  </a:cubicBezTo>
                  <a:cubicBezTo>
                    <a:pt x="19036" y="71995"/>
                    <a:pt x="17512" y="60755"/>
                    <a:pt x="20370" y="49992"/>
                  </a:cubicBezTo>
                  <a:cubicBezTo>
                    <a:pt x="22751" y="41039"/>
                    <a:pt x="27989" y="33323"/>
                    <a:pt x="35133" y="27799"/>
                  </a:cubicBezTo>
                  <a:cubicBezTo>
                    <a:pt x="55898" y="46944"/>
                    <a:pt x="70376" y="71995"/>
                    <a:pt x="76472" y="99427"/>
                  </a:cubicBezTo>
                  <a:cubicBezTo>
                    <a:pt x="67995" y="102951"/>
                    <a:pt x="58755" y="103523"/>
                    <a:pt x="49802" y="101141"/>
                  </a:cubicBezTo>
                  <a:lnTo>
                    <a:pt x="49802" y="101141"/>
                  </a:lnTo>
                  <a:close/>
                  <a:moveTo>
                    <a:pt x="93045" y="87044"/>
                  </a:moveTo>
                  <a:cubicBezTo>
                    <a:pt x="85901" y="61708"/>
                    <a:pt x="72471" y="38467"/>
                    <a:pt x="53993" y="19512"/>
                  </a:cubicBezTo>
                  <a:cubicBezTo>
                    <a:pt x="56183" y="19131"/>
                    <a:pt x="58374" y="18941"/>
                    <a:pt x="60565" y="18941"/>
                  </a:cubicBezTo>
                  <a:cubicBezTo>
                    <a:pt x="64184" y="18941"/>
                    <a:pt x="67804" y="19417"/>
                    <a:pt x="71423" y="20369"/>
                  </a:cubicBezTo>
                  <a:cubicBezTo>
                    <a:pt x="82187" y="23227"/>
                    <a:pt x="91236" y="30180"/>
                    <a:pt x="96760" y="39800"/>
                  </a:cubicBezTo>
                  <a:cubicBezTo>
                    <a:pt x="105618" y="55231"/>
                    <a:pt x="103618" y="73900"/>
                    <a:pt x="93045" y="86949"/>
                  </a:cubicBezTo>
                  <a:lnTo>
                    <a:pt x="93045" y="869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3" name="Google Shape;4703;p56"/>
            <p:cNvSpPr/>
            <p:nvPr/>
          </p:nvSpPr>
          <p:spPr>
            <a:xfrm>
              <a:off x="5859398" y="2714244"/>
              <a:ext cx="475107" cy="475107"/>
            </a:xfrm>
            <a:custGeom>
              <a:rect b="b" l="l" r="r" t="t"/>
              <a:pathLst>
                <a:path extrusionOk="0" h="475107" w="475107">
                  <a:moveTo>
                    <a:pt x="18955" y="303276"/>
                  </a:moveTo>
                  <a:cubicBezTo>
                    <a:pt x="14002" y="304991"/>
                    <a:pt x="11335" y="310420"/>
                    <a:pt x="13049" y="315373"/>
                  </a:cubicBezTo>
                  <a:cubicBezTo>
                    <a:pt x="46196" y="410909"/>
                    <a:pt x="136398" y="475107"/>
                    <a:pt x="237554" y="475107"/>
                  </a:cubicBezTo>
                  <a:cubicBezTo>
                    <a:pt x="368522" y="475107"/>
                    <a:pt x="475107" y="368522"/>
                    <a:pt x="475107" y="237554"/>
                  </a:cubicBezTo>
                  <a:cubicBezTo>
                    <a:pt x="475107" y="106585"/>
                    <a:pt x="368522" y="0"/>
                    <a:pt x="237554" y="0"/>
                  </a:cubicBezTo>
                  <a:cubicBezTo>
                    <a:pt x="106585" y="0"/>
                    <a:pt x="0" y="106585"/>
                    <a:pt x="0" y="237554"/>
                  </a:cubicBezTo>
                  <a:cubicBezTo>
                    <a:pt x="0" y="248507"/>
                    <a:pt x="762" y="259556"/>
                    <a:pt x="2286" y="270510"/>
                  </a:cubicBezTo>
                  <a:cubicBezTo>
                    <a:pt x="3048" y="275749"/>
                    <a:pt x="7811" y="279368"/>
                    <a:pt x="13049" y="278606"/>
                  </a:cubicBezTo>
                  <a:cubicBezTo>
                    <a:pt x="18288" y="277844"/>
                    <a:pt x="21907" y="273082"/>
                    <a:pt x="21146" y="267843"/>
                  </a:cubicBezTo>
                  <a:cubicBezTo>
                    <a:pt x="19812" y="257842"/>
                    <a:pt x="19050" y="247555"/>
                    <a:pt x="19050" y="237458"/>
                  </a:cubicBezTo>
                  <a:cubicBezTo>
                    <a:pt x="19050" y="116967"/>
                    <a:pt x="117062" y="18955"/>
                    <a:pt x="237554" y="18955"/>
                  </a:cubicBezTo>
                  <a:cubicBezTo>
                    <a:pt x="358045" y="18955"/>
                    <a:pt x="456057" y="116967"/>
                    <a:pt x="456057" y="237458"/>
                  </a:cubicBezTo>
                  <a:cubicBezTo>
                    <a:pt x="456057" y="357950"/>
                    <a:pt x="358045" y="455962"/>
                    <a:pt x="237554" y="455962"/>
                  </a:cubicBezTo>
                  <a:cubicBezTo>
                    <a:pt x="144494" y="455962"/>
                    <a:pt x="61531" y="396907"/>
                    <a:pt x="31052" y="309086"/>
                  </a:cubicBezTo>
                  <a:cubicBezTo>
                    <a:pt x="29337" y="304133"/>
                    <a:pt x="23908" y="301466"/>
                    <a:pt x="18955" y="303181"/>
                  </a:cubicBezTo>
                  <a:lnTo>
                    <a:pt x="18955" y="3031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04" name="Google Shape;4704;p56"/>
          <p:cNvGrpSpPr/>
          <p:nvPr/>
        </p:nvGrpSpPr>
        <p:grpSpPr>
          <a:xfrm>
            <a:off x="5549473" y="2879491"/>
            <a:ext cx="228232" cy="253975"/>
            <a:chOff x="6636638" y="2702814"/>
            <a:chExt cx="504158" cy="561022"/>
          </a:xfrm>
        </p:grpSpPr>
        <p:sp>
          <p:nvSpPr>
            <p:cNvPr id="4705" name="Google Shape;4705;p56"/>
            <p:cNvSpPr/>
            <p:nvPr/>
          </p:nvSpPr>
          <p:spPr>
            <a:xfrm>
              <a:off x="6636638" y="2702814"/>
              <a:ext cx="504158" cy="561022"/>
            </a:xfrm>
            <a:custGeom>
              <a:rect b="b" l="l" r="r" t="t"/>
              <a:pathLst>
                <a:path extrusionOk="0" h="561022" w="504158">
                  <a:moveTo>
                    <a:pt x="22288" y="534448"/>
                  </a:moveTo>
                  <a:lnTo>
                    <a:pt x="37433" y="534448"/>
                  </a:lnTo>
                  <a:lnTo>
                    <a:pt x="37433" y="538734"/>
                  </a:lnTo>
                  <a:cubicBezTo>
                    <a:pt x="37433" y="551021"/>
                    <a:pt x="47434" y="561023"/>
                    <a:pt x="59722" y="561023"/>
                  </a:cubicBezTo>
                  <a:lnTo>
                    <a:pt x="68294" y="561023"/>
                  </a:lnTo>
                  <a:cubicBezTo>
                    <a:pt x="76962" y="561023"/>
                    <a:pt x="84487" y="555974"/>
                    <a:pt x="88201" y="548735"/>
                  </a:cubicBezTo>
                  <a:lnTo>
                    <a:pt x="232886" y="548735"/>
                  </a:lnTo>
                  <a:cubicBezTo>
                    <a:pt x="237458" y="548735"/>
                    <a:pt x="241078" y="545021"/>
                    <a:pt x="241078" y="540544"/>
                  </a:cubicBezTo>
                  <a:cubicBezTo>
                    <a:pt x="241078" y="536067"/>
                    <a:pt x="237363" y="532352"/>
                    <a:pt x="232886" y="532352"/>
                  </a:cubicBezTo>
                  <a:lnTo>
                    <a:pt x="90583" y="532352"/>
                  </a:lnTo>
                  <a:lnTo>
                    <a:pt x="90583" y="489871"/>
                  </a:lnTo>
                  <a:lnTo>
                    <a:pt x="413575" y="489871"/>
                  </a:lnTo>
                  <a:lnTo>
                    <a:pt x="413575" y="532352"/>
                  </a:lnTo>
                  <a:lnTo>
                    <a:pt x="271272" y="532352"/>
                  </a:lnTo>
                  <a:cubicBezTo>
                    <a:pt x="266700" y="532352"/>
                    <a:pt x="263080" y="536067"/>
                    <a:pt x="263080" y="540544"/>
                  </a:cubicBezTo>
                  <a:cubicBezTo>
                    <a:pt x="263080" y="545021"/>
                    <a:pt x="266795" y="548735"/>
                    <a:pt x="271272" y="548735"/>
                  </a:cubicBezTo>
                  <a:lnTo>
                    <a:pt x="415957" y="548735"/>
                  </a:lnTo>
                  <a:cubicBezTo>
                    <a:pt x="419576" y="556070"/>
                    <a:pt x="427101" y="561023"/>
                    <a:pt x="435864" y="561023"/>
                  </a:cubicBezTo>
                  <a:lnTo>
                    <a:pt x="444437" y="561023"/>
                  </a:lnTo>
                  <a:cubicBezTo>
                    <a:pt x="456724" y="561023"/>
                    <a:pt x="466725" y="551021"/>
                    <a:pt x="466725" y="538734"/>
                  </a:cubicBezTo>
                  <a:lnTo>
                    <a:pt x="466725" y="534448"/>
                  </a:lnTo>
                  <a:lnTo>
                    <a:pt x="481870" y="534448"/>
                  </a:lnTo>
                  <a:cubicBezTo>
                    <a:pt x="494157" y="534448"/>
                    <a:pt x="504158" y="524447"/>
                    <a:pt x="504158" y="512159"/>
                  </a:cubicBezTo>
                  <a:lnTo>
                    <a:pt x="504158" y="509778"/>
                  </a:lnTo>
                  <a:cubicBezTo>
                    <a:pt x="504158" y="497491"/>
                    <a:pt x="494157" y="487490"/>
                    <a:pt x="481870" y="487490"/>
                  </a:cubicBezTo>
                  <a:lnTo>
                    <a:pt x="466725" y="487490"/>
                  </a:lnTo>
                  <a:lnTo>
                    <a:pt x="466725" y="483203"/>
                  </a:lnTo>
                  <a:cubicBezTo>
                    <a:pt x="466725" y="470916"/>
                    <a:pt x="456724" y="460915"/>
                    <a:pt x="444437" y="460915"/>
                  </a:cubicBezTo>
                  <a:lnTo>
                    <a:pt x="435864" y="460915"/>
                  </a:lnTo>
                  <a:cubicBezTo>
                    <a:pt x="427196" y="460915"/>
                    <a:pt x="419671" y="465963"/>
                    <a:pt x="415957" y="473202"/>
                  </a:cubicBezTo>
                  <a:lnTo>
                    <a:pt x="411956" y="473202"/>
                  </a:lnTo>
                  <a:lnTo>
                    <a:pt x="411956" y="299561"/>
                  </a:lnTo>
                  <a:cubicBezTo>
                    <a:pt x="411956" y="294989"/>
                    <a:pt x="408241" y="291370"/>
                    <a:pt x="403765" y="291370"/>
                  </a:cubicBezTo>
                  <a:cubicBezTo>
                    <a:pt x="399288" y="291370"/>
                    <a:pt x="395573" y="295085"/>
                    <a:pt x="395573" y="299561"/>
                  </a:cubicBezTo>
                  <a:lnTo>
                    <a:pt x="395573" y="473202"/>
                  </a:lnTo>
                  <a:lnTo>
                    <a:pt x="108775" y="473202"/>
                  </a:lnTo>
                  <a:lnTo>
                    <a:pt x="108775" y="87820"/>
                  </a:lnTo>
                  <a:lnTo>
                    <a:pt x="395573" y="87820"/>
                  </a:lnTo>
                  <a:lnTo>
                    <a:pt x="395573" y="261461"/>
                  </a:lnTo>
                  <a:cubicBezTo>
                    <a:pt x="395573" y="266033"/>
                    <a:pt x="399288" y="269653"/>
                    <a:pt x="403765" y="269653"/>
                  </a:cubicBezTo>
                  <a:cubicBezTo>
                    <a:pt x="408241" y="269653"/>
                    <a:pt x="411956" y="265938"/>
                    <a:pt x="411956" y="261461"/>
                  </a:cubicBezTo>
                  <a:lnTo>
                    <a:pt x="411956" y="87820"/>
                  </a:lnTo>
                  <a:lnTo>
                    <a:pt x="415957" y="87820"/>
                  </a:lnTo>
                  <a:cubicBezTo>
                    <a:pt x="419576" y="95155"/>
                    <a:pt x="427101" y="100108"/>
                    <a:pt x="435864" y="100108"/>
                  </a:cubicBezTo>
                  <a:lnTo>
                    <a:pt x="444437" y="100108"/>
                  </a:lnTo>
                  <a:cubicBezTo>
                    <a:pt x="456724" y="100108"/>
                    <a:pt x="466725" y="90106"/>
                    <a:pt x="466725" y="77819"/>
                  </a:cubicBezTo>
                  <a:lnTo>
                    <a:pt x="466725" y="73533"/>
                  </a:lnTo>
                  <a:lnTo>
                    <a:pt x="481870" y="73533"/>
                  </a:lnTo>
                  <a:cubicBezTo>
                    <a:pt x="494157" y="73533"/>
                    <a:pt x="504158" y="63532"/>
                    <a:pt x="504158" y="51244"/>
                  </a:cubicBezTo>
                  <a:lnTo>
                    <a:pt x="504158" y="48863"/>
                  </a:lnTo>
                  <a:cubicBezTo>
                    <a:pt x="504158" y="36576"/>
                    <a:pt x="494157" y="26575"/>
                    <a:pt x="481870" y="26575"/>
                  </a:cubicBezTo>
                  <a:lnTo>
                    <a:pt x="466725" y="26575"/>
                  </a:lnTo>
                  <a:lnTo>
                    <a:pt x="466725" y="22289"/>
                  </a:lnTo>
                  <a:cubicBezTo>
                    <a:pt x="466725" y="10001"/>
                    <a:pt x="456724" y="0"/>
                    <a:pt x="444437" y="0"/>
                  </a:cubicBezTo>
                  <a:lnTo>
                    <a:pt x="435864" y="0"/>
                  </a:lnTo>
                  <a:cubicBezTo>
                    <a:pt x="427196" y="0"/>
                    <a:pt x="419671" y="5048"/>
                    <a:pt x="415957" y="12287"/>
                  </a:cubicBezTo>
                  <a:lnTo>
                    <a:pt x="88201" y="12287"/>
                  </a:lnTo>
                  <a:cubicBezTo>
                    <a:pt x="84582" y="4953"/>
                    <a:pt x="77057" y="0"/>
                    <a:pt x="68294" y="0"/>
                  </a:cubicBezTo>
                  <a:lnTo>
                    <a:pt x="59722" y="0"/>
                  </a:lnTo>
                  <a:cubicBezTo>
                    <a:pt x="47434" y="0"/>
                    <a:pt x="37433" y="10001"/>
                    <a:pt x="37433" y="22289"/>
                  </a:cubicBezTo>
                  <a:lnTo>
                    <a:pt x="37433" y="26575"/>
                  </a:lnTo>
                  <a:lnTo>
                    <a:pt x="22288" y="26575"/>
                  </a:lnTo>
                  <a:cubicBezTo>
                    <a:pt x="10001" y="26575"/>
                    <a:pt x="0" y="36576"/>
                    <a:pt x="0" y="48863"/>
                  </a:cubicBezTo>
                  <a:lnTo>
                    <a:pt x="0" y="51244"/>
                  </a:lnTo>
                  <a:cubicBezTo>
                    <a:pt x="0" y="63532"/>
                    <a:pt x="10001" y="73533"/>
                    <a:pt x="22288" y="73533"/>
                  </a:cubicBezTo>
                  <a:lnTo>
                    <a:pt x="37433" y="73533"/>
                  </a:lnTo>
                  <a:lnTo>
                    <a:pt x="37433" y="77819"/>
                  </a:lnTo>
                  <a:cubicBezTo>
                    <a:pt x="37433" y="90106"/>
                    <a:pt x="47434" y="100108"/>
                    <a:pt x="59722" y="100108"/>
                  </a:cubicBezTo>
                  <a:lnTo>
                    <a:pt x="68294" y="100108"/>
                  </a:lnTo>
                  <a:cubicBezTo>
                    <a:pt x="76962" y="100108"/>
                    <a:pt x="84487" y="95059"/>
                    <a:pt x="88201" y="87820"/>
                  </a:cubicBezTo>
                  <a:lnTo>
                    <a:pt x="92297" y="87820"/>
                  </a:lnTo>
                  <a:lnTo>
                    <a:pt x="92297" y="473297"/>
                  </a:lnTo>
                  <a:lnTo>
                    <a:pt x="88201" y="473297"/>
                  </a:lnTo>
                  <a:cubicBezTo>
                    <a:pt x="84582" y="465963"/>
                    <a:pt x="77057" y="461010"/>
                    <a:pt x="68294" y="461010"/>
                  </a:cubicBezTo>
                  <a:lnTo>
                    <a:pt x="59722" y="461010"/>
                  </a:lnTo>
                  <a:cubicBezTo>
                    <a:pt x="47434" y="461010"/>
                    <a:pt x="37433" y="471011"/>
                    <a:pt x="37433" y="483299"/>
                  </a:cubicBezTo>
                  <a:lnTo>
                    <a:pt x="37433" y="487585"/>
                  </a:lnTo>
                  <a:lnTo>
                    <a:pt x="22288" y="487585"/>
                  </a:lnTo>
                  <a:cubicBezTo>
                    <a:pt x="10001" y="487585"/>
                    <a:pt x="0" y="497586"/>
                    <a:pt x="0" y="509873"/>
                  </a:cubicBezTo>
                  <a:lnTo>
                    <a:pt x="0" y="512255"/>
                  </a:lnTo>
                  <a:cubicBezTo>
                    <a:pt x="0" y="524542"/>
                    <a:pt x="10001" y="534543"/>
                    <a:pt x="22288" y="534543"/>
                  </a:cubicBezTo>
                  <a:close/>
                  <a:moveTo>
                    <a:pt x="466725" y="504063"/>
                  </a:moveTo>
                  <a:lnTo>
                    <a:pt x="481870" y="504063"/>
                  </a:lnTo>
                  <a:cubicBezTo>
                    <a:pt x="485108" y="504063"/>
                    <a:pt x="487680" y="506635"/>
                    <a:pt x="487680" y="509873"/>
                  </a:cubicBezTo>
                  <a:lnTo>
                    <a:pt x="487680" y="512255"/>
                  </a:lnTo>
                  <a:cubicBezTo>
                    <a:pt x="487680" y="515493"/>
                    <a:pt x="485108" y="518065"/>
                    <a:pt x="481870" y="518065"/>
                  </a:cubicBezTo>
                  <a:lnTo>
                    <a:pt x="466725" y="518065"/>
                  </a:lnTo>
                  <a:lnTo>
                    <a:pt x="466725" y="504063"/>
                  </a:lnTo>
                  <a:close/>
                  <a:moveTo>
                    <a:pt x="430054" y="483394"/>
                  </a:moveTo>
                  <a:cubicBezTo>
                    <a:pt x="430054" y="480155"/>
                    <a:pt x="432625" y="477584"/>
                    <a:pt x="435864" y="477584"/>
                  </a:cubicBezTo>
                  <a:lnTo>
                    <a:pt x="444437" y="477584"/>
                  </a:lnTo>
                  <a:cubicBezTo>
                    <a:pt x="447675" y="477584"/>
                    <a:pt x="450247" y="480155"/>
                    <a:pt x="450247" y="483394"/>
                  </a:cubicBezTo>
                  <a:lnTo>
                    <a:pt x="450247" y="538829"/>
                  </a:lnTo>
                  <a:cubicBezTo>
                    <a:pt x="450247" y="542068"/>
                    <a:pt x="447675" y="544640"/>
                    <a:pt x="444437" y="544640"/>
                  </a:cubicBezTo>
                  <a:lnTo>
                    <a:pt x="435864" y="544640"/>
                  </a:lnTo>
                  <a:cubicBezTo>
                    <a:pt x="432625" y="544640"/>
                    <a:pt x="430054" y="542068"/>
                    <a:pt x="430054" y="538829"/>
                  </a:cubicBezTo>
                  <a:lnTo>
                    <a:pt x="430054" y="483394"/>
                  </a:lnTo>
                  <a:close/>
                  <a:moveTo>
                    <a:pt x="466725" y="43244"/>
                  </a:moveTo>
                  <a:lnTo>
                    <a:pt x="481870" y="43244"/>
                  </a:lnTo>
                  <a:cubicBezTo>
                    <a:pt x="485108" y="43244"/>
                    <a:pt x="487680" y="45815"/>
                    <a:pt x="487680" y="49054"/>
                  </a:cubicBezTo>
                  <a:lnTo>
                    <a:pt x="487680" y="51435"/>
                  </a:lnTo>
                  <a:cubicBezTo>
                    <a:pt x="487680" y="54673"/>
                    <a:pt x="485108" y="57245"/>
                    <a:pt x="481870" y="57245"/>
                  </a:cubicBezTo>
                  <a:lnTo>
                    <a:pt x="466725" y="57245"/>
                  </a:lnTo>
                  <a:lnTo>
                    <a:pt x="466725" y="43244"/>
                  </a:lnTo>
                  <a:close/>
                  <a:moveTo>
                    <a:pt x="430054" y="22574"/>
                  </a:moveTo>
                  <a:cubicBezTo>
                    <a:pt x="430054" y="19336"/>
                    <a:pt x="432625" y="16764"/>
                    <a:pt x="435864" y="16764"/>
                  </a:cubicBezTo>
                  <a:lnTo>
                    <a:pt x="444437" y="16764"/>
                  </a:lnTo>
                  <a:cubicBezTo>
                    <a:pt x="447675" y="16764"/>
                    <a:pt x="450247" y="19336"/>
                    <a:pt x="450247" y="22574"/>
                  </a:cubicBezTo>
                  <a:lnTo>
                    <a:pt x="450247" y="78010"/>
                  </a:lnTo>
                  <a:cubicBezTo>
                    <a:pt x="450247" y="81248"/>
                    <a:pt x="447675" y="83820"/>
                    <a:pt x="444437" y="83820"/>
                  </a:cubicBezTo>
                  <a:lnTo>
                    <a:pt x="435864" y="83820"/>
                  </a:lnTo>
                  <a:cubicBezTo>
                    <a:pt x="432625" y="83820"/>
                    <a:pt x="430054" y="81248"/>
                    <a:pt x="430054" y="78010"/>
                  </a:cubicBezTo>
                  <a:lnTo>
                    <a:pt x="430054" y="22574"/>
                  </a:lnTo>
                  <a:close/>
                  <a:moveTo>
                    <a:pt x="37529" y="57245"/>
                  </a:moveTo>
                  <a:lnTo>
                    <a:pt x="22384" y="57245"/>
                  </a:lnTo>
                  <a:cubicBezTo>
                    <a:pt x="19145" y="57245"/>
                    <a:pt x="16573" y="54673"/>
                    <a:pt x="16573" y="51435"/>
                  </a:cubicBezTo>
                  <a:lnTo>
                    <a:pt x="16573" y="49054"/>
                  </a:lnTo>
                  <a:cubicBezTo>
                    <a:pt x="16573" y="45815"/>
                    <a:pt x="19145" y="43244"/>
                    <a:pt x="22384" y="43244"/>
                  </a:cubicBezTo>
                  <a:lnTo>
                    <a:pt x="37529" y="43244"/>
                  </a:lnTo>
                  <a:lnTo>
                    <a:pt x="37529" y="57245"/>
                  </a:lnTo>
                  <a:close/>
                  <a:moveTo>
                    <a:pt x="74200" y="77915"/>
                  </a:moveTo>
                  <a:cubicBezTo>
                    <a:pt x="74200" y="81153"/>
                    <a:pt x="71628" y="83725"/>
                    <a:pt x="68389" y="83725"/>
                  </a:cubicBezTo>
                  <a:lnTo>
                    <a:pt x="59817" y="83725"/>
                  </a:lnTo>
                  <a:cubicBezTo>
                    <a:pt x="56579" y="83725"/>
                    <a:pt x="54007" y="81153"/>
                    <a:pt x="54007" y="77915"/>
                  </a:cubicBezTo>
                  <a:lnTo>
                    <a:pt x="54007" y="22479"/>
                  </a:lnTo>
                  <a:cubicBezTo>
                    <a:pt x="54007" y="19240"/>
                    <a:pt x="56579" y="16669"/>
                    <a:pt x="59817" y="16669"/>
                  </a:cubicBezTo>
                  <a:lnTo>
                    <a:pt x="68389" y="16669"/>
                  </a:lnTo>
                  <a:cubicBezTo>
                    <a:pt x="71628" y="16669"/>
                    <a:pt x="74200" y="19240"/>
                    <a:pt x="74200" y="22479"/>
                  </a:cubicBezTo>
                  <a:lnTo>
                    <a:pt x="74200" y="77915"/>
                  </a:lnTo>
                  <a:close/>
                  <a:moveTo>
                    <a:pt x="90583" y="71438"/>
                  </a:moveTo>
                  <a:lnTo>
                    <a:pt x="90583" y="28956"/>
                  </a:lnTo>
                  <a:lnTo>
                    <a:pt x="413575" y="28956"/>
                  </a:lnTo>
                  <a:lnTo>
                    <a:pt x="413575" y="71438"/>
                  </a:lnTo>
                  <a:lnTo>
                    <a:pt x="90583" y="71438"/>
                  </a:lnTo>
                  <a:close/>
                  <a:moveTo>
                    <a:pt x="53912" y="483299"/>
                  </a:moveTo>
                  <a:cubicBezTo>
                    <a:pt x="53912" y="480060"/>
                    <a:pt x="56483" y="477488"/>
                    <a:pt x="59722" y="477488"/>
                  </a:cubicBezTo>
                  <a:lnTo>
                    <a:pt x="68294" y="477488"/>
                  </a:lnTo>
                  <a:cubicBezTo>
                    <a:pt x="71533" y="477488"/>
                    <a:pt x="74104" y="480060"/>
                    <a:pt x="74104" y="483299"/>
                  </a:cubicBezTo>
                  <a:lnTo>
                    <a:pt x="74104" y="538734"/>
                  </a:lnTo>
                  <a:cubicBezTo>
                    <a:pt x="74104" y="541973"/>
                    <a:pt x="71533" y="544544"/>
                    <a:pt x="68294" y="544544"/>
                  </a:cubicBezTo>
                  <a:lnTo>
                    <a:pt x="59722" y="544544"/>
                  </a:lnTo>
                  <a:cubicBezTo>
                    <a:pt x="56483" y="544544"/>
                    <a:pt x="53912" y="541973"/>
                    <a:pt x="53912" y="538734"/>
                  </a:cubicBezTo>
                  <a:lnTo>
                    <a:pt x="53912" y="483299"/>
                  </a:lnTo>
                  <a:close/>
                  <a:moveTo>
                    <a:pt x="16478" y="509873"/>
                  </a:moveTo>
                  <a:cubicBezTo>
                    <a:pt x="16478" y="506635"/>
                    <a:pt x="19050" y="504063"/>
                    <a:pt x="22288" y="504063"/>
                  </a:cubicBezTo>
                  <a:lnTo>
                    <a:pt x="37433" y="504063"/>
                  </a:lnTo>
                  <a:lnTo>
                    <a:pt x="37433" y="518065"/>
                  </a:lnTo>
                  <a:lnTo>
                    <a:pt x="22288" y="518065"/>
                  </a:lnTo>
                  <a:cubicBezTo>
                    <a:pt x="19050" y="518065"/>
                    <a:pt x="16478" y="515493"/>
                    <a:pt x="16478" y="512255"/>
                  </a:cubicBezTo>
                  <a:lnTo>
                    <a:pt x="16478" y="5098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6" name="Google Shape;4706;p56"/>
            <p:cNvSpPr/>
            <p:nvPr/>
          </p:nvSpPr>
          <p:spPr>
            <a:xfrm>
              <a:off x="6836568" y="2841307"/>
              <a:ext cx="104203" cy="16383"/>
            </a:xfrm>
            <a:custGeom>
              <a:rect b="b" l="l" r="r" t="t"/>
              <a:pathLst>
                <a:path extrusionOk="0" h="16383" w="104203">
                  <a:moveTo>
                    <a:pt x="96012" y="16383"/>
                  </a:moveTo>
                  <a:cubicBezTo>
                    <a:pt x="100584" y="16383"/>
                    <a:pt x="104204" y="12668"/>
                    <a:pt x="104204" y="8192"/>
                  </a:cubicBezTo>
                  <a:cubicBezTo>
                    <a:pt x="104204" y="3715"/>
                    <a:pt x="100489" y="0"/>
                    <a:pt x="96012" y="0"/>
                  </a:cubicBezTo>
                  <a:lnTo>
                    <a:pt x="8191" y="0"/>
                  </a:lnTo>
                  <a:cubicBezTo>
                    <a:pt x="3620" y="0"/>
                    <a:pt x="0" y="3715"/>
                    <a:pt x="0" y="8192"/>
                  </a:cubicBezTo>
                  <a:cubicBezTo>
                    <a:pt x="0" y="12668"/>
                    <a:pt x="3715" y="16383"/>
                    <a:pt x="8191" y="16383"/>
                  </a:cubicBezTo>
                  <a:lnTo>
                    <a:pt x="96012" y="163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7" name="Google Shape;4707;p56"/>
            <p:cNvSpPr/>
            <p:nvPr/>
          </p:nvSpPr>
          <p:spPr>
            <a:xfrm>
              <a:off x="6792658" y="3033617"/>
              <a:ext cx="191928" cy="16382"/>
            </a:xfrm>
            <a:custGeom>
              <a:rect b="b" l="l" r="r" t="t"/>
              <a:pathLst>
                <a:path extrusionOk="0" h="16382" w="191928">
                  <a:moveTo>
                    <a:pt x="183737" y="0"/>
                  </a:moveTo>
                  <a:lnTo>
                    <a:pt x="8191" y="0"/>
                  </a:lnTo>
                  <a:cubicBezTo>
                    <a:pt x="3619" y="0"/>
                    <a:pt x="0" y="3715"/>
                    <a:pt x="0" y="8191"/>
                  </a:cubicBezTo>
                  <a:cubicBezTo>
                    <a:pt x="0" y="12668"/>
                    <a:pt x="3715" y="16383"/>
                    <a:pt x="8191" y="16383"/>
                  </a:cubicBezTo>
                  <a:lnTo>
                    <a:pt x="183737" y="16383"/>
                  </a:lnTo>
                  <a:cubicBezTo>
                    <a:pt x="188309" y="16383"/>
                    <a:pt x="191929" y="12668"/>
                    <a:pt x="191929" y="8191"/>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8" name="Google Shape;4708;p56"/>
            <p:cNvSpPr/>
            <p:nvPr/>
          </p:nvSpPr>
          <p:spPr>
            <a:xfrm>
              <a:off x="6792658" y="2918269"/>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9" name="Google Shape;4709;p56"/>
            <p:cNvSpPr/>
            <p:nvPr/>
          </p:nvSpPr>
          <p:spPr>
            <a:xfrm>
              <a:off x="6792658" y="2956655"/>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0" name="Google Shape;4710;p56"/>
            <p:cNvSpPr/>
            <p:nvPr/>
          </p:nvSpPr>
          <p:spPr>
            <a:xfrm>
              <a:off x="6792658" y="2995136"/>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1" name="Google Shape;4711;p56"/>
            <p:cNvSpPr/>
            <p:nvPr/>
          </p:nvSpPr>
          <p:spPr>
            <a:xfrm>
              <a:off x="6792658" y="2879788"/>
              <a:ext cx="191928" cy="16382"/>
            </a:xfrm>
            <a:custGeom>
              <a:rect b="b" l="l" r="r" t="t"/>
              <a:pathLst>
                <a:path extrusionOk="0" h="16382"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2" name="Google Shape;4712;p56"/>
            <p:cNvSpPr/>
            <p:nvPr/>
          </p:nvSpPr>
          <p:spPr>
            <a:xfrm>
              <a:off x="6792658" y="3072098"/>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3" name="Google Shape;4713;p56"/>
            <p:cNvSpPr/>
            <p:nvPr/>
          </p:nvSpPr>
          <p:spPr>
            <a:xfrm>
              <a:off x="6792658" y="3110579"/>
              <a:ext cx="191928" cy="16383"/>
            </a:xfrm>
            <a:custGeom>
              <a:rect b="b" l="l" r="r" t="t"/>
              <a:pathLst>
                <a:path extrusionOk="0" h="16383" w="191928">
                  <a:moveTo>
                    <a:pt x="183737" y="0"/>
                  </a:moveTo>
                  <a:lnTo>
                    <a:pt x="8191" y="0"/>
                  </a:lnTo>
                  <a:cubicBezTo>
                    <a:pt x="3619" y="0"/>
                    <a:pt x="0" y="3715"/>
                    <a:pt x="0" y="8192"/>
                  </a:cubicBezTo>
                  <a:cubicBezTo>
                    <a:pt x="0" y="12668"/>
                    <a:pt x="3715" y="16383"/>
                    <a:pt x="8191" y="16383"/>
                  </a:cubicBezTo>
                  <a:lnTo>
                    <a:pt x="183737" y="16383"/>
                  </a:lnTo>
                  <a:cubicBezTo>
                    <a:pt x="188309" y="16383"/>
                    <a:pt x="191929" y="12668"/>
                    <a:pt x="191929" y="8192"/>
                  </a:cubicBezTo>
                  <a:cubicBezTo>
                    <a:pt x="191929" y="3715"/>
                    <a:pt x="188214" y="0"/>
                    <a:pt x="183737"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4" name="Google Shape;4714;p56"/>
          <p:cNvGrpSpPr/>
          <p:nvPr/>
        </p:nvGrpSpPr>
        <p:grpSpPr>
          <a:xfrm>
            <a:off x="6864979" y="2891133"/>
            <a:ext cx="230690" cy="230690"/>
            <a:chOff x="7309484" y="2688526"/>
            <a:chExt cx="509587" cy="509587"/>
          </a:xfrm>
        </p:grpSpPr>
        <p:sp>
          <p:nvSpPr>
            <p:cNvPr id="4715" name="Google Shape;4715;p56"/>
            <p:cNvSpPr/>
            <p:nvPr/>
          </p:nvSpPr>
          <p:spPr>
            <a:xfrm>
              <a:off x="7309484" y="2688526"/>
              <a:ext cx="509587" cy="509587"/>
            </a:xfrm>
            <a:custGeom>
              <a:rect b="b" l="l" r="r" t="t"/>
              <a:pathLst>
                <a:path extrusionOk="0" h="509587" w="509587">
                  <a:moveTo>
                    <a:pt x="435007" y="74581"/>
                  </a:moveTo>
                  <a:cubicBezTo>
                    <a:pt x="386905" y="26479"/>
                    <a:pt x="322897" y="0"/>
                    <a:pt x="254794" y="0"/>
                  </a:cubicBezTo>
                  <a:cubicBezTo>
                    <a:pt x="186690" y="0"/>
                    <a:pt x="122777" y="26479"/>
                    <a:pt x="74581" y="74581"/>
                  </a:cubicBezTo>
                  <a:cubicBezTo>
                    <a:pt x="26479" y="122682"/>
                    <a:pt x="0" y="186690"/>
                    <a:pt x="0" y="254794"/>
                  </a:cubicBezTo>
                  <a:cubicBezTo>
                    <a:pt x="0" y="322898"/>
                    <a:pt x="26479" y="386810"/>
                    <a:pt x="74581" y="435007"/>
                  </a:cubicBezTo>
                  <a:cubicBezTo>
                    <a:pt x="122682" y="483108"/>
                    <a:pt x="186690" y="509587"/>
                    <a:pt x="254794" y="509587"/>
                  </a:cubicBezTo>
                  <a:cubicBezTo>
                    <a:pt x="322897" y="509587"/>
                    <a:pt x="386810" y="483108"/>
                    <a:pt x="435007" y="435007"/>
                  </a:cubicBezTo>
                  <a:cubicBezTo>
                    <a:pt x="483108" y="386906"/>
                    <a:pt x="509588" y="322898"/>
                    <a:pt x="509588" y="254794"/>
                  </a:cubicBezTo>
                  <a:cubicBezTo>
                    <a:pt x="509588" y="186690"/>
                    <a:pt x="483108" y="122777"/>
                    <a:pt x="435007" y="74581"/>
                  </a:cubicBezTo>
                  <a:close/>
                  <a:moveTo>
                    <a:pt x="285750" y="492252"/>
                  </a:moveTo>
                  <a:lnTo>
                    <a:pt x="278130" y="415385"/>
                  </a:lnTo>
                  <a:cubicBezTo>
                    <a:pt x="277749" y="411194"/>
                    <a:pt x="273939" y="408146"/>
                    <a:pt x="269748" y="408527"/>
                  </a:cubicBezTo>
                  <a:cubicBezTo>
                    <a:pt x="265557" y="408908"/>
                    <a:pt x="262509" y="412718"/>
                    <a:pt x="262890" y="416909"/>
                  </a:cubicBezTo>
                  <a:lnTo>
                    <a:pt x="270510" y="493776"/>
                  </a:lnTo>
                  <a:cubicBezTo>
                    <a:pt x="265271" y="494157"/>
                    <a:pt x="260033" y="494252"/>
                    <a:pt x="254794" y="494252"/>
                  </a:cubicBezTo>
                  <a:cubicBezTo>
                    <a:pt x="190786" y="494252"/>
                    <a:pt x="130683" y="469297"/>
                    <a:pt x="85439" y="424148"/>
                  </a:cubicBezTo>
                  <a:cubicBezTo>
                    <a:pt x="40196" y="378905"/>
                    <a:pt x="15335" y="318802"/>
                    <a:pt x="15335" y="254794"/>
                  </a:cubicBezTo>
                  <a:cubicBezTo>
                    <a:pt x="15335" y="190786"/>
                    <a:pt x="40291" y="130683"/>
                    <a:pt x="85439" y="85439"/>
                  </a:cubicBezTo>
                  <a:cubicBezTo>
                    <a:pt x="93345" y="77533"/>
                    <a:pt x="101632" y="70294"/>
                    <a:pt x="110395" y="63722"/>
                  </a:cubicBezTo>
                  <a:lnTo>
                    <a:pt x="189357" y="175355"/>
                  </a:lnTo>
                  <a:cubicBezTo>
                    <a:pt x="166497" y="194215"/>
                    <a:pt x="151924" y="222790"/>
                    <a:pt x="151924" y="254794"/>
                  </a:cubicBezTo>
                  <a:cubicBezTo>
                    <a:pt x="151924" y="311563"/>
                    <a:pt x="198120" y="357759"/>
                    <a:pt x="254889" y="357759"/>
                  </a:cubicBezTo>
                  <a:cubicBezTo>
                    <a:pt x="255651" y="357759"/>
                    <a:pt x="256413" y="357759"/>
                    <a:pt x="257175" y="357759"/>
                  </a:cubicBezTo>
                  <a:lnTo>
                    <a:pt x="259271" y="378905"/>
                  </a:lnTo>
                  <a:cubicBezTo>
                    <a:pt x="259652" y="382810"/>
                    <a:pt x="262985" y="385762"/>
                    <a:pt x="266891" y="385762"/>
                  </a:cubicBezTo>
                  <a:cubicBezTo>
                    <a:pt x="267176" y="385762"/>
                    <a:pt x="267367" y="385762"/>
                    <a:pt x="267653" y="385762"/>
                  </a:cubicBezTo>
                  <a:cubicBezTo>
                    <a:pt x="271844" y="385382"/>
                    <a:pt x="274892" y="381572"/>
                    <a:pt x="274511" y="377381"/>
                  </a:cubicBezTo>
                  <a:lnTo>
                    <a:pt x="272415" y="356235"/>
                  </a:lnTo>
                  <a:cubicBezTo>
                    <a:pt x="285941" y="353949"/>
                    <a:pt x="298513" y="348996"/>
                    <a:pt x="309658" y="341948"/>
                  </a:cubicBezTo>
                  <a:lnTo>
                    <a:pt x="390811" y="451961"/>
                  </a:lnTo>
                  <a:cubicBezTo>
                    <a:pt x="359474" y="473583"/>
                    <a:pt x="323469" y="487394"/>
                    <a:pt x="285845" y="492252"/>
                  </a:cubicBezTo>
                  <a:close/>
                  <a:moveTo>
                    <a:pt x="254794" y="167068"/>
                  </a:moveTo>
                  <a:cubicBezTo>
                    <a:pt x="303181" y="167068"/>
                    <a:pt x="342519" y="206407"/>
                    <a:pt x="342519" y="254794"/>
                  </a:cubicBezTo>
                  <a:cubicBezTo>
                    <a:pt x="342519" y="303181"/>
                    <a:pt x="303181" y="342519"/>
                    <a:pt x="254794" y="342519"/>
                  </a:cubicBezTo>
                  <a:cubicBezTo>
                    <a:pt x="206407" y="342519"/>
                    <a:pt x="167069" y="303181"/>
                    <a:pt x="167069" y="254794"/>
                  </a:cubicBezTo>
                  <a:cubicBezTo>
                    <a:pt x="167069" y="206407"/>
                    <a:pt x="206407" y="167068"/>
                    <a:pt x="254794" y="167068"/>
                  </a:cubicBezTo>
                  <a:close/>
                  <a:moveTo>
                    <a:pt x="424148" y="424148"/>
                  </a:moveTo>
                  <a:cubicBezTo>
                    <a:pt x="417386" y="430911"/>
                    <a:pt x="410337" y="437102"/>
                    <a:pt x="403003" y="442912"/>
                  </a:cubicBezTo>
                  <a:lnTo>
                    <a:pt x="321850" y="332804"/>
                  </a:lnTo>
                  <a:cubicBezTo>
                    <a:pt x="343853" y="313944"/>
                    <a:pt x="357759" y="285941"/>
                    <a:pt x="357759" y="254699"/>
                  </a:cubicBezTo>
                  <a:cubicBezTo>
                    <a:pt x="357759" y="197930"/>
                    <a:pt x="311563" y="151733"/>
                    <a:pt x="254794" y="151733"/>
                  </a:cubicBezTo>
                  <a:cubicBezTo>
                    <a:pt x="253937" y="151733"/>
                    <a:pt x="252984" y="151733"/>
                    <a:pt x="252127" y="151733"/>
                  </a:cubicBezTo>
                  <a:lnTo>
                    <a:pt x="243935" y="68390"/>
                  </a:lnTo>
                  <a:cubicBezTo>
                    <a:pt x="243554" y="64198"/>
                    <a:pt x="239744" y="61151"/>
                    <a:pt x="235553" y="61532"/>
                  </a:cubicBezTo>
                  <a:cubicBezTo>
                    <a:pt x="231362" y="61913"/>
                    <a:pt x="228314" y="65723"/>
                    <a:pt x="228695" y="69914"/>
                  </a:cubicBezTo>
                  <a:lnTo>
                    <a:pt x="236887" y="153353"/>
                  </a:lnTo>
                  <a:cubicBezTo>
                    <a:pt x="224219" y="155543"/>
                    <a:pt x="212408" y="160115"/>
                    <a:pt x="201739" y="166497"/>
                  </a:cubicBezTo>
                  <a:lnTo>
                    <a:pt x="122777" y="54864"/>
                  </a:lnTo>
                  <a:cubicBezTo>
                    <a:pt x="152971" y="34862"/>
                    <a:pt x="187547" y="22003"/>
                    <a:pt x="223456" y="17335"/>
                  </a:cubicBezTo>
                  <a:lnTo>
                    <a:pt x="225076" y="33528"/>
                  </a:lnTo>
                  <a:cubicBezTo>
                    <a:pt x="225457" y="37719"/>
                    <a:pt x="229267" y="40767"/>
                    <a:pt x="233458" y="40386"/>
                  </a:cubicBezTo>
                  <a:cubicBezTo>
                    <a:pt x="237649" y="40005"/>
                    <a:pt x="240697" y="36195"/>
                    <a:pt x="240316" y="32004"/>
                  </a:cubicBezTo>
                  <a:lnTo>
                    <a:pt x="238696" y="15811"/>
                  </a:lnTo>
                  <a:cubicBezTo>
                    <a:pt x="244030" y="15430"/>
                    <a:pt x="249364" y="15240"/>
                    <a:pt x="254794" y="15240"/>
                  </a:cubicBezTo>
                  <a:cubicBezTo>
                    <a:pt x="318802" y="15240"/>
                    <a:pt x="378905" y="40195"/>
                    <a:pt x="424148" y="85344"/>
                  </a:cubicBezTo>
                  <a:cubicBezTo>
                    <a:pt x="469392" y="130588"/>
                    <a:pt x="494252" y="190691"/>
                    <a:pt x="494252" y="254699"/>
                  </a:cubicBezTo>
                  <a:cubicBezTo>
                    <a:pt x="494252" y="318707"/>
                    <a:pt x="469297" y="378809"/>
                    <a:pt x="424148" y="4240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6" name="Google Shape;4716;p56"/>
            <p:cNvSpPr/>
            <p:nvPr/>
          </p:nvSpPr>
          <p:spPr>
            <a:xfrm>
              <a:off x="7513414" y="2892361"/>
              <a:ext cx="101917" cy="101917"/>
            </a:xfrm>
            <a:custGeom>
              <a:rect b="b" l="l" r="r" t="t"/>
              <a:pathLst>
                <a:path extrusionOk="0" h="101917" w="101917">
                  <a:moveTo>
                    <a:pt x="50959" y="0"/>
                  </a:moveTo>
                  <a:cubicBezTo>
                    <a:pt x="22860" y="0"/>
                    <a:pt x="0" y="22860"/>
                    <a:pt x="0" y="50959"/>
                  </a:cubicBezTo>
                  <a:cubicBezTo>
                    <a:pt x="0" y="79057"/>
                    <a:pt x="22860" y="101918"/>
                    <a:pt x="50959" y="101918"/>
                  </a:cubicBezTo>
                  <a:cubicBezTo>
                    <a:pt x="79057" y="101918"/>
                    <a:pt x="101918" y="79057"/>
                    <a:pt x="101918" y="50959"/>
                  </a:cubicBezTo>
                  <a:cubicBezTo>
                    <a:pt x="101918" y="22860"/>
                    <a:pt x="79057" y="0"/>
                    <a:pt x="50959" y="0"/>
                  </a:cubicBezTo>
                  <a:close/>
                  <a:moveTo>
                    <a:pt x="50959" y="86582"/>
                  </a:moveTo>
                  <a:cubicBezTo>
                    <a:pt x="31337" y="86582"/>
                    <a:pt x="15335" y="70580"/>
                    <a:pt x="15335" y="50959"/>
                  </a:cubicBezTo>
                  <a:cubicBezTo>
                    <a:pt x="15335" y="31337"/>
                    <a:pt x="31337" y="15335"/>
                    <a:pt x="50959" y="15335"/>
                  </a:cubicBezTo>
                  <a:cubicBezTo>
                    <a:pt x="70580" y="15335"/>
                    <a:pt x="86582" y="31337"/>
                    <a:pt x="86582" y="50959"/>
                  </a:cubicBezTo>
                  <a:cubicBezTo>
                    <a:pt x="86582" y="70580"/>
                    <a:pt x="70580" y="86582"/>
                    <a:pt x="50959" y="865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7" name="Google Shape;4717;p56"/>
          <p:cNvGrpSpPr/>
          <p:nvPr/>
        </p:nvGrpSpPr>
        <p:grpSpPr>
          <a:xfrm>
            <a:off x="5091559" y="3314889"/>
            <a:ext cx="274759" cy="273982"/>
            <a:chOff x="8239600" y="2722721"/>
            <a:chExt cx="606933" cy="605218"/>
          </a:xfrm>
        </p:grpSpPr>
        <p:sp>
          <p:nvSpPr>
            <p:cNvPr id="4718" name="Google Shape;4718;p56"/>
            <p:cNvSpPr/>
            <p:nvPr/>
          </p:nvSpPr>
          <p:spPr>
            <a:xfrm>
              <a:off x="8239600" y="2722721"/>
              <a:ext cx="606933" cy="605218"/>
            </a:xfrm>
            <a:custGeom>
              <a:rect b="b" l="l" r="r" t="t"/>
              <a:pathLst>
                <a:path extrusionOk="0" h="605218" w="606933">
                  <a:moveTo>
                    <a:pt x="597980" y="230791"/>
                  </a:moveTo>
                  <a:cubicBezTo>
                    <a:pt x="602838" y="230791"/>
                    <a:pt x="606838" y="226790"/>
                    <a:pt x="606838" y="221933"/>
                  </a:cubicBezTo>
                  <a:lnTo>
                    <a:pt x="606838" y="157258"/>
                  </a:lnTo>
                  <a:cubicBezTo>
                    <a:pt x="606838" y="149162"/>
                    <a:pt x="600266" y="142494"/>
                    <a:pt x="592074" y="142494"/>
                  </a:cubicBezTo>
                  <a:lnTo>
                    <a:pt x="389858" y="142494"/>
                  </a:lnTo>
                  <a:lnTo>
                    <a:pt x="389858" y="108776"/>
                  </a:lnTo>
                  <a:cubicBezTo>
                    <a:pt x="403956" y="106870"/>
                    <a:pt x="417005" y="100393"/>
                    <a:pt x="427291" y="90202"/>
                  </a:cubicBezTo>
                  <a:cubicBezTo>
                    <a:pt x="437579" y="79915"/>
                    <a:pt x="443199" y="66294"/>
                    <a:pt x="443199" y="51721"/>
                  </a:cubicBezTo>
                  <a:cubicBezTo>
                    <a:pt x="443199" y="37147"/>
                    <a:pt x="437579" y="23527"/>
                    <a:pt x="427291" y="13240"/>
                  </a:cubicBezTo>
                  <a:cubicBezTo>
                    <a:pt x="418719" y="4667"/>
                    <a:pt x="407384" y="0"/>
                    <a:pt x="395288" y="0"/>
                  </a:cubicBezTo>
                  <a:cubicBezTo>
                    <a:pt x="383191" y="0"/>
                    <a:pt x="371856" y="4667"/>
                    <a:pt x="363284" y="13240"/>
                  </a:cubicBezTo>
                  <a:cubicBezTo>
                    <a:pt x="348520" y="28003"/>
                    <a:pt x="348520" y="52102"/>
                    <a:pt x="363284" y="66961"/>
                  </a:cubicBezTo>
                  <a:cubicBezTo>
                    <a:pt x="375857" y="79534"/>
                    <a:pt x="396240" y="79534"/>
                    <a:pt x="408718" y="66961"/>
                  </a:cubicBezTo>
                  <a:cubicBezTo>
                    <a:pt x="412147" y="63532"/>
                    <a:pt x="412147" y="57912"/>
                    <a:pt x="408718" y="54388"/>
                  </a:cubicBezTo>
                  <a:cubicBezTo>
                    <a:pt x="405289" y="50959"/>
                    <a:pt x="399669" y="50959"/>
                    <a:pt x="396145" y="54388"/>
                  </a:cubicBezTo>
                  <a:cubicBezTo>
                    <a:pt x="390525" y="60007"/>
                    <a:pt x="381381" y="60007"/>
                    <a:pt x="375761" y="54388"/>
                  </a:cubicBezTo>
                  <a:cubicBezTo>
                    <a:pt x="367855" y="46482"/>
                    <a:pt x="367855" y="33623"/>
                    <a:pt x="375761" y="25717"/>
                  </a:cubicBezTo>
                  <a:cubicBezTo>
                    <a:pt x="381000" y="20479"/>
                    <a:pt x="387858" y="17621"/>
                    <a:pt x="395192" y="17621"/>
                  </a:cubicBezTo>
                  <a:cubicBezTo>
                    <a:pt x="402527" y="17621"/>
                    <a:pt x="409480" y="20479"/>
                    <a:pt x="414624" y="25717"/>
                  </a:cubicBezTo>
                  <a:cubicBezTo>
                    <a:pt x="421577" y="32671"/>
                    <a:pt x="425387" y="41815"/>
                    <a:pt x="425387" y="51626"/>
                  </a:cubicBezTo>
                  <a:cubicBezTo>
                    <a:pt x="425387" y="61436"/>
                    <a:pt x="421577" y="70580"/>
                    <a:pt x="414624" y="77533"/>
                  </a:cubicBezTo>
                  <a:cubicBezTo>
                    <a:pt x="405575" y="86582"/>
                    <a:pt x="393478" y="91630"/>
                    <a:pt x="380715" y="91630"/>
                  </a:cubicBezTo>
                  <a:cubicBezTo>
                    <a:pt x="367951" y="91630"/>
                    <a:pt x="355854" y="86678"/>
                    <a:pt x="346806" y="77533"/>
                  </a:cubicBezTo>
                  <a:cubicBezTo>
                    <a:pt x="346710" y="77438"/>
                    <a:pt x="346520" y="77248"/>
                    <a:pt x="346329" y="77153"/>
                  </a:cubicBezTo>
                  <a:cubicBezTo>
                    <a:pt x="344710" y="54483"/>
                    <a:pt x="325660" y="36481"/>
                    <a:pt x="302609" y="36481"/>
                  </a:cubicBezTo>
                  <a:cubicBezTo>
                    <a:pt x="279559" y="36481"/>
                    <a:pt x="260509" y="54483"/>
                    <a:pt x="258889" y="77153"/>
                  </a:cubicBezTo>
                  <a:cubicBezTo>
                    <a:pt x="258699" y="77248"/>
                    <a:pt x="258604" y="77438"/>
                    <a:pt x="258413" y="77533"/>
                  </a:cubicBezTo>
                  <a:cubicBezTo>
                    <a:pt x="249364" y="86582"/>
                    <a:pt x="237268" y="91630"/>
                    <a:pt x="224504" y="91630"/>
                  </a:cubicBezTo>
                  <a:cubicBezTo>
                    <a:pt x="211741" y="91630"/>
                    <a:pt x="199644" y="86678"/>
                    <a:pt x="190595" y="77533"/>
                  </a:cubicBezTo>
                  <a:cubicBezTo>
                    <a:pt x="176308" y="63246"/>
                    <a:pt x="176308" y="40005"/>
                    <a:pt x="190595" y="25717"/>
                  </a:cubicBezTo>
                  <a:cubicBezTo>
                    <a:pt x="201359" y="14954"/>
                    <a:pt x="218790" y="14954"/>
                    <a:pt x="229553" y="25717"/>
                  </a:cubicBezTo>
                  <a:cubicBezTo>
                    <a:pt x="237458" y="33623"/>
                    <a:pt x="237458" y="46482"/>
                    <a:pt x="229553" y="54388"/>
                  </a:cubicBezTo>
                  <a:cubicBezTo>
                    <a:pt x="223933" y="60007"/>
                    <a:pt x="214789" y="60007"/>
                    <a:pt x="209169" y="54388"/>
                  </a:cubicBezTo>
                  <a:cubicBezTo>
                    <a:pt x="205740" y="50959"/>
                    <a:pt x="200120" y="50959"/>
                    <a:pt x="196596" y="54388"/>
                  </a:cubicBezTo>
                  <a:cubicBezTo>
                    <a:pt x="193167" y="57817"/>
                    <a:pt x="193167" y="63437"/>
                    <a:pt x="196596" y="66961"/>
                  </a:cubicBezTo>
                  <a:cubicBezTo>
                    <a:pt x="209169" y="79534"/>
                    <a:pt x="229553" y="79534"/>
                    <a:pt x="242031" y="66961"/>
                  </a:cubicBezTo>
                  <a:cubicBezTo>
                    <a:pt x="256794" y="52197"/>
                    <a:pt x="256794" y="28099"/>
                    <a:pt x="242031" y="13240"/>
                  </a:cubicBezTo>
                  <a:cubicBezTo>
                    <a:pt x="224409" y="-4382"/>
                    <a:pt x="195644" y="-4382"/>
                    <a:pt x="178022" y="13240"/>
                  </a:cubicBezTo>
                  <a:cubicBezTo>
                    <a:pt x="156877" y="34385"/>
                    <a:pt x="156877" y="68961"/>
                    <a:pt x="178022" y="90106"/>
                  </a:cubicBezTo>
                  <a:cubicBezTo>
                    <a:pt x="188309" y="100393"/>
                    <a:pt x="201454" y="106870"/>
                    <a:pt x="215646" y="108776"/>
                  </a:cubicBezTo>
                  <a:lnTo>
                    <a:pt x="215646" y="142494"/>
                  </a:lnTo>
                  <a:lnTo>
                    <a:pt x="122015" y="142494"/>
                  </a:lnTo>
                  <a:cubicBezTo>
                    <a:pt x="117157" y="142494"/>
                    <a:pt x="113157" y="146494"/>
                    <a:pt x="113157" y="151352"/>
                  </a:cubicBezTo>
                  <a:cubicBezTo>
                    <a:pt x="113157" y="156210"/>
                    <a:pt x="117157" y="160211"/>
                    <a:pt x="122015" y="160211"/>
                  </a:cubicBezTo>
                  <a:lnTo>
                    <a:pt x="576644" y="160211"/>
                  </a:lnTo>
                  <a:lnTo>
                    <a:pt x="547116" y="189738"/>
                  </a:lnTo>
                  <a:cubicBezTo>
                    <a:pt x="546449" y="189738"/>
                    <a:pt x="545782" y="189548"/>
                    <a:pt x="545021" y="189548"/>
                  </a:cubicBezTo>
                  <a:lnTo>
                    <a:pt x="61913" y="189548"/>
                  </a:lnTo>
                  <a:cubicBezTo>
                    <a:pt x="61246" y="189548"/>
                    <a:pt x="60484" y="189548"/>
                    <a:pt x="59817" y="189738"/>
                  </a:cubicBezTo>
                  <a:lnTo>
                    <a:pt x="30289" y="160211"/>
                  </a:lnTo>
                  <a:lnTo>
                    <a:pt x="80582" y="160211"/>
                  </a:lnTo>
                  <a:cubicBezTo>
                    <a:pt x="85440" y="160211"/>
                    <a:pt x="89440" y="156210"/>
                    <a:pt x="89440" y="151352"/>
                  </a:cubicBezTo>
                  <a:cubicBezTo>
                    <a:pt x="89440" y="146494"/>
                    <a:pt x="85440" y="142494"/>
                    <a:pt x="80582" y="142494"/>
                  </a:cubicBezTo>
                  <a:lnTo>
                    <a:pt x="14764" y="142494"/>
                  </a:lnTo>
                  <a:cubicBezTo>
                    <a:pt x="6668" y="142494"/>
                    <a:pt x="0" y="149066"/>
                    <a:pt x="0" y="157258"/>
                  </a:cubicBezTo>
                  <a:lnTo>
                    <a:pt x="0" y="590455"/>
                  </a:lnTo>
                  <a:cubicBezTo>
                    <a:pt x="0" y="598551"/>
                    <a:pt x="6572" y="605219"/>
                    <a:pt x="14764" y="605219"/>
                  </a:cubicBezTo>
                  <a:lnTo>
                    <a:pt x="106013" y="605219"/>
                  </a:lnTo>
                  <a:cubicBezTo>
                    <a:pt x="110871" y="605219"/>
                    <a:pt x="114871" y="601218"/>
                    <a:pt x="114871" y="596360"/>
                  </a:cubicBezTo>
                  <a:cubicBezTo>
                    <a:pt x="114871" y="591502"/>
                    <a:pt x="110871" y="587502"/>
                    <a:pt x="106013" y="587502"/>
                  </a:cubicBezTo>
                  <a:lnTo>
                    <a:pt x="30289" y="587502"/>
                  </a:lnTo>
                  <a:lnTo>
                    <a:pt x="59817" y="557975"/>
                  </a:lnTo>
                  <a:cubicBezTo>
                    <a:pt x="60484" y="557975"/>
                    <a:pt x="61150" y="558165"/>
                    <a:pt x="61913" y="558165"/>
                  </a:cubicBezTo>
                  <a:lnTo>
                    <a:pt x="545021" y="558165"/>
                  </a:lnTo>
                  <a:cubicBezTo>
                    <a:pt x="545688" y="558165"/>
                    <a:pt x="546354" y="558165"/>
                    <a:pt x="547116" y="557975"/>
                  </a:cubicBezTo>
                  <a:lnTo>
                    <a:pt x="576644" y="587502"/>
                  </a:lnTo>
                  <a:lnTo>
                    <a:pt x="147447" y="587502"/>
                  </a:lnTo>
                  <a:cubicBezTo>
                    <a:pt x="142590" y="587502"/>
                    <a:pt x="138589" y="591502"/>
                    <a:pt x="138589" y="596360"/>
                  </a:cubicBezTo>
                  <a:cubicBezTo>
                    <a:pt x="138589" y="601218"/>
                    <a:pt x="142590" y="605219"/>
                    <a:pt x="147447" y="605219"/>
                  </a:cubicBezTo>
                  <a:lnTo>
                    <a:pt x="592169" y="605219"/>
                  </a:lnTo>
                  <a:cubicBezTo>
                    <a:pt x="600266" y="605219"/>
                    <a:pt x="606933" y="598646"/>
                    <a:pt x="606933" y="590455"/>
                  </a:cubicBezTo>
                  <a:lnTo>
                    <a:pt x="606933" y="263271"/>
                  </a:lnTo>
                  <a:cubicBezTo>
                    <a:pt x="606933" y="258413"/>
                    <a:pt x="602932" y="254413"/>
                    <a:pt x="598075" y="254413"/>
                  </a:cubicBezTo>
                  <a:cubicBezTo>
                    <a:pt x="593217" y="254413"/>
                    <a:pt x="589216" y="258413"/>
                    <a:pt x="589216" y="263271"/>
                  </a:cubicBezTo>
                  <a:lnTo>
                    <a:pt x="589216" y="574929"/>
                  </a:lnTo>
                  <a:lnTo>
                    <a:pt x="559689" y="545402"/>
                  </a:lnTo>
                  <a:cubicBezTo>
                    <a:pt x="559689" y="544735"/>
                    <a:pt x="559880" y="544068"/>
                    <a:pt x="559880" y="543306"/>
                  </a:cubicBezTo>
                  <a:lnTo>
                    <a:pt x="559880" y="204311"/>
                  </a:lnTo>
                  <a:cubicBezTo>
                    <a:pt x="559880" y="203644"/>
                    <a:pt x="559880" y="202883"/>
                    <a:pt x="559689" y="202216"/>
                  </a:cubicBezTo>
                  <a:lnTo>
                    <a:pt x="589216" y="172688"/>
                  </a:lnTo>
                  <a:lnTo>
                    <a:pt x="589216" y="221837"/>
                  </a:lnTo>
                  <a:cubicBezTo>
                    <a:pt x="589216" y="226695"/>
                    <a:pt x="593217" y="230696"/>
                    <a:pt x="598075" y="230696"/>
                  </a:cubicBezTo>
                  <a:close/>
                  <a:moveTo>
                    <a:pt x="302609" y="54197"/>
                  </a:moveTo>
                  <a:cubicBezTo>
                    <a:pt x="316992" y="54197"/>
                    <a:pt x="328708" y="65913"/>
                    <a:pt x="328708" y="80296"/>
                  </a:cubicBezTo>
                  <a:cubicBezTo>
                    <a:pt x="328708" y="94679"/>
                    <a:pt x="316992" y="106394"/>
                    <a:pt x="302609" y="106394"/>
                  </a:cubicBezTo>
                  <a:cubicBezTo>
                    <a:pt x="288227" y="106394"/>
                    <a:pt x="276511" y="94679"/>
                    <a:pt x="276511" y="80296"/>
                  </a:cubicBezTo>
                  <a:cubicBezTo>
                    <a:pt x="276511" y="65913"/>
                    <a:pt x="288227" y="54197"/>
                    <a:pt x="302609" y="54197"/>
                  </a:cubicBezTo>
                  <a:close/>
                  <a:moveTo>
                    <a:pt x="233363" y="108680"/>
                  </a:moveTo>
                  <a:cubicBezTo>
                    <a:pt x="243840" y="107252"/>
                    <a:pt x="253651" y="103441"/>
                    <a:pt x="262224" y="97345"/>
                  </a:cubicBezTo>
                  <a:cubicBezTo>
                    <a:pt x="268891" y="113062"/>
                    <a:pt x="284512" y="124111"/>
                    <a:pt x="302609" y="124111"/>
                  </a:cubicBezTo>
                  <a:cubicBezTo>
                    <a:pt x="320707" y="124111"/>
                    <a:pt x="336328" y="113062"/>
                    <a:pt x="342995" y="97345"/>
                  </a:cubicBezTo>
                  <a:cubicBezTo>
                    <a:pt x="351663" y="103441"/>
                    <a:pt x="361569" y="107252"/>
                    <a:pt x="372046" y="108680"/>
                  </a:cubicBezTo>
                  <a:lnTo>
                    <a:pt x="372046" y="142399"/>
                  </a:lnTo>
                  <a:lnTo>
                    <a:pt x="233363" y="142399"/>
                  </a:lnTo>
                  <a:lnTo>
                    <a:pt x="233363" y="108680"/>
                  </a:lnTo>
                  <a:close/>
                  <a:moveTo>
                    <a:pt x="17716" y="172688"/>
                  </a:moveTo>
                  <a:lnTo>
                    <a:pt x="47244" y="202216"/>
                  </a:lnTo>
                  <a:cubicBezTo>
                    <a:pt x="47244" y="202883"/>
                    <a:pt x="47054" y="203549"/>
                    <a:pt x="47054" y="204311"/>
                  </a:cubicBezTo>
                  <a:lnTo>
                    <a:pt x="47054" y="543306"/>
                  </a:lnTo>
                  <a:cubicBezTo>
                    <a:pt x="47054" y="543973"/>
                    <a:pt x="47054" y="544735"/>
                    <a:pt x="47244" y="545402"/>
                  </a:cubicBezTo>
                  <a:lnTo>
                    <a:pt x="17716" y="574929"/>
                  </a:lnTo>
                  <a:lnTo>
                    <a:pt x="17716" y="172784"/>
                  </a:lnTo>
                  <a:close/>
                  <a:moveTo>
                    <a:pt x="64865" y="207264"/>
                  </a:moveTo>
                  <a:lnTo>
                    <a:pt x="541973" y="207264"/>
                  </a:lnTo>
                  <a:lnTo>
                    <a:pt x="541973" y="540353"/>
                  </a:lnTo>
                  <a:lnTo>
                    <a:pt x="64865" y="540353"/>
                  </a:lnTo>
                  <a:lnTo>
                    <a:pt x="64865" y="2072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9" name="Google Shape;4719;p56"/>
            <p:cNvSpPr/>
            <p:nvPr/>
          </p:nvSpPr>
          <p:spPr>
            <a:xfrm>
              <a:off x="8320944" y="2946463"/>
              <a:ext cx="444245" cy="300132"/>
            </a:xfrm>
            <a:custGeom>
              <a:rect b="b" l="l" r="r" t="t"/>
              <a:pathLst>
                <a:path extrusionOk="0" h="300132" w="444245">
                  <a:moveTo>
                    <a:pt x="429482" y="0"/>
                  </a:moveTo>
                  <a:lnTo>
                    <a:pt x="14764" y="0"/>
                  </a:lnTo>
                  <a:cubicBezTo>
                    <a:pt x="6572" y="0"/>
                    <a:pt x="0" y="6668"/>
                    <a:pt x="0" y="14764"/>
                  </a:cubicBezTo>
                  <a:lnTo>
                    <a:pt x="0" y="285369"/>
                  </a:lnTo>
                  <a:cubicBezTo>
                    <a:pt x="0" y="293561"/>
                    <a:pt x="6667" y="300133"/>
                    <a:pt x="14764" y="300133"/>
                  </a:cubicBezTo>
                  <a:lnTo>
                    <a:pt x="429482" y="300133"/>
                  </a:lnTo>
                  <a:cubicBezTo>
                    <a:pt x="437673" y="300133"/>
                    <a:pt x="444246" y="293465"/>
                    <a:pt x="444246" y="285369"/>
                  </a:cubicBezTo>
                  <a:lnTo>
                    <a:pt x="444246" y="246221"/>
                  </a:lnTo>
                  <a:cubicBezTo>
                    <a:pt x="444246" y="241364"/>
                    <a:pt x="440245" y="237363"/>
                    <a:pt x="435387" y="237363"/>
                  </a:cubicBezTo>
                  <a:cubicBezTo>
                    <a:pt x="430530" y="237363"/>
                    <a:pt x="426529" y="241364"/>
                    <a:pt x="426529" y="246221"/>
                  </a:cubicBezTo>
                  <a:lnTo>
                    <a:pt x="426529" y="282416"/>
                  </a:lnTo>
                  <a:lnTo>
                    <a:pt x="17716" y="282416"/>
                  </a:lnTo>
                  <a:lnTo>
                    <a:pt x="17716" y="17717"/>
                  </a:lnTo>
                  <a:lnTo>
                    <a:pt x="426529" y="17717"/>
                  </a:lnTo>
                  <a:lnTo>
                    <a:pt x="426529" y="204883"/>
                  </a:lnTo>
                  <a:cubicBezTo>
                    <a:pt x="426529" y="209741"/>
                    <a:pt x="430530" y="213741"/>
                    <a:pt x="435387" y="213741"/>
                  </a:cubicBezTo>
                  <a:cubicBezTo>
                    <a:pt x="440245" y="213741"/>
                    <a:pt x="444246" y="209741"/>
                    <a:pt x="444246" y="204883"/>
                  </a:cubicBezTo>
                  <a:lnTo>
                    <a:pt x="444246" y="14764"/>
                  </a:lnTo>
                  <a:cubicBezTo>
                    <a:pt x="444246" y="6572"/>
                    <a:pt x="437579" y="0"/>
                    <a:pt x="42948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20" name="Google Shape;4720;p56"/>
          <p:cNvSpPr/>
          <p:nvPr/>
        </p:nvSpPr>
        <p:spPr>
          <a:xfrm>
            <a:off x="5559741" y="3319604"/>
            <a:ext cx="207695" cy="264551"/>
          </a:xfrm>
          <a:custGeom>
            <a:rect b="b" l="l" r="r" t="t"/>
            <a:pathLst>
              <a:path extrusionOk="0" h="584644" w="458995">
                <a:moveTo>
                  <a:pt x="453771" y="547021"/>
                </a:moveTo>
                <a:lnTo>
                  <a:pt x="235839" y="270415"/>
                </a:lnTo>
                <a:cubicBezTo>
                  <a:pt x="229267" y="246221"/>
                  <a:pt x="212979" y="225838"/>
                  <a:pt x="190786" y="214122"/>
                </a:cubicBezTo>
                <a:lnTo>
                  <a:pt x="190786" y="156019"/>
                </a:lnTo>
                <a:lnTo>
                  <a:pt x="207169" y="151543"/>
                </a:lnTo>
                <a:cubicBezTo>
                  <a:pt x="215360" y="149352"/>
                  <a:pt x="222028" y="143637"/>
                  <a:pt x="225457" y="135826"/>
                </a:cubicBezTo>
                <a:cubicBezTo>
                  <a:pt x="226219" y="134207"/>
                  <a:pt x="226790" y="132493"/>
                  <a:pt x="227171" y="130683"/>
                </a:cubicBezTo>
                <a:cubicBezTo>
                  <a:pt x="232696" y="133064"/>
                  <a:pt x="238792" y="134398"/>
                  <a:pt x="245173" y="134398"/>
                </a:cubicBezTo>
                <a:cubicBezTo>
                  <a:pt x="270034" y="134398"/>
                  <a:pt x="290322" y="114109"/>
                  <a:pt x="290322" y="89249"/>
                </a:cubicBezTo>
                <a:cubicBezTo>
                  <a:pt x="290322" y="82867"/>
                  <a:pt x="288989" y="76867"/>
                  <a:pt x="286607" y="71342"/>
                </a:cubicBezTo>
                <a:cubicBezTo>
                  <a:pt x="303276" y="81439"/>
                  <a:pt x="312515" y="98774"/>
                  <a:pt x="312515" y="121634"/>
                </a:cubicBezTo>
                <a:cubicBezTo>
                  <a:pt x="312515" y="148590"/>
                  <a:pt x="321945" y="169736"/>
                  <a:pt x="329946" y="182880"/>
                </a:cubicBezTo>
                <a:lnTo>
                  <a:pt x="310610" y="182499"/>
                </a:lnTo>
                <a:cubicBezTo>
                  <a:pt x="306896" y="182499"/>
                  <a:pt x="303467" y="184785"/>
                  <a:pt x="302324" y="188404"/>
                </a:cubicBezTo>
                <a:lnTo>
                  <a:pt x="296799" y="205359"/>
                </a:lnTo>
                <a:cubicBezTo>
                  <a:pt x="281845" y="193262"/>
                  <a:pt x="270415" y="178403"/>
                  <a:pt x="262795" y="160877"/>
                </a:cubicBezTo>
                <a:cubicBezTo>
                  <a:pt x="260890" y="156496"/>
                  <a:pt x="255842" y="154591"/>
                  <a:pt x="251555" y="156400"/>
                </a:cubicBezTo>
                <a:cubicBezTo>
                  <a:pt x="247174" y="158305"/>
                  <a:pt x="245269" y="163354"/>
                  <a:pt x="247079" y="167640"/>
                </a:cubicBezTo>
                <a:cubicBezTo>
                  <a:pt x="257556" y="191643"/>
                  <a:pt x="274130" y="211360"/>
                  <a:pt x="296513" y="226219"/>
                </a:cubicBezTo>
                <a:cubicBezTo>
                  <a:pt x="297942" y="227171"/>
                  <a:pt x="299561" y="227647"/>
                  <a:pt x="301276" y="227647"/>
                </a:cubicBezTo>
                <a:cubicBezTo>
                  <a:pt x="302228" y="227647"/>
                  <a:pt x="303181" y="227457"/>
                  <a:pt x="304133" y="227171"/>
                </a:cubicBezTo>
                <a:cubicBezTo>
                  <a:pt x="306705" y="226314"/>
                  <a:pt x="308610" y="224314"/>
                  <a:pt x="309467" y="221742"/>
                </a:cubicBezTo>
                <a:lnTo>
                  <a:pt x="316611" y="199549"/>
                </a:lnTo>
                <a:lnTo>
                  <a:pt x="346805" y="200215"/>
                </a:lnTo>
                <a:cubicBezTo>
                  <a:pt x="350234" y="200215"/>
                  <a:pt x="353378" y="198311"/>
                  <a:pt x="354806" y="195167"/>
                </a:cubicBezTo>
                <a:cubicBezTo>
                  <a:pt x="356235" y="192024"/>
                  <a:pt x="355568" y="188309"/>
                  <a:pt x="353282" y="185833"/>
                </a:cubicBezTo>
                <a:cubicBezTo>
                  <a:pt x="353092" y="185547"/>
                  <a:pt x="329660" y="160115"/>
                  <a:pt x="329660" y="121539"/>
                </a:cubicBezTo>
                <a:cubicBezTo>
                  <a:pt x="329660" y="97631"/>
                  <a:pt x="321469" y="77724"/>
                  <a:pt x="305848" y="64008"/>
                </a:cubicBezTo>
                <a:cubicBezTo>
                  <a:pt x="290989" y="50863"/>
                  <a:pt x="270034" y="43910"/>
                  <a:pt x="245269" y="43910"/>
                </a:cubicBezTo>
                <a:cubicBezTo>
                  <a:pt x="245269" y="43910"/>
                  <a:pt x="245269" y="43910"/>
                  <a:pt x="245269" y="43910"/>
                </a:cubicBezTo>
                <a:cubicBezTo>
                  <a:pt x="220409" y="43910"/>
                  <a:pt x="200120" y="64198"/>
                  <a:pt x="200120" y="89059"/>
                </a:cubicBezTo>
                <a:cubicBezTo>
                  <a:pt x="200120" y="91154"/>
                  <a:pt x="200311" y="93250"/>
                  <a:pt x="200596" y="95250"/>
                </a:cubicBezTo>
                <a:lnTo>
                  <a:pt x="166973" y="95250"/>
                </a:lnTo>
                <a:cubicBezTo>
                  <a:pt x="161639" y="95250"/>
                  <a:pt x="157258" y="90869"/>
                  <a:pt x="157258" y="85534"/>
                </a:cubicBezTo>
                <a:lnTo>
                  <a:pt x="157258" y="72104"/>
                </a:lnTo>
                <a:lnTo>
                  <a:pt x="237839" y="23717"/>
                </a:lnTo>
                <a:cubicBezTo>
                  <a:pt x="245078" y="19431"/>
                  <a:pt x="253270" y="17145"/>
                  <a:pt x="261652" y="17145"/>
                </a:cubicBezTo>
                <a:lnTo>
                  <a:pt x="369380" y="17145"/>
                </a:lnTo>
                <a:cubicBezTo>
                  <a:pt x="372523" y="17145"/>
                  <a:pt x="375094" y="19717"/>
                  <a:pt x="375094" y="22860"/>
                </a:cubicBezTo>
                <a:cubicBezTo>
                  <a:pt x="375094" y="25813"/>
                  <a:pt x="372809" y="28289"/>
                  <a:pt x="369856" y="28575"/>
                </a:cubicBezTo>
                <a:lnTo>
                  <a:pt x="328803" y="32004"/>
                </a:lnTo>
                <a:cubicBezTo>
                  <a:pt x="324136" y="32385"/>
                  <a:pt x="320612" y="36576"/>
                  <a:pt x="320992" y="41243"/>
                </a:cubicBezTo>
                <a:cubicBezTo>
                  <a:pt x="321374" y="45910"/>
                  <a:pt x="325565" y="49435"/>
                  <a:pt x="330232" y="49054"/>
                </a:cubicBezTo>
                <a:lnTo>
                  <a:pt x="371285" y="45625"/>
                </a:lnTo>
                <a:cubicBezTo>
                  <a:pt x="383000" y="44672"/>
                  <a:pt x="392240" y="34671"/>
                  <a:pt x="392240" y="22860"/>
                </a:cubicBezTo>
                <a:cubicBezTo>
                  <a:pt x="392240" y="10287"/>
                  <a:pt x="381953" y="0"/>
                  <a:pt x="369380" y="0"/>
                </a:cubicBezTo>
                <a:lnTo>
                  <a:pt x="261652" y="0"/>
                </a:lnTo>
                <a:cubicBezTo>
                  <a:pt x="250127" y="0"/>
                  <a:pt x="238887" y="3143"/>
                  <a:pt x="228981" y="9049"/>
                </a:cubicBezTo>
                <a:lnTo>
                  <a:pt x="144971" y="59436"/>
                </a:lnTo>
                <a:cubicBezTo>
                  <a:pt x="144494" y="59722"/>
                  <a:pt x="144018" y="60007"/>
                  <a:pt x="143542" y="60293"/>
                </a:cubicBezTo>
                <a:lnTo>
                  <a:pt x="122492" y="72866"/>
                </a:lnTo>
                <a:cubicBezTo>
                  <a:pt x="108966" y="80963"/>
                  <a:pt x="100584" y="95821"/>
                  <a:pt x="100584" y="111633"/>
                </a:cubicBezTo>
                <a:lnTo>
                  <a:pt x="100584" y="118967"/>
                </a:lnTo>
                <a:lnTo>
                  <a:pt x="22765" y="118967"/>
                </a:lnTo>
                <a:cubicBezTo>
                  <a:pt x="10192" y="118967"/>
                  <a:pt x="0" y="129159"/>
                  <a:pt x="0" y="141827"/>
                </a:cubicBezTo>
                <a:cubicBezTo>
                  <a:pt x="0" y="153638"/>
                  <a:pt x="9239" y="163640"/>
                  <a:pt x="21050" y="164592"/>
                </a:cubicBezTo>
                <a:lnTo>
                  <a:pt x="108966" y="171355"/>
                </a:lnTo>
                <a:lnTo>
                  <a:pt x="118396" y="234601"/>
                </a:lnTo>
                <a:lnTo>
                  <a:pt x="28575" y="331946"/>
                </a:lnTo>
                <a:cubicBezTo>
                  <a:pt x="15907" y="345662"/>
                  <a:pt x="13049" y="366046"/>
                  <a:pt x="21336" y="382810"/>
                </a:cubicBezTo>
                <a:lnTo>
                  <a:pt x="91154" y="522446"/>
                </a:lnTo>
                <a:lnTo>
                  <a:pt x="82486" y="574643"/>
                </a:lnTo>
                <a:cubicBezTo>
                  <a:pt x="82106" y="577120"/>
                  <a:pt x="82772" y="579692"/>
                  <a:pt x="84392" y="581597"/>
                </a:cubicBezTo>
                <a:cubicBezTo>
                  <a:pt x="86011" y="583501"/>
                  <a:pt x="88392" y="584645"/>
                  <a:pt x="90964" y="584645"/>
                </a:cubicBezTo>
                <a:lnTo>
                  <a:pt x="104585" y="584645"/>
                </a:lnTo>
                <a:cubicBezTo>
                  <a:pt x="116491" y="584645"/>
                  <a:pt x="127159" y="576643"/>
                  <a:pt x="130397" y="565118"/>
                </a:cubicBezTo>
                <a:lnTo>
                  <a:pt x="141542" y="525971"/>
                </a:lnTo>
                <a:cubicBezTo>
                  <a:pt x="144209" y="516731"/>
                  <a:pt x="143732" y="506730"/>
                  <a:pt x="140398" y="497681"/>
                </a:cubicBezTo>
                <a:lnTo>
                  <a:pt x="91821" y="368141"/>
                </a:lnTo>
                <a:lnTo>
                  <a:pt x="160592" y="308038"/>
                </a:lnTo>
                <a:cubicBezTo>
                  <a:pt x="164116" y="304895"/>
                  <a:pt x="164497" y="299561"/>
                  <a:pt x="161354" y="295942"/>
                </a:cubicBezTo>
                <a:cubicBezTo>
                  <a:pt x="158210" y="292417"/>
                  <a:pt x="152876" y="292037"/>
                  <a:pt x="149257" y="295180"/>
                </a:cubicBezTo>
                <a:lnTo>
                  <a:pt x="76105" y="359188"/>
                </a:lnTo>
                <a:cubicBezTo>
                  <a:pt x="73438" y="361569"/>
                  <a:pt x="72485" y="365284"/>
                  <a:pt x="73723" y="368617"/>
                </a:cubicBezTo>
                <a:lnTo>
                  <a:pt x="112871" y="473012"/>
                </a:lnTo>
                <a:lnTo>
                  <a:pt x="91440" y="484727"/>
                </a:lnTo>
                <a:lnTo>
                  <a:pt x="36671" y="375190"/>
                </a:lnTo>
                <a:cubicBezTo>
                  <a:pt x="31528" y="364808"/>
                  <a:pt x="33242" y="352139"/>
                  <a:pt x="41148" y="343662"/>
                </a:cubicBezTo>
                <a:lnTo>
                  <a:pt x="132302" y="244888"/>
                </a:lnTo>
                <a:lnTo>
                  <a:pt x="181737" y="228409"/>
                </a:lnTo>
                <a:cubicBezTo>
                  <a:pt x="200787" y="238030"/>
                  <a:pt x="214693" y="255365"/>
                  <a:pt x="219837" y="276130"/>
                </a:cubicBezTo>
                <a:cubicBezTo>
                  <a:pt x="220123" y="277273"/>
                  <a:pt x="220694" y="278416"/>
                  <a:pt x="221456" y="279368"/>
                </a:cubicBezTo>
                <a:lnTo>
                  <a:pt x="391382" y="495014"/>
                </a:lnTo>
                <a:lnTo>
                  <a:pt x="374999" y="509397"/>
                </a:lnTo>
                <a:lnTo>
                  <a:pt x="188500" y="322897"/>
                </a:lnTo>
                <a:cubicBezTo>
                  <a:pt x="185166" y="319564"/>
                  <a:pt x="179737" y="319564"/>
                  <a:pt x="176403" y="322897"/>
                </a:cubicBezTo>
                <a:cubicBezTo>
                  <a:pt x="173069" y="326231"/>
                  <a:pt x="173069" y="331660"/>
                  <a:pt x="176403" y="334994"/>
                </a:cubicBezTo>
                <a:lnTo>
                  <a:pt x="419100" y="577691"/>
                </a:lnTo>
                <a:cubicBezTo>
                  <a:pt x="423482" y="582073"/>
                  <a:pt x="429387" y="584549"/>
                  <a:pt x="435578" y="584549"/>
                </a:cubicBezTo>
                <a:cubicBezTo>
                  <a:pt x="444627" y="584549"/>
                  <a:pt x="452628" y="579501"/>
                  <a:pt x="456629" y="571405"/>
                </a:cubicBezTo>
                <a:cubicBezTo>
                  <a:pt x="460534" y="563309"/>
                  <a:pt x="459581" y="553879"/>
                  <a:pt x="453962" y="546735"/>
                </a:cubicBezTo>
                <a:close/>
                <a:moveTo>
                  <a:pt x="118777" y="489395"/>
                </a:moveTo>
                <a:lnTo>
                  <a:pt x="124206" y="503872"/>
                </a:lnTo>
                <a:cubicBezTo>
                  <a:pt x="126301" y="509492"/>
                  <a:pt x="126587" y="515684"/>
                  <a:pt x="124873" y="521399"/>
                </a:cubicBezTo>
                <a:lnTo>
                  <a:pt x="113633" y="560546"/>
                </a:lnTo>
                <a:cubicBezTo>
                  <a:pt x="112490" y="564737"/>
                  <a:pt x="108585" y="567595"/>
                  <a:pt x="104299" y="567595"/>
                </a:cubicBezTo>
                <a:lnTo>
                  <a:pt x="100774" y="567595"/>
                </a:lnTo>
                <a:lnTo>
                  <a:pt x="108299" y="522637"/>
                </a:lnTo>
                <a:cubicBezTo>
                  <a:pt x="108585" y="520827"/>
                  <a:pt x="108299" y="519017"/>
                  <a:pt x="107537" y="517398"/>
                </a:cubicBezTo>
                <a:lnTo>
                  <a:pt x="98870" y="500158"/>
                </a:lnTo>
                <a:lnTo>
                  <a:pt x="118777" y="489299"/>
                </a:lnTo>
                <a:close/>
                <a:moveTo>
                  <a:pt x="173641" y="213265"/>
                </a:moveTo>
                <a:lnTo>
                  <a:pt x="134303" y="226409"/>
                </a:lnTo>
                <a:lnTo>
                  <a:pt x="126206" y="172307"/>
                </a:lnTo>
                <a:cubicBezTo>
                  <a:pt x="130969" y="172021"/>
                  <a:pt x="135636" y="171164"/>
                  <a:pt x="140303" y="169926"/>
                </a:cubicBezTo>
                <a:lnTo>
                  <a:pt x="173641" y="160782"/>
                </a:lnTo>
                <a:lnTo>
                  <a:pt x="173641" y="213265"/>
                </a:lnTo>
                <a:close/>
                <a:moveTo>
                  <a:pt x="245078" y="61436"/>
                </a:moveTo>
                <a:cubicBezTo>
                  <a:pt x="260509" y="61436"/>
                  <a:pt x="273082" y="74009"/>
                  <a:pt x="273082" y="89440"/>
                </a:cubicBezTo>
                <a:cubicBezTo>
                  <a:pt x="273082" y="104870"/>
                  <a:pt x="260509" y="117443"/>
                  <a:pt x="245078" y="117443"/>
                </a:cubicBezTo>
                <a:cubicBezTo>
                  <a:pt x="229648" y="117443"/>
                  <a:pt x="217075" y="104870"/>
                  <a:pt x="217075" y="89440"/>
                </a:cubicBezTo>
                <a:cubicBezTo>
                  <a:pt x="217075" y="74009"/>
                  <a:pt x="229648" y="61436"/>
                  <a:pt x="245078" y="61436"/>
                </a:cubicBezTo>
                <a:close/>
                <a:moveTo>
                  <a:pt x="117538" y="112109"/>
                </a:moveTo>
                <a:cubicBezTo>
                  <a:pt x="117538" y="102298"/>
                  <a:pt x="122777" y="93059"/>
                  <a:pt x="131159" y="88106"/>
                </a:cubicBezTo>
                <a:lnTo>
                  <a:pt x="139922" y="82867"/>
                </a:lnTo>
                <a:lnTo>
                  <a:pt x="139922" y="86011"/>
                </a:lnTo>
                <a:cubicBezTo>
                  <a:pt x="139922" y="96393"/>
                  <a:pt x="145923" y="105442"/>
                  <a:pt x="154591" y="109919"/>
                </a:cubicBezTo>
                <a:lnTo>
                  <a:pt x="125921" y="119444"/>
                </a:lnTo>
                <a:lnTo>
                  <a:pt x="117538" y="119444"/>
                </a:lnTo>
                <a:lnTo>
                  <a:pt x="117538" y="112109"/>
                </a:lnTo>
                <a:close/>
                <a:moveTo>
                  <a:pt x="16859" y="142208"/>
                </a:moveTo>
                <a:cubicBezTo>
                  <a:pt x="16859" y="139065"/>
                  <a:pt x="19431" y="136493"/>
                  <a:pt x="22574" y="136493"/>
                </a:cubicBezTo>
                <a:lnTo>
                  <a:pt x="108966" y="136493"/>
                </a:lnTo>
                <a:cubicBezTo>
                  <a:pt x="108966" y="136493"/>
                  <a:pt x="108966" y="136493"/>
                  <a:pt x="108966" y="136493"/>
                </a:cubicBezTo>
                <a:cubicBezTo>
                  <a:pt x="108966" y="136493"/>
                  <a:pt x="108966" y="136493"/>
                  <a:pt x="108966" y="136493"/>
                </a:cubicBezTo>
                <a:lnTo>
                  <a:pt x="127254" y="136493"/>
                </a:lnTo>
                <a:cubicBezTo>
                  <a:pt x="128207" y="136493"/>
                  <a:pt x="129064" y="136303"/>
                  <a:pt x="129921" y="136017"/>
                </a:cubicBezTo>
                <a:lnTo>
                  <a:pt x="196120" y="113919"/>
                </a:lnTo>
                <a:cubicBezTo>
                  <a:pt x="201263" y="112204"/>
                  <a:pt x="207073" y="114586"/>
                  <a:pt x="209455" y="119444"/>
                </a:cubicBezTo>
                <a:cubicBezTo>
                  <a:pt x="210979" y="122396"/>
                  <a:pt x="210979" y="125825"/>
                  <a:pt x="209645" y="128873"/>
                </a:cubicBezTo>
                <a:cubicBezTo>
                  <a:pt x="208312" y="131921"/>
                  <a:pt x="205645" y="134112"/>
                  <a:pt x="202502" y="135065"/>
                </a:cubicBezTo>
                <a:lnTo>
                  <a:pt x="135636" y="153257"/>
                </a:lnTo>
                <a:cubicBezTo>
                  <a:pt x="129445" y="154972"/>
                  <a:pt x="123158" y="155543"/>
                  <a:pt x="116776" y="155067"/>
                </a:cubicBezTo>
                <a:lnTo>
                  <a:pt x="116586" y="155067"/>
                </a:lnTo>
                <a:cubicBezTo>
                  <a:pt x="116586" y="155067"/>
                  <a:pt x="116586" y="155067"/>
                  <a:pt x="116586" y="155067"/>
                </a:cubicBezTo>
                <a:lnTo>
                  <a:pt x="22098" y="147828"/>
                </a:lnTo>
                <a:cubicBezTo>
                  <a:pt x="19145" y="147638"/>
                  <a:pt x="16859" y="145066"/>
                  <a:pt x="16859" y="142113"/>
                </a:cubicBezTo>
                <a:close/>
                <a:moveTo>
                  <a:pt x="440912" y="564261"/>
                </a:moveTo>
                <a:cubicBezTo>
                  <a:pt x="440436" y="565309"/>
                  <a:pt x="438817" y="567785"/>
                  <a:pt x="435292" y="567785"/>
                </a:cubicBezTo>
                <a:cubicBezTo>
                  <a:pt x="433673" y="567785"/>
                  <a:pt x="432054" y="567118"/>
                  <a:pt x="430911" y="565976"/>
                </a:cubicBezTo>
                <a:lnTo>
                  <a:pt x="386810" y="521875"/>
                </a:lnTo>
                <a:lnTo>
                  <a:pt x="401669" y="508825"/>
                </a:lnTo>
                <a:lnTo>
                  <a:pt x="440150" y="557689"/>
                </a:lnTo>
                <a:cubicBezTo>
                  <a:pt x="442341" y="560451"/>
                  <a:pt x="441389" y="563213"/>
                  <a:pt x="440817" y="56426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1" name="Google Shape;4721;p56"/>
          <p:cNvSpPr/>
          <p:nvPr/>
        </p:nvSpPr>
        <p:spPr>
          <a:xfrm>
            <a:off x="6438323" y="3313482"/>
            <a:ext cx="208344" cy="276796"/>
          </a:xfrm>
          <a:custGeom>
            <a:rect b="b" l="l" r="r" t="t"/>
            <a:pathLst>
              <a:path extrusionOk="0" h="733234" w="551904">
                <a:moveTo>
                  <a:pt x="522472" y="103346"/>
                </a:moveTo>
                <a:lnTo>
                  <a:pt x="298444" y="103346"/>
                </a:lnTo>
                <a:cubicBezTo>
                  <a:pt x="306064" y="93726"/>
                  <a:pt x="310731" y="81534"/>
                  <a:pt x="310731" y="68294"/>
                </a:cubicBezTo>
                <a:lnTo>
                  <a:pt x="310731" y="45149"/>
                </a:lnTo>
                <a:cubicBezTo>
                  <a:pt x="310731" y="20288"/>
                  <a:pt x="290538" y="0"/>
                  <a:pt x="265583" y="0"/>
                </a:cubicBezTo>
                <a:lnTo>
                  <a:pt x="231007" y="0"/>
                </a:lnTo>
                <a:cubicBezTo>
                  <a:pt x="212433" y="0"/>
                  <a:pt x="197384" y="15050"/>
                  <a:pt x="197384" y="33623"/>
                </a:cubicBezTo>
                <a:lnTo>
                  <a:pt x="197384" y="68199"/>
                </a:lnTo>
                <a:cubicBezTo>
                  <a:pt x="197384" y="77153"/>
                  <a:pt x="199479" y="85630"/>
                  <a:pt x="203194" y="93154"/>
                </a:cubicBezTo>
                <a:lnTo>
                  <a:pt x="155760" y="68008"/>
                </a:lnTo>
                <a:cubicBezTo>
                  <a:pt x="150521" y="65246"/>
                  <a:pt x="144044" y="67247"/>
                  <a:pt x="141282" y="72485"/>
                </a:cubicBezTo>
                <a:cubicBezTo>
                  <a:pt x="138519" y="77724"/>
                  <a:pt x="140520" y="84201"/>
                  <a:pt x="145758" y="86963"/>
                </a:cubicBezTo>
                <a:lnTo>
                  <a:pt x="157188" y="93059"/>
                </a:lnTo>
                <a:lnTo>
                  <a:pt x="140520" y="116110"/>
                </a:lnTo>
                <a:lnTo>
                  <a:pt x="24124" y="36100"/>
                </a:lnTo>
                <a:cubicBezTo>
                  <a:pt x="22124" y="34671"/>
                  <a:pt x="21648" y="32766"/>
                  <a:pt x="21552" y="31718"/>
                </a:cubicBezTo>
                <a:cubicBezTo>
                  <a:pt x="21457" y="30671"/>
                  <a:pt x="21552" y="28670"/>
                  <a:pt x="23267" y="26956"/>
                </a:cubicBezTo>
                <a:cubicBezTo>
                  <a:pt x="25172" y="25051"/>
                  <a:pt x="27934" y="24670"/>
                  <a:pt x="30315" y="25908"/>
                </a:cubicBezTo>
                <a:lnTo>
                  <a:pt x="104801" y="65342"/>
                </a:lnTo>
                <a:cubicBezTo>
                  <a:pt x="110040" y="68104"/>
                  <a:pt x="116517" y="66104"/>
                  <a:pt x="119279" y="60865"/>
                </a:cubicBezTo>
                <a:cubicBezTo>
                  <a:pt x="122041" y="55626"/>
                  <a:pt x="120041" y="49149"/>
                  <a:pt x="114802" y="46387"/>
                </a:cubicBezTo>
                <a:lnTo>
                  <a:pt x="40317" y="6953"/>
                </a:lnTo>
                <a:cubicBezTo>
                  <a:pt x="29553" y="1238"/>
                  <a:pt x="16599" y="3239"/>
                  <a:pt x="8027" y="11811"/>
                </a:cubicBezTo>
                <a:cubicBezTo>
                  <a:pt x="2217" y="17621"/>
                  <a:pt x="-641" y="25622"/>
                  <a:pt x="121" y="33719"/>
                </a:cubicBezTo>
                <a:cubicBezTo>
                  <a:pt x="883" y="41910"/>
                  <a:pt x="5169" y="49244"/>
                  <a:pt x="11932" y="53816"/>
                </a:cubicBezTo>
                <a:lnTo>
                  <a:pt x="168237" y="161258"/>
                </a:lnTo>
                <a:cubicBezTo>
                  <a:pt x="171762" y="163735"/>
                  <a:pt x="173762" y="167831"/>
                  <a:pt x="173476" y="172117"/>
                </a:cubicBezTo>
                <a:lnTo>
                  <a:pt x="162903" y="330613"/>
                </a:lnTo>
                <a:lnTo>
                  <a:pt x="94800" y="671132"/>
                </a:lnTo>
                <a:lnTo>
                  <a:pt x="51175" y="714756"/>
                </a:lnTo>
                <a:cubicBezTo>
                  <a:pt x="48127" y="717804"/>
                  <a:pt x="47175" y="722471"/>
                  <a:pt x="48889" y="726472"/>
                </a:cubicBezTo>
                <a:cubicBezTo>
                  <a:pt x="50508" y="730472"/>
                  <a:pt x="54509" y="733139"/>
                  <a:pt x="58795" y="733139"/>
                </a:cubicBezTo>
                <a:lnTo>
                  <a:pt x="139186" y="733139"/>
                </a:lnTo>
                <a:cubicBezTo>
                  <a:pt x="145092" y="733139"/>
                  <a:pt x="149949" y="728377"/>
                  <a:pt x="149949" y="722376"/>
                </a:cubicBezTo>
                <a:lnTo>
                  <a:pt x="149949" y="678371"/>
                </a:lnTo>
                <a:lnTo>
                  <a:pt x="227578" y="464915"/>
                </a:lnTo>
                <a:lnTo>
                  <a:pt x="266250" y="677513"/>
                </a:lnTo>
                <a:lnTo>
                  <a:pt x="266250" y="722471"/>
                </a:lnTo>
                <a:cubicBezTo>
                  <a:pt x="266250" y="728377"/>
                  <a:pt x="271012" y="733234"/>
                  <a:pt x="277013" y="733234"/>
                </a:cubicBezTo>
                <a:lnTo>
                  <a:pt x="357404" y="733234"/>
                </a:lnTo>
                <a:cubicBezTo>
                  <a:pt x="361785" y="733234"/>
                  <a:pt x="365691" y="730663"/>
                  <a:pt x="367310" y="726567"/>
                </a:cubicBezTo>
                <a:cubicBezTo>
                  <a:pt x="368929" y="722471"/>
                  <a:pt x="368072" y="717899"/>
                  <a:pt x="365024" y="714851"/>
                </a:cubicBezTo>
                <a:lnTo>
                  <a:pt x="322257" y="672084"/>
                </a:lnTo>
                <a:lnTo>
                  <a:pt x="322257" y="412528"/>
                </a:lnTo>
                <a:cubicBezTo>
                  <a:pt x="322257" y="406622"/>
                  <a:pt x="317494" y="401765"/>
                  <a:pt x="311493" y="401765"/>
                </a:cubicBezTo>
                <a:cubicBezTo>
                  <a:pt x="305493" y="401765"/>
                  <a:pt x="300730" y="406527"/>
                  <a:pt x="300730" y="412528"/>
                </a:cubicBezTo>
                <a:lnTo>
                  <a:pt x="300730" y="665798"/>
                </a:lnTo>
                <a:lnTo>
                  <a:pt x="285966" y="665798"/>
                </a:lnTo>
                <a:lnTo>
                  <a:pt x="241675" y="422053"/>
                </a:lnTo>
                <a:cubicBezTo>
                  <a:pt x="240818" y="417290"/>
                  <a:pt x="236817" y="413671"/>
                  <a:pt x="232055" y="413290"/>
                </a:cubicBezTo>
                <a:cubicBezTo>
                  <a:pt x="227197" y="412909"/>
                  <a:pt x="222720" y="415766"/>
                  <a:pt x="221101" y="420338"/>
                </a:cubicBezTo>
                <a:lnTo>
                  <a:pt x="131852" y="665798"/>
                </a:lnTo>
                <a:lnTo>
                  <a:pt x="118041" y="665798"/>
                </a:lnTo>
                <a:lnTo>
                  <a:pt x="182620" y="342900"/>
                </a:lnTo>
                <a:lnTo>
                  <a:pt x="300825" y="342900"/>
                </a:lnTo>
                <a:lnTo>
                  <a:pt x="300825" y="366617"/>
                </a:lnTo>
                <a:cubicBezTo>
                  <a:pt x="300825" y="372523"/>
                  <a:pt x="305588" y="377380"/>
                  <a:pt x="311589" y="377380"/>
                </a:cubicBezTo>
                <a:cubicBezTo>
                  <a:pt x="317589" y="377380"/>
                  <a:pt x="322352" y="372618"/>
                  <a:pt x="322352" y="366617"/>
                </a:cubicBezTo>
                <a:lnTo>
                  <a:pt x="322352" y="202692"/>
                </a:lnTo>
                <a:cubicBezTo>
                  <a:pt x="322352" y="196596"/>
                  <a:pt x="326733" y="191548"/>
                  <a:pt x="332734" y="190595"/>
                </a:cubicBezTo>
                <a:lnTo>
                  <a:pt x="527044" y="161449"/>
                </a:lnTo>
                <a:cubicBezTo>
                  <a:pt x="541522" y="159258"/>
                  <a:pt x="551904" y="147161"/>
                  <a:pt x="551904" y="132493"/>
                </a:cubicBezTo>
                <a:cubicBezTo>
                  <a:pt x="551904" y="116396"/>
                  <a:pt x="538760" y="103251"/>
                  <a:pt x="522663" y="103251"/>
                </a:cubicBezTo>
                <a:lnTo>
                  <a:pt x="522663" y="103251"/>
                </a:lnTo>
                <a:close/>
                <a:moveTo>
                  <a:pt x="287681" y="687324"/>
                </a:moveTo>
                <a:lnTo>
                  <a:pt x="306921" y="687324"/>
                </a:lnTo>
                <a:lnTo>
                  <a:pt x="331401" y="711803"/>
                </a:lnTo>
                <a:lnTo>
                  <a:pt x="287681" y="711803"/>
                </a:lnTo>
                <a:lnTo>
                  <a:pt x="287681" y="687324"/>
                </a:lnTo>
                <a:close/>
                <a:moveTo>
                  <a:pt x="218815" y="55912"/>
                </a:moveTo>
                <a:lnTo>
                  <a:pt x="251772" y="55912"/>
                </a:lnTo>
                <a:cubicBezTo>
                  <a:pt x="255772" y="55912"/>
                  <a:pt x="259582" y="58103"/>
                  <a:pt x="261868" y="61817"/>
                </a:cubicBezTo>
                <a:cubicBezTo>
                  <a:pt x="266440" y="68961"/>
                  <a:pt x="273965" y="78105"/>
                  <a:pt x="285395" y="84106"/>
                </a:cubicBezTo>
                <a:cubicBezTo>
                  <a:pt x="279585" y="95536"/>
                  <a:pt x="267774" y="103346"/>
                  <a:pt x="254153" y="103346"/>
                </a:cubicBezTo>
                <a:lnTo>
                  <a:pt x="253962" y="103346"/>
                </a:lnTo>
                <a:cubicBezTo>
                  <a:pt x="234627" y="103346"/>
                  <a:pt x="218910" y="87630"/>
                  <a:pt x="218910" y="68294"/>
                </a:cubicBezTo>
                <a:lnTo>
                  <a:pt x="218910" y="56007"/>
                </a:lnTo>
                <a:close/>
                <a:moveTo>
                  <a:pt x="241770" y="124778"/>
                </a:moveTo>
                <a:lnTo>
                  <a:pt x="266250" y="124778"/>
                </a:lnTo>
                <a:lnTo>
                  <a:pt x="266250" y="136970"/>
                </a:lnTo>
                <a:cubicBezTo>
                  <a:pt x="266250" y="143732"/>
                  <a:pt x="260725" y="149162"/>
                  <a:pt x="254058" y="149162"/>
                </a:cubicBezTo>
                <a:cubicBezTo>
                  <a:pt x="247390" y="149162"/>
                  <a:pt x="241866" y="143637"/>
                  <a:pt x="241866" y="136970"/>
                </a:cubicBezTo>
                <a:lnTo>
                  <a:pt x="241866" y="124778"/>
                </a:lnTo>
                <a:close/>
                <a:moveTo>
                  <a:pt x="231007" y="21431"/>
                </a:moveTo>
                <a:lnTo>
                  <a:pt x="265583" y="21431"/>
                </a:lnTo>
                <a:cubicBezTo>
                  <a:pt x="278632" y="21431"/>
                  <a:pt x="289205" y="32004"/>
                  <a:pt x="289205" y="45053"/>
                </a:cubicBezTo>
                <a:lnTo>
                  <a:pt x="289205" y="60865"/>
                </a:lnTo>
                <a:cubicBezTo>
                  <a:pt x="285109" y="57531"/>
                  <a:pt x="282156" y="53626"/>
                  <a:pt x="280061" y="50292"/>
                </a:cubicBezTo>
                <a:cubicBezTo>
                  <a:pt x="273774" y="40386"/>
                  <a:pt x="263202" y="34385"/>
                  <a:pt x="251772" y="34385"/>
                </a:cubicBezTo>
                <a:lnTo>
                  <a:pt x="218815" y="34385"/>
                </a:lnTo>
                <a:lnTo>
                  <a:pt x="218815" y="33623"/>
                </a:lnTo>
                <a:cubicBezTo>
                  <a:pt x="218815" y="26956"/>
                  <a:pt x="224244" y="21431"/>
                  <a:pt x="231007" y="21431"/>
                </a:cubicBezTo>
                <a:lnTo>
                  <a:pt x="231007" y="21431"/>
                </a:lnTo>
                <a:close/>
                <a:moveTo>
                  <a:pt x="128518" y="711708"/>
                </a:moveTo>
                <a:lnTo>
                  <a:pt x="84798" y="711708"/>
                </a:lnTo>
                <a:lnTo>
                  <a:pt x="109278" y="687229"/>
                </a:lnTo>
                <a:lnTo>
                  <a:pt x="128518" y="687229"/>
                </a:lnTo>
                <a:lnTo>
                  <a:pt x="128518" y="711708"/>
                </a:lnTo>
                <a:close/>
                <a:moveTo>
                  <a:pt x="329400" y="169354"/>
                </a:moveTo>
                <a:cubicBezTo>
                  <a:pt x="312732" y="171831"/>
                  <a:pt x="300730" y="185833"/>
                  <a:pt x="300730" y="202692"/>
                </a:cubicBezTo>
                <a:lnTo>
                  <a:pt x="300730" y="321374"/>
                </a:lnTo>
                <a:lnTo>
                  <a:pt x="185192" y="321374"/>
                </a:lnTo>
                <a:lnTo>
                  <a:pt x="195003" y="173641"/>
                </a:lnTo>
                <a:cubicBezTo>
                  <a:pt x="195765" y="161830"/>
                  <a:pt x="190240" y="150304"/>
                  <a:pt x="180429" y="143637"/>
                </a:cubicBezTo>
                <a:lnTo>
                  <a:pt x="158141" y="128302"/>
                </a:lnTo>
                <a:lnTo>
                  <a:pt x="176238" y="103156"/>
                </a:lnTo>
                <a:lnTo>
                  <a:pt x="199384" y="115348"/>
                </a:lnTo>
                <a:cubicBezTo>
                  <a:pt x="205956" y="118872"/>
                  <a:pt x="213005" y="121349"/>
                  <a:pt x="220244" y="122873"/>
                </a:cubicBezTo>
                <a:lnTo>
                  <a:pt x="220244" y="136874"/>
                </a:lnTo>
                <a:cubicBezTo>
                  <a:pt x="220244" y="155448"/>
                  <a:pt x="235389" y="170593"/>
                  <a:pt x="253962" y="170593"/>
                </a:cubicBezTo>
                <a:cubicBezTo>
                  <a:pt x="272536" y="170593"/>
                  <a:pt x="287681" y="155448"/>
                  <a:pt x="287681" y="136874"/>
                </a:cubicBezTo>
                <a:lnTo>
                  <a:pt x="287681" y="124682"/>
                </a:lnTo>
                <a:lnTo>
                  <a:pt x="340926" y="124682"/>
                </a:lnTo>
                <a:lnTo>
                  <a:pt x="340926" y="167545"/>
                </a:lnTo>
                <a:lnTo>
                  <a:pt x="329305" y="169259"/>
                </a:lnTo>
                <a:close/>
                <a:moveTo>
                  <a:pt x="523710" y="140208"/>
                </a:moveTo>
                <a:lnTo>
                  <a:pt x="362452" y="164402"/>
                </a:lnTo>
                <a:lnTo>
                  <a:pt x="362452" y="124778"/>
                </a:lnTo>
                <a:lnTo>
                  <a:pt x="522567" y="124778"/>
                </a:lnTo>
                <a:cubicBezTo>
                  <a:pt x="526854" y="124778"/>
                  <a:pt x="530378" y="128302"/>
                  <a:pt x="530378" y="132588"/>
                </a:cubicBezTo>
                <a:cubicBezTo>
                  <a:pt x="530378" y="136398"/>
                  <a:pt x="527520" y="139732"/>
                  <a:pt x="523806" y="140303"/>
                </a:cubicBezTo>
                <a:lnTo>
                  <a:pt x="523806" y="14030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722" name="Google Shape;4722;p56"/>
          <p:cNvGrpSpPr/>
          <p:nvPr/>
        </p:nvGrpSpPr>
        <p:grpSpPr>
          <a:xfrm>
            <a:off x="7729588" y="3351605"/>
            <a:ext cx="240349" cy="200549"/>
            <a:chOff x="5106828" y="3603783"/>
            <a:chExt cx="530923" cy="443007"/>
          </a:xfrm>
        </p:grpSpPr>
        <p:sp>
          <p:nvSpPr>
            <p:cNvPr id="4723" name="Google Shape;4723;p56"/>
            <p:cNvSpPr/>
            <p:nvPr/>
          </p:nvSpPr>
          <p:spPr>
            <a:xfrm>
              <a:off x="5250477" y="3877627"/>
              <a:ext cx="243911" cy="169073"/>
            </a:xfrm>
            <a:custGeom>
              <a:rect b="b" l="l" r="r" t="t"/>
              <a:pathLst>
                <a:path extrusionOk="0" h="169073" w="243911">
                  <a:moveTo>
                    <a:pt x="208204" y="13525"/>
                  </a:moveTo>
                  <a:cubicBezTo>
                    <a:pt x="206109" y="5524"/>
                    <a:pt x="198870" y="0"/>
                    <a:pt x="190678" y="0"/>
                  </a:cubicBezTo>
                  <a:lnTo>
                    <a:pt x="117431" y="0"/>
                  </a:lnTo>
                  <a:cubicBezTo>
                    <a:pt x="113145" y="0"/>
                    <a:pt x="109621" y="3524"/>
                    <a:pt x="109621" y="7810"/>
                  </a:cubicBezTo>
                  <a:cubicBezTo>
                    <a:pt x="109621" y="12097"/>
                    <a:pt x="113145" y="15621"/>
                    <a:pt x="117431" y="15621"/>
                  </a:cubicBezTo>
                  <a:lnTo>
                    <a:pt x="190678" y="15621"/>
                  </a:lnTo>
                  <a:cubicBezTo>
                    <a:pt x="191821" y="15621"/>
                    <a:pt x="192869" y="16383"/>
                    <a:pt x="193155" y="17526"/>
                  </a:cubicBezTo>
                  <a:lnTo>
                    <a:pt x="228112" y="150304"/>
                  </a:lnTo>
                  <a:cubicBezTo>
                    <a:pt x="228302" y="152400"/>
                    <a:pt x="227635" y="153257"/>
                    <a:pt x="225635" y="153543"/>
                  </a:cubicBezTo>
                  <a:lnTo>
                    <a:pt x="18181" y="153543"/>
                  </a:lnTo>
                  <a:cubicBezTo>
                    <a:pt x="16180" y="153257"/>
                    <a:pt x="15418" y="152305"/>
                    <a:pt x="15704" y="150304"/>
                  </a:cubicBezTo>
                  <a:lnTo>
                    <a:pt x="50661" y="17526"/>
                  </a:lnTo>
                  <a:cubicBezTo>
                    <a:pt x="50947" y="16383"/>
                    <a:pt x="51994" y="15621"/>
                    <a:pt x="53137" y="15621"/>
                  </a:cubicBezTo>
                  <a:lnTo>
                    <a:pt x="81141" y="15621"/>
                  </a:lnTo>
                  <a:cubicBezTo>
                    <a:pt x="85427" y="15621"/>
                    <a:pt x="88951" y="12097"/>
                    <a:pt x="88951" y="7810"/>
                  </a:cubicBezTo>
                  <a:cubicBezTo>
                    <a:pt x="88951" y="3524"/>
                    <a:pt x="85427" y="0"/>
                    <a:pt x="81141" y="0"/>
                  </a:cubicBezTo>
                  <a:lnTo>
                    <a:pt x="53137" y="0"/>
                  </a:lnTo>
                  <a:cubicBezTo>
                    <a:pt x="44946" y="0"/>
                    <a:pt x="37707" y="5524"/>
                    <a:pt x="35611" y="13525"/>
                  </a:cubicBezTo>
                  <a:lnTo>
                    <a:pt x="655" y="146304"/>
                  </a:lnTo>
                  <a:cubicBezTo>
                    <a:pt x="-2584" y="157353"/>
                    <a:pt x="6655" y="169354"/>
                    <a:pt x="18181" y="169069"/>
                  </a:cubicBezTo>
                  <a:lnTo>
                    <a:pt x="225730" y="169069"/>
                  </a:lnTo>
                  <a:cubicBezTo>
                    <a:pt x="237256" y="169354"/>
                    <a:pt x="246495" y="157353"/>
                    <a:pt x="243256" y="146304"/>
                  </a:cubicBezTo>
                  <a:lnTo>
                    <a:pt x="208300" y="135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4" name="Google Shape;4724;p56"/>
            <p:cNvSpPr/>
            <p:nvPr/>
          </p:nvSpPr>
          <p:spPr>
            <a:xfrm>
              <a:off x="5106828" y="3603783"/>
              <a:ext cx="530923" cy="443007"/>
            </a:xfrm>
            <a:custGeom>
              <a:rect b="b" l="l" r="r" t="t"/>
              <a:pathLst>
                <a:path extrusionOk="0" h="443007" w="530923">
                  <a:moveTo>
                    <a:pt x="517589" y="388048"/>
                  </a:moveTo>
                  <a:lnTo>
                    <a:pt x="517589" y="372999"/>
                  </a:lnTo>
                  <a:cubicBezTo>
                    <a:pt x="517589" y="361378"/>
                    <a:pt x="509016" y="351663"/>
                    <a:pt x="497872" y="349853"/>
                  </a:cubicBezTo>
                  <a:lnTo>
                    <a:pt x="497872" y="88487"/>
                  </a:lnTo>
                  <a:cubicBezTo>
                    <a:pt x="511016" y="79820"/>
                    <a:pt x="519684" y="65056"/>
                    <a:pt x="519684" y="48197"/>
                  </a:cubicBezTo>
                  <a:cubicBezTo>
                    <a:pt x="519684" y="21622"/>
                    <a:pt x="498062" y="0"/>
                    <a:pt x="471488" y="0"/>
                  </a:cubicBezTo>
                  <a:cubicBezTo>
                    <a:pt x="444913" y="0"/>
                    <a:pt x="423291" y="21622"/>
                    <a:pt x="423291" y="48197"/>
                  </a:cubicBezTo>
                  <a:cubicBezTo>
                    <a:pt x="423291" y="64579"/>
                    <a:pt x="431483" y="79058"/>
                    <a:pt x="444056" y="87821"/>
                  </a:cubicBezTo>
                  <a:lnTo>
                    <a:pt x="444056" y="113062"/>
                  </a:lnTo>
                  <a:lnTo>
                    <a:pt x="422815" y="113062"/>
                  </a:lnTo>
                  <a:cubicBezTo>
                    <a:pt x="414814" y="113062"/>
                    <a:pt x="408146" y="116967"/>
                    <a:pt x="403289" y="122587"/>
                  </a:cubicBezTo>
                  <a:cubicBezTo>
                    <a:pt x="393097" y="134874"/>
                    <a:pt x="381286" y="145828"/>
                    <a:pt x="368332" y="154972"/>
                  </a:cubicBezTo>
                  <a:cubicBezTo>
                    <a:pt x="364808" y="157448"/>
                    <a:pt x="363950" y="162306"/>
                    <a:pt x="366427" y="165830"/>
                  </a:cubicBezTo>
                  <a:cubicBezTo>
                    <a:pt x="368903" y="169354"/>
                    <a:pt x="373761" y="170212"/>
                    <a:pt x="377285" y="167735"/>
                  </a:cubicBezTo>
                  <a:cubicBezTo>
                    <a:pt x="385667" y="161830"/>
                    <a:pt x="393573" y="155258"/>
                    <a:pt x="400907" y="148114"/>
                  </a:cubicBezTo>
                  <a:cubicBezTo>
                    <a:pt x="403193" y="152876"/>
                    <a:pt x="407099" y="156781"/>
                    <a:pt x="411766" y="159258"/>
                  </a:cubicBezTo>
                  <a:cubicBezTo>
                    <a:pt x="372809" y="197072"/>
                    <a:pt x="320326" y="218503"/>
                    <a:pt x="265652" y="218503"/>
                  </a:cubicBezTo>
                  <a:cubicBezTo>
                    <a:pt x="210979" y="218503"/>
                    <a:pt x="158496" y="197072"/>
                    <a:pt x="119539" y="159258"/>
                  </a:cubicBezTo>
                  <a:cubicBezTo>
                    <a:pt x="124206" y="156877"/>
                    <a:pt x="128016" y="153067"/>
                    <a:pt x="130302" y="148304"/>
                  </a:cubicBezTo>
                  <a:cubicBezTo>
                    <a:pt x="166402" y="183261"/>
                    <a:pt x="214598" y="202978"/>
                    <a:pt x="265557" y="202978"/>
                  </a:cubicBezTo>
                  <a:cubicBezTo>
                    <a:pt x="292894" y="202978"/>
                    <a:pt x="319373" y="197358"/>
                    <a:pt x="344234" y="186404"/>
                  </a:cubicBezTo>
                  <a:cubicBezTo>
                    <a:pt x="348139" y="184690"/>
                    <a:pt x="349949" y="180023"/>
                    <a:pt x="348234" y="176117"/>
                  </a:cubicBezTo>
                  <a:cubicBezTo>
                    <a:pt x="346520" y="172212"/>
                    <a:pt x="341852" y="170402"/>
                    <a:pt x="337947" y="172117"/>
                  </a:cubicBezTo>
                  <a:cubicBezTo>
                    <a:pt x="315087" y="182213"/>
                    <a:pt x="290703" y="187357"/>
                    <a:pt x="265557" y="187357"/>
                  </a:cubicBezTo>
                  <a:cubicBezTo>
                    <a:pt x="212027" y="187357"/>
                    <a:pt x="161735" y="163735"/>
                    <a:pt x="127730" y="122587"/>
                  </a:cubicBezTo>
                  <a:cubicBezTo>
                    <a:pt x="127730" y="122587"/>
                    <a:pt x="127730" y="122587"/>
                    <a:pt x="127730" y="122587"/>
                  </a:cubicBezTo>
                  <a:cubicBezTo>
                    <a:pt x="123254" y="116872"/>
                    <a:pt x="116300" y="113157"/>
                    <a:pt x="108490" y="113157"/>
                  </a:cubicBezTo>
                  <a:lnTo>
                    <a:pt x="87249" y="113157"/>
                  </a:lnTo>
                  <a:lnTo>
                    <a:pt x="87249" y="88773"/>
                  </a:lnTo>
                  <a:cubicBezTo>
                    <a:pt x="99917" y="80486"/>
                    <a:pt x="108395" y="66485"/>
                    <a:pt x="108966" y="50197"/>
                  </a:cubicBezTo>
                  <a:cubicBezTo>
                    <a:pt x="109157" y="45910"/>
                    <a:pt x="105728" y="42291"/>
                    <a:pt x="101441" y="42100"/>
                  </a:cubicBezTo>
                  <a:cubicBezTo>
                    <a:pt x="97155" y="42005"/>
                    <a:pt x="93536" y="45339"/>
                    <a:pt x="93345" y="49625"/>
                  </a:cubicBezTo>
                  <a:cubicBezTo>
                    <a:pt x="92774" y="67437"/>
                    <a:pt x="78010" y="81153"/>
                    <a:pt x="60674" y="81058"/>
                  </a:cubicBezTo>
                  <a:cubicBezTo>
                    <a:pt x="42672" y="81058"/>
                    <a:pt x="28004" y="66389"/>
                    <a:pt x="28004" y="48387"/>
                  </a:cubicBezTo>
                  <a:cubicBezTo>
                    <a:pt x="28004" y="30385"/>
                    <a:pt x="42672" y="15716"/>
                    <a:pt x="60674" y="15716"/>
                  </a:cubicBezTo>
                  <a:cubicBezTo>
                    <a:pt x="68294" y="15716"/>
                    <a:pt x="75629" y="18383"/>
                    <a:pt x="81439" y="23146"/>
                  </a:cubicBezTo>
                  <a:cubicBezTo>
                    <a:pt x="84773" y="25908"/>
                    <a:pt x="89630" y="25432"/>
                    <a:pt x="92393" y="22098"/>
                  </a:cubicBezTo>
                  <a:cubicBezTo>
                    <a:pt x="95155" y="18764"/>
                    <a:pt x="94679" y="13906"/>
                    <a:pt x="91345" y="11144"/>
                  </a:cubicBezTo>
                  <a:cubicBezTo>
                    <a:pt x="82772" y="4000"/>
                    <a:pt x="71819" y="95"/>
                    <a:pt x="60674" y="95"/>
                  </a:cubicBezTo>
                  <a:cubicBezTo>
                    <a:pt x="34100" y="95"/>
                    <a:pt x="12478" y="21717"/>
                    <a:pt x="12478" y="48292"/>
                  </a:cubicBezTo>
                  <a:cubicBezTo>
                    <a:pt x="12478" y="64675"/>
                    <a:pt x="20669" y="79153"/>
                    <a:pt x="33242" y="87916"/>
                  </a:cubicBezTo>
                  <a:lnTo>
                    <a:pt x="33242" y="349948"/>
                  </a:lnTo>
                  <a:cubicBezTo>
                    <a:pt x="22098" y="351758"/>
                    <a:pt x="13526" y="361474"/>
                    <a:pt x="13526" y="373094"/>
                  </a:cubicBezTo>
                  <a:lnTo>
                    <a:pt x="13526" y="388144"/>
                  </a:lnTo>
                  <a:cubicBezTo>
                    <a:pt x="5525" y="391859"/>
                    <a:pt x="0" y="399955"/>
                    <a:pt x="0" y="409289"/>
                  </a:cubicBezTo>
                  <a:lnTo>
                    <a:pt x="0" y="430054"/>
                  </a:lnTo>
                  <a:cubicBezTo>
                    <a:pt x="0" y="437198"/>
                    <a:pt x="5810" y="443008"/>
                    <a:pt x="12954" y="443008"/>
                  </a:cubicBezTo>
                  <a:lnTo>
                    <a:pt x="107347" y="443008"/>
                  </a:lnTo>
                  <a:cubicBezTo>
                    <a:pt x="114491" y="443008"/>
                    <a:pt x="120301" y="437198"/>
                    <a:pt x="120301" y="430054"/>
                  </a:cubicBezTo>
                  <a:lnTo>
                    <a:pt x="120301" y="409289"/>
                  </a:lnTo>
                  <a:cubicBezTo>
                    <a:pt x="120301" y="399955"/>
                    <a:pt x="114776" y="391859"/>
                    <a:pt x="106775" y="388144"/>
                  </a:cubicBezTo>
                  <a:lnTo>
                    <a:pt x="106775" y="373094"/>
                  </a:lnTo>
                  <a:cubicBezTo>
                    <a:pt x="106775" y="361474"/>
                    <a:pt x="98203" y="351758"/>
                    <a:pt x="87058" y="349948"/>
                  </a:cubicBezTo>
                  <a:lnTo>
                    <a:pt x="87058" y="161925"/>
                  </a:lnTo>
                  <a:lnTo>
                    <a:pt x="100203" y="161925"/>
                  </a:lnTo>
                  <a:cubicBezTo>
                    <a:pt x="142685" y="207836"/>
                    <a:pt x="202692" y="234124"/>
                    <a:pt x="265462" y="234124"/>
                  </a:cubicBezTo>
                  <a:cubicBezTo>
                    <a:pt x="328232" y="234124"/>
                    <a:pt x="388239" y="207836"/>
                    <a:pt x="430721" y="161925"/>
                  </a:cubicBezTo>
                  <a:lnTo>
                    <a:pt x="443865" y="161925"/>
                  </a:lnTo>
                  <a:lnTo>
                    <a:pt x="443865" y="349948"/>
                  </a:lnTo>
                  <a:cubicBezTo>
                    <a:pt x="432721" y="351758"/>
                    <a:pt x="424148" y="361474"/>
                    <a:pt x="424148" y="373094"/>
                  </a:cubicBezTo>
                  <a:lnTo>
                    <a:pt x="424148" y="388144"/>
                  </a:lnTo>
                  <a:cubicBezTo>
                    <a:pt x="416147" y="391859"/>
                    <a:pt x="410623" y="399955"/>
                    <a:pt x="410623" y="409289"/>
                  </a:cubicBezTo>
                  <a:lnTo>
                    <a:pt x="410623" y="430054"/>
                  </a:lnTo>
                  <a:cubicBezTo>
                    <a:pt x="410623" y="437198"/>
                    <a:pt x="416433" y="443008"/>
                    <a:pt x="423577" y="443008"/>
                  </a:cubicBezTo>
                  <a:lnTo>
                    <a:pt x="517970" y="443008"/>
                  </a:lnTo>
                  <a:cubicBezTo>
                    <a:pt x="525113" y="443008"/>
                    <a:pt x="530924" y="437198"/>
                    <a:pt x="530924" y="430054"/>
                  </a:cubicBezTo>
                  <a:lnTo>
                    <a:pt x="530924" y="409289"/>
                  </a:lnTo>
                  <a:cubicBezTo>
                    <a:pt x="530924" y="399955"/>
                    <a:pt x="525399" y="391859"/>
                    <a:pt x="517398" y="388144"/>
                  </a:cubicBezTo>
                  <a:lnTo>
                    <a:pt x="517398" y="388144"/>
                  </a:lnTo>
                  <a:close/>
                  <a:moveTo>
                    <a:pt x="60674" y="96488"/>
                  </a:moveTo>
                  <a:cubicBezTo>
                    <a:pt x="64389" y="96488"/>
                    <a:pt x="68104" y="96012"/>
                    <a:pt x="71533" y="95250"/>
                  </a:cubicBezTo>
                  <a:lnTo>
                    <a:pt x="71533" y="349568"/>
                  </a:lnTo>
                  <a:lnTo>
                    <a:pt x="48673" y="349568"/>
                  </a:lnTo>
                  <a:lnTo>
                    <a:pt x="48673" y="94964"/>
                  </a:lnTo>
                  <a:cubicBezTo>
                    <a:pt x="52483" y="95917"/>
                    <a:pt x="56483" y="96488"/>
                    <a:pt x="60579" y="96488"/>
                  </a:cubicBezTo>
                  <a:close/>
                  <a:moveTo>
                    <a:pt x="91250" y="372999"/>
                  </a:moveTo>
                  <a:lnTo>
                    <a:pt x="91250" y="385858"/>
                  </a:lnTo>
                  <a:lnTo>
                    <a:pt x="77248" y="385858"/>
                  </a:lnTo>
                  <a:cubicBezTo>
                    <a:pt x="72962" y="385858"/>
                    <a:pt x="69437" y="389382"/>
                    <a:pt x="69437" y="393668"/>
                  </a:cubicBezTo>
                  <a:cubicBezTo>
                    <a:pt x="69437" y="397955"/>
                    <a:pt x="72962" y="401479"/>
                    <a:pt x="77248" y="401479"/>
                  </a:cubicBezTo>
                  <a:lnTo>
                    <a:pt x="96965" y="401479"/>
                  </a:lnTo>
                  <a:cubicBezTo>
                    <a:pt x="101251" y="401479"/>
                    <a:pt x="104775" y="405003"/>
                    <a:pt x="104775" y="409289"/>
                  </a:cubicBezTo>
                  <a:lnTo>
                    <a:pt x="104775" y="427482"/>
                  </a:lnTo>
                  <a:lnTo>
                    <a:pt x="15526" y="427482"/>
                  </a:lnTo>
                  <a:lnTo>
                    <a:pt x="15526" y="409289"/>
                  </a:lnTo>
                  <a:cubicBezTo>
                    <a:pt x="15526" y="405003"/>
                    <a:pt x="19050" y="401479"/>
                    <a:pt x="23336" y="401479"/>
                  </a:cubicBezTo>
                  <a:lnTo>
                    <a:pt x="40958" y="401479"/>
                  </a:lnTo>
                  <a:cubicBezTo>
                    <a:pt x="45244" y="401479"/>
                    <a:pt x="48768" y="397955"/>
                    <a:pt x="48768" y="393668"/>
                  </a:cubicBezTo>
                  <a:cubicBezTo>
                    <a:pt x="48768" y="389382"/>
                    <a:pt x="45244" y="385858"/>
                    <a:pt x="40958" y="385858"/>
                  </a:cubicBezTo>
                  <a:lnTo>
                    <a:pt x="29051" y="385858"/>
                  </a:lnTo>
                  <a:lnTo>
                    <a:pt x="29051" y="372999"/>
                  </a:lnTo>
                  <a:cubicBezTo>
                    <a:pt x="29051" y="368618"/>
                    <a:pt x="32576" y="365093"/>
                    <a:pt x="36957" y="365093"/>
                  </a:cubicBezTo>
                  <a:lnTo>
                    <a:pt x="83439" y="365093"/>
                  </a:lnTo>
                  <a:cubicBezTo>
                    <a:pt x="87821" y="365093"/>
                    <a:pt x="91345" y="368618"/>
                    <a:pt x="91345" y="372999"/>
                  </a:cubicBezTo>
                  <a:close/>
                  <a:moveTo>
                    <a:pt x="87058" y="128588"/>
                  </a:moveTo>
                  <a:lnTo>
                    <a:pt x="108299" y="128588"/>
                  </a:lnTo>
                  <a:cubicBezTo>
                    <a:pt x="113157" y="128588"/>
                    <a:pt x="117158" y="132588"/>
                    <a:pt x="117158" y="137446"/>
                  </a:cubicBezTo>
                  <a:cubicBezTo>
                    <a:pt x="117158" y="142304"/>
                    <a:pt x="113157" y="146304"/>
                    <a:pt x="108299" y="146304"/>
                  </a:cubicBezTo>
                  <a:lnTo>
                    <a:pt x="87058" y="146304"/>
                  </a:lnTo>
                  <a:lnTo>
                    <a:pt x="87058" y="128683"/>
                  </a:lnTo>
                  <a:close/>
                  <a:moveTo>
                    <a:pt x="471392" y="15526"/>
                  </a:moveTo>
                  <a:cubicBezTo>
                    <a:pt x="489395" y="15526"/>
                    <a:pt x="504063" y="30194"/>
                    <a:pt x="504063" y="48197"/>
                  </a:cubicBezTo>
                  <a:cubicBezTo>
                    <a:pt x="504063" y="66199"/>
                    <a:pt x="489395" y="80867"/>
                    <a:pt x="471392" y="80867"/>
                  </a:cubicBezTo>
                  <a:cubicBezTo>
                    <a:pt x="453390" y="80867"/>
                    <a:pt x="438722" y="66199"/>
                    <a:pt x="438722" y="48197"/>
                  </a:cubicBezTo>
                  <a:cubicBezTo>
                    <a:pt x="438722" y="30194"/>
                    <a:pt x="453390" y="15526"/>
                    <a:pt x="471392" y="15526"/>
                  </a:cubicBezTo>
                  <a:close/>
                  <a:moveTo>
                    <a:pt x="471392" y="96393"/>
                  </a:moveTo>
                  <a:cubicBezTo>
                    <a:pt x="475107" y="96393"/>
                    <a:pt x="478822" y="95917"/>
                    <a:pt x="482251" y="95155"/>
                  </a:cubicBezTo>
                  <a:lnTo>
                    <a:pt x="482251" y="349472"/>
                  </a:lnTo>
                  <a:lnTo>
                    <a:pt x="459391" y="349472"/>
                  </a:lnTo>
                  <a:lnTo>
                    <a:pt x="459391" y="94869"/>
                  </a:lnTo>
                  <a:cubicBezTo>
                    <a:pt x="463201" y="95822"/>
                    <a:pt x="467201" y="96393"/>
                    <a:pt x="471297" y="96393"/>
                  </a:cubicBezTo>
                  <a:close/>
                  <a:moveTo>
                    <a:pt x="422624" y="146209"/>
                  </a:moveTo>
                  <a:cubicBezTo>
                    <a:pt x="417767" y="146209"/>
                    <a:pt x="413766" y="142208"/>
                    <a:pt x="413766" y="137350"/>
                  </a:cubicBezTo>
                  <a:cubicBezTo>
                    <a:pt x="413766" y="132493"/>
                    <a:pt x="417767" y="128492"/>
                    <a:pt x="422624" y="128492"/>
                  </a:cubicBezTo>
                  <a:lnTo>
                    <a:pt x="443865" y="128492"/>
                  </a:lnTo>
                  <a:lnTo>
                    <a:pt x="443865" y="146114"/>
                  </a:lnTo>
                  <a:lnTo>
                    <a:pt x="422624" y="146114"/>
                  </a:lnTo>
                  <a:close/>
                  <a:moveTo>
                    <a:pt x="447675" y="365093"/>
                  </a:moveTo>
                  <a:lnTo>
                    <a:pt x="494157" y="365093"/>
                  </a:lnTo>
                  <a:cubicBezTo>
                    <a:pt x="498539" y="365093"/>
                    <a:pt x="502063" y="368618"/>
                    <a:pt x="502063" y="372999"/>
                  </a:cubicBezTo>
                  <a:lnTo>
                    <a:pt x="502063" y="385858"/>
                  </a:lnTo>
                  <a:lnTo>
                    <a:pt x="439865" y="385858"/>
                  </a:lnTo>
                  <a:lnTo>
                    <a:pt x="439865" y="372999"/>
                  </a:lnTo>
                  <a:cubicBezTo>
                    <a:pt x="439865" y="368618"/>
                    <a:pt x="443389" y="365093"/>
                    <a:pt x="447770" y="365093"/>
                  </a:cubicBezTo>
                  <a:close/>
                  <a:moveTo>
                    <a:pt x="515493" y="427292"/>
                  </a:moveTo>
                  <a:lnTo>
                    <a:pt x="426244" y="427292"/>
                  </a:lnTo>
                  <a:lnTo>
                    <a:pt x="426244" y="409099"/>
                  </a:lnTo>
                  <a:cubicBezTo>
                    <a:pt x="426244" y="404813"/>
                    <a:pt x="429768" y="401288"/>
                    <a:pt x="434054" y="401288"/>
                  </a:cubicBezTo>
                  <a:lnTo>
                    <a:pt x="507683" y="401288"/>
                  </a:lnTo>
                  <a:cubicBezTo>
                    <a:pt x="511969" y="401288"/>
                    <a:pt x="515493" y="404813"/>
                    <a:pt x="515493" y="409099"/>
                  </a:cubicBezTo>
                  <a:lnTo>
                    <a:pt x="515493" y="4272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25" name="Google Shape;4725;p56"/>
          <p:cNvGrpSpPr/>
          <p:nvPr/>
        </p:nvGrpSpPr>
        <p:grpSpPr>
          <a:xfrm>
            <a:off x="6928466" y="2429670"/>
            <a:ext cx="103716" cy="288058"/>
            <a:chOff x="7020549" y="2299902"/>
            <a:chExt cx="198957" cy="552682"/>
          </a:xfrm>
        </p:grpSpPr>
        <p:sp>
          <p:nvSpPr>
            <p:cNvPr id="4726" name="Google Shape;4726;p56"/>
            <p:cNvSpPr/>
            <p:nvPr/>
          </p:nvSpPr>
          <p:spPr>
            <a:xfrm>
              <a:off x="7020549" y="2299902"/>
              <a:ext cx="198957" cy="552682"/>
            </a:xfrm>
            <a:custGeom>
              <a:rect b="b" l="l" r="r" t="t"/>
              <a:pathLst>
                <a:path extrusionOk="0" h="6502145" w="2340670">
                  <a:moveTo>
                    <a:pt x="1781221" y="5904548"/>
                  </a:moveTo>
                  <a:lnTo>
                    <a:pt x="559545" y="5904548"/>
                  </a:lnTo>
                  <a:cubicBezTo>
                    <a:pt x="557354" y="5904548"/>
                    <a:pt x="555163" y="5904643"/>
                    <a:pt x="552972" y="5904738"/>
                  </a:cubicBezTo>
                  <a:lnTo>
                    <a:pt x="552972" y="4879943"/>
                  </a:lnTo>
                  <a:cubicBezTo>
                    <a:pt x="552972" y="4876324"/>
                    <a:pt x="555925" y="4873371"/>
                    <a:pt x="559545" y="4873371"/>
                  </a:cubicBezTo>
                  <a:lnTo>
                    <a:pt x="660986" y="4873371"/>
                  </a:lnTo>
                  <a:cubicBezTo>
                    <a:pt x="660986" y="4873371"/>
                    <a:pt x="661176" y="4873371"/>
                    <a:pt x="661272" y="4873371"/>
                  </a:cubicBezTo>
                  <a:cubicBezTo>
                    <a:pt x="661272" y="4873371"/>
                    <a:pt x="661462" y="4873371"/>
                    <a:pt x="661557" y="4873371"/>
                  </a:cubicBezTo>
                  <a:lnTo>
                    <a:pt x="1679113" y="4873371"/>
                  </a:lnTo>
                  <a:cubicBezTo>
                    <a:pt x="1679113" y="4873371"/>
                    <a:pt x="1679399" y="4873371"/>
                    <a:pt x="1679494" y="4873371"/>
                  </a:cubicBezTo>
                  <a:cubicBezTo>
                    <a:pt x="1679685" y="4873371"/>
                    <a:pt x="1679780" y="4873371"/>
                    <a:pt x="1679971" y="4873371"/>
                  </a:cubicBezTo>
                  <a:lnTo>
                    <a:pt x="1781221" y="4873371"/>
                  </a:lnTo>
                  <a:cubicBezTo>
                    <a:pt x="1784841" y="4873371"/>
                    <a:pt x="1787793" y="4876324"/>
                    <a:pt x="1787793" y="4879943"/>
                  </a:cubicBezTo>
                  <a:lnTo>
                    <a:pt x="1787793" y="5592604"/>
                  </a:lnTo>
                  <a:cubicBezTo>
                    <a:pt x="1787793" y="5645182"/>
                    <a:pt x="1830465" y="5687854"/>
                    <a:pt x="1883043" y="5687854"/>
                  </a:cubicBezTo>
                  <a:cubicBezTo>
                    <a:pt x="1935621" y="5687854"/>
                    <a:pt x="1978293" y="5645182"/>
                    <a:pt x="1978293" y="5592604"/>
                  </a:cubicBezTo>
                  <a:lnTo>
                    <a:pt x="1978293" y="4879943"/>
                  </a:lnTo>
                  <a:cubicBezTo>
                    <a:pt x="1978293" y="4771263"/>
                    <a:pt x="1889901" y="4682871"/>
                    <a:pt x="1781221" y="4682871"/>
                  </a:cubicBezTo>
                  <a:lnTo>
                    <a:pt x="1738263" y="4682871"/>
                  </a:lnTo>
                  <a:lnTo>
                    <a:pt x="1630917" y="4468178"/>
                  </a:lnTo>
                  <a:cubicBezTo>
                    <a:pt x="1593674" y="4393787"/>
                    <a:pt x="1579863" y="4310920"/>
                    <a:pt x="1590817" y="4228434"/>
                  </a:cubicBezTo>
                  <a:lnTo>
                    <a:pt x="1731787" y="3171158"/>
                  </a:lnTo>
                  <a:cubicBezTo>
                    <a:pt x="1760171" y="2958084"/>
                    <a:pt x="1774649" y="2741105"/>
                    <a:pt x="1774649" y="2526221"/>
                  </a:cubicBezTo>
                  <a:lnTo>
                    <a:pt x="1774649" y="2226469"/>
                  </a:lnTo>
                  <a:lnTo>
                    <a:pt x="2041825" y="2226469"/>
                  </a:lnTo>
                  <a:cubicBezTo>
                    <a:pt x="2131741" y="2226469"/>
                    <a:pt x="2215942" y="2186559"/>
                    <a:pt x="2272902" y="2117122"/>
                  </a:cubicBezTo>
                  <a:cubicBezTo>
                    <a:pt x="2329861" y="2047589"/>
                    <a:pt x="2352435" y="1957197"/>
                    <a:pt x="2334814" y="1868996"/>
                  </a:cubicBezTo>
                  <a:lnTo>
                    <a:pt x="2226229" y="1326261"/>
                  </a:lnTo>
                  <a:cubicBezTo>
                    <a:pt x="2190987" y="1149858"/>
                    <a:pt x="2063066" y="1004983"/>
                    <a:pt x="1892378" y="948119"/>
                  </a:cubicBezTo>
                  <a:lnTo>
                    <a:pt x="1440798" y="797624"/>
                  </a:lnTo>
                  <a:cubicBezTo>
                    <a:pt x="1520713" y="724281"/>
                    <a:pt x="1570909" y="619125"/>
                    <a:pt x="1570909" y="502444"/>
                  </a:cubicBezTo>
                  <a:lnTo>
                    <a:pt x="1570909" y="400622"/>
                  </a:lnTo>
                  <a:cubicBezTo>
                    <a:pt x="1570909" y="179737"/>
                    <a:pt x="1391172" y="0"/>
                    <a:pt x="1170288" y="0"/>
                  </a:cubicBezTo>
                  <a:cubicBezTo>
                    <a:pt x="949403" y="0"/>
                    <a:pt x="769666" y="179737"/>
                    <a:pt x="769666" y="400622"/>
                  </a:cubicBezTo>
                  <a:lnTo>
                    <a:pt x="769666" y="502444"/>
                  </a:lnTo>
                  <a:cubicBezTo>
                    <a:pt x="769666" y="619125"/>
                    <a:pt x="819863" y="724376"/>
                    <a:pt x="899778" y="797624"/>
                  </a:cubicBezTo>
                  <a:lnTo>
                    <a:pt x="448197" y="948119"/>
                  </a:lnTo>
                  <a:cubicBezTo>
                    <a:pt x="277605" y="1004983"/>
                    <a:pt x="149684" y="1149858"/>
                    <a:pt x="114346" y="1326261"/>
                  </a:cubicBezTo>
                  <a:lnTo>
                    <a:pt x="5856" y="1868900"/>
                  </a:lnTo>
                  <a:cubicBezTo>
                    <a:pt x="-11765" y="1957007"/>
                    <a:pt x="10809" y="2047494"/>
                    <a:pt x="67769" y="2117027"/>
                  </a:cubicBezTo>
                  <a:cubicBezTo>
                    <a:pt x="124728" y="2186559"/>
                    <a:pt x="209025" y="2226374"/>
                    <a:pt x="298845" y="2226374"/>
                  </a:cubicBezTo>
                  <a:lnTo>
                    <a:pt x="1584149" y="2226374"/>
                  </a:lnTo>
                  <a:lnTo>
                    <a:pt x="1584149" y="2526125"/>
                  </a:lnTo>
                  <a:cubicBezTo>
                    <a:pt x="1584149" y="2732627"/>
                    <a:pt x="1570338" y="2941130"/>
                    <a:pt x="1543001" y="3145917"/>
                  </a:cubicBezTo>
                  <a:lnTo>
                    <a:pt x="1402031" y="4203192"/>
                  </a:lnTo>
                  <a:cubicBezTo>
                    <a:pt x="1386029" y="4323588"/>
                    <a:pt x="1406222" y="4444651"/>
                    <a:pt x="1460514" y="4553331"/>
                  </a:cubicBezTo>
                  <a:lnTo>
                    <a:pt x="1525284" y="4682776"/>
                  </a:lnTo>
                  <a:lnTo>
                    <a:pt x="1265633" y="4682776"/>
                  </a:lnTo>
                  <a:lnTo>
                    <a:pt x="1265633" y="2640140"/>
                  </a:lnTo>
                  <a:cubicBezTo>
                    <a:pt x="1265633" y="2587562"/>
                    <a:pt x="1222961" y="2544890"/>
                    <a:pt x="1170383" y="2544890"/>
                  </a:cubicBezTo>
                  <a:cubicBezTo>
                    <a:pt x="1117805" y="2544890"/>
                    <a:pt x="1075133" y="2587562"/>
                    <a:pt x="1075133" y="2640140"/>
                  </a:cubicBezTo>
                  <a:lnTo>
                    <a:pt x="1075133" y="4682776"/>
                  </a:lnTo>
                  <a:lnTo>
                    <a:pt x="815481" y="4682776"/>
                  </a:lnTo>
                  <a:lnTo>
                    <a:pt x="880251" y="4553331"/>
                  </a:lnTo>
                  <a:cubicBezTo>
                    <a:pt x="934544" y="4444746"/>
                    <a:pt x="954832" y="4323684"/>
                    <a:pt x="938735" y="4203192"/>
                  </a:cubicBezTo>
                  <a:lnTo>
                    <a:pt x="797765" y="3145917"/>
                  </a:lnTo>
                  <a:cubicBezTo>
                    <a:pt x="770428" y="2941225"/>
                    <a:pt x="756617" y="2732627"/>
                    <a:pt x="756617" y="2526125"/>
                  </a:cubicBezTo>
                  <a:cubicBezTo>
                    <a:pt x="756617" y="2473547"/>
                    <a:pt x="713945" y="2430875"/>
                    <a:pt x="661367" y="2430875"/>
                  </a:cubicBezTo>
                  <a:cubicBezTo>
                    <a:pt x="608789" y="2430875"/>
                    <a:pt x="566117" y="2473547"/>
                    <a:pt x="566117" y="2526125"/>
                  </a:cubicBezTo>
                  <a:cubicBezTo>
                    <a:pt x="566117" y="2741009"/>
                    <a:pt x="580500" y="2958084"/>
                    <a:pt x="608884" y="3171063"/>
                  </a:cubicBezTo>
                  <a:lnTo>
                    <a:pt x="749854" y="4228338"/>
                  </a:lnTo>
                  <a:cubicBezTo>
                    <a:pt x="760808" y="4310825"/>
                    <a:pt x="746997" y="4393692"/>
                    <a:pt x="709754" y="4468082"/>
                  </a:cubicBezTo>
                  <a:lnTo>
                    <a:pt x="602407" y="4682776"/>
                  </a:lnTo>
                  <a:lnTo>
                    <a:pt x="559449" y="4682776"/>
                  </a:lnTo>
                  <a:cubicBezTo>
                    <a:pt x="450769" y="4682776"/>
                    <a:pt x="362377" y="4771168"/>
                    <a:pt x="362377" y="4879849"/>
                  </a:cubicBezTo>
                  <a:lnTo>
                    <a:pt x="362377" y="5944743"/>
                  </a:lnTo>
                  <a:cubicBezTo>
                    <a:pt x="183021" y="6021515"/>
                    <a:pt x="57006" y="6199727"/>
                    <a:pt x="57006" y="6406896"/>
                  </a:cubicBezTo>
                  <a:cubicBezTo>
                    <a:pt x="57006" y="6459474"/>
                    <a:pt x="99678" y="6502146"/>
                    <a:pt x="152256" y="6502146"/>
                  </a:cubicBezTo>
                  <a:lnTo>
                    <a:pt x="2188320" y="6502146"/>
                  </a:lnTo>
                  <a:cubicBezTo>
                    <a:pt x="2240898" y="6502146"/>
                    <a:pt x="2283570" y="6459474"/>
                    <a:pt x="2283570" y="6406896"/>
                  </a:cubicBezTo>
                  <a:cubicBezTo>
                    <a:pt x="2283570" y="6129814"/>
                    <a:pt x="2058208" y="5904452"/>
                    <a:pt x="1781126" y="5904452"/>
                  </a:cubicBezTo>
                  <a:close/>
                  <a:moveTo>
                    <a:pt x="960166" y="400431"/>
                  </a:moveTo>
                  <a:cubicBezTo>
                    <a:pt x="960166" y="284512"/>
                    <a:pt x="1054464" y="190310"/>
                    <a:pt x="1170288" y="190310"/>
                  </a:cubicBezTo>
                  <a:cubicBezTo>
                    <a:pt x="1286112" y="190310"/>
                    <a:pt x="1380409" y="284607"/>
                    <a:pt x="1380409" y="400431"/>
                  </a:cubicBezTo>
                  <a:lnTo>
                    <a:pt x="1380409" y="502253"/>
                  </a:lnTo>
                  <a:cubicBezTo>
                    <a:pt x="1380409" y="618173"/>
                    <a:pt x="1286112" y="712375"/>
                    <a:pt x="1170288" y="712470"/>
                  </a:cubicBezTo>
                  <a:cubicBezTo>
                    <a:pt x="1170288" y="712470"/>
                    <a:pt x="1170288" y="712470"/>
                    <a:pt x="1170288" y="712470"/>
                  </a:cubicBezTo>
                  <a:cubicBezTo>
                    <a:pt x="1054464" y="712470"/>
                    <a:pt x="960166" y="618173"/>
                    <a:pt x="960166" y="502253"/>
                  </a:cubicBezTo>
                  <a:lnTo>
                    <a:pt x="960166" y="400431"/>
                  </a:lnTo>
                  <a:close/>
                  <a:moveTo>
                    <a:pt x="215025" y="1996250"/>
                  </a:moveTo>
                  <a:cubicBezTo>
                    <a:pt x="194356" y="1971008"/>
                    <a:pt x="186165" y="1938242"/>
                    <a:pt x="192546" y="1906334"/>
                  </a:cubicBezTo>
                  <a:lnTo>
                    <a:pt x="301131" y="1363599"/>
                  </a:lnTo>
                  <a:cubicBezTo>
                    <a:pt x="323039" y="1254061"/>
                    <a:pt x="402477" y="1164146"/>
                    <a:pt x="508395" y="1128808"/>
                  </a:cubicBezTo>
                  <a:lnTo>
                    <a:pt x="1170288" y="908209"/>
                  </a:lnTo>
                  <a:lnTo>
                    <a:pt x="1832180" y="1128808"/>
                  </a:lnTo>
                  <a:cubicBezTo>
                    <a:pt x="1938098" y="1164146"/>
                    <a:pt x="2017537" y="1254061"/>
                    <a:pt x="2039444" y="1363599"/>
                  </a:cubicBezTo>
                  <a:lnTo>
                    <a:pt x="2148029" y="1906334"/>
                  </a:lnTo>
                  <a:cubicBezTo>
                    <a:pt x="2154411" y="1938338"/>
                    <a:pt x="2146219" y="1971104"/>
                    <a:pt x="2125550" y="1996250"/>
                  </a:cubicBezTo>
                  <a:cubicBezTo>
                    <a:pt x="2104881" y="2021491"/>
                    <a:pt x="2074305" y="2035874"/>
                    <a:pt x="2041730" y="2035874"/>
                  </a:cubicBezTo>
                  <a:lnTo>
                    <a:pt x="1265538" y="2035874"/>
                  </a:lnTo>
                  <a:lnTo>
                    <a:pt x="1265538" y="1819180"/>
                  </a:lnTo>
                  <a:lnTo>
                    <a:pt x="1781126" y="1819180"/>
                  </a:lnTo>
                  <a:cubicBezTo>
                    <a:pt x="1814178" y="1819180"/>
                    <a:pt x="1844753" y="1802130"/>
                    <a:pt x="1862184" y="1774031"/>
                  </a:cubicBezTo>
                  <a:cubicBezTo>
                    <a:pt x="1879519" y="1745933"/>
                    <a:pt x="1881138" y="1710881"/>
                    <a:pt x="1866375" y="1681353"/>
                  </a:cubicBezTo>
                  <a:lnTo>
                    <a:pt x="1764552" y="1477709"/>
                  </a:lnTo>
                  <a:cubicBezTo>
                    <a:pt x="1741026" y="1430655"/>
                    <a:pt x="1683780" y="1411605"/>
                    <a:pt x="1636727" y="1435132"/>
                  </a:cubicBezTo>
                  <a:cubicBezTo>
                    <a:pt x="1589673" y="1458659"/>
                    <a:pt x="1570623" y="1515904"/>
                    <a:pt x="1594150" y="1562957"/>
                  </a:cubicBezTo>
                  <a:lnTo>
                    <a:pt x="1627012" y="1628775"/>
                  </a:lnTo>
                  <a:lnTo>
                    <a:pt x="713564" y="1628775"/>
                  </a:lnTo>
                  <a:lnTo>
                    <a:pt x="746425" y="1562957"/>
                  </a:lnTo>
                  <a:cubicBezTo>
                    <a:pt x="769952" y="1515904"/>
                    <a:pt x="750902" y="1458659"/>
                    <a:pt x="703848" y="1435132"/>
                  </a:cubicBezTo>
                  <a:cubicBezTo>
                    <a:pt x="656795" y="1411605"/>
                    <a:pt x="599550" y="1430655"/>
                    <a:pt x="576023" y="1477709"/>
                  </a:cubicBezTo>
                  <a:lnTo>
                    <a:pt x="474201" y="1681353"/>
                  </a:lnTo>
                  <a:cubicBezTo>
                    <a:pt x="459437" y="1710881"/>
                    <a:pt x="461056" y="1745933"/>
                    <a:pt x="478392" y="1774031"/>
                  </a:cubicBezTo>
                  <a:cubicBezTo>
                    <a:pt x="495727" y="1802130"/>
                    <a:pt x="526398" y="1819180"/>
                    <a:pt x="559449" y="1819180"/>
                  </a:cubicBezTo>
                  <a:lnTo>
                    <a:pt x="1075038" y="1819180"/>
                  </a:lnTo>
                  <a:lnTo>
                    <a:pt x="1075038" y="2035874"/>
                  </a:lnTo>
                  <a:lnTo>
                    <a:pt x="298845" y="2035874"/>
                  </a:lnTo>
                  <a:cubicBezTo>
                    <a:pt x="266270" y="2035874"/>
                    <a:pt x="235695" y="2021396"/>
                    <a:pt x="215025" y="1996250"/>
                  </a:cubicBezTo>
                  <a:close/>
                  <a:moveTo>
                    <a:pt x="262365" y="6311741"/>
                  </a:moveTo>
                  <a:cubicBezTo>
                    <a:pt x="302751" y="6186202"/>
                    <a:pt x="420670" y="6095048"/>
                    <a:pt x="559449" y="6095048"/>
                  </a:cubicBezTo>
                  <a:lnTo>
                    <a:pt x="1781126" y="6095048"/>
                  </a:lnTo>
                  <a:cubicBezTo>
                    <a:pt x="1919905" y="6095048"/>
                    <a:pt x="2037825" y="6186202"/>
                    <a:pt x="2078211" y="6311741"/>
                  </a:cubicBezTo>
                  <a:lnTo>
                    <a:pt x="262460" y="631174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7" name="Google Shape;4727;p56"/>
            <p:cNvSpPr/>
            <p:nvPr/>
          </p:nvSpPr>
          <p:spPr>
            <a:xfrm>
              <a:off x="7085459" y="2729171"/>
              <a:ext cx="68114" cy="16192"/>
            </a:xfrm>
            <a:custGeom>
              <a:rect b="b" l="l" r="r" t="t"/>
              <a:pathLst>
                <a:path extrusionOk="0" h="190500" w="801338">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8" name="Google Shape;4728;p56"/>
            <p:cNvSpPr/>
            <p:nvPr/>
          </p:nvSpPr>
          <p:spPr>
            <a:xfrm>
              <a:off x="7085459" y="2763512"/>
              <a:ext cx="68114" cy="16192"/>
            </a:xfrm>
            <a:custGeom>
              <a:rect b="b" l="l" r="r" t="t"/>
              <a:pathLst>
                <a:path extrusionOk="0" h="190500" w="801338">
                  <a:moveTo>
                    <a:pt x="706088" y="0"/>
                  </a:moveTo>
                  <a:lnTo>
                    <a:pt x="95250" y="0"/>
                  </a:lnTo>
                  <a:cubicBezTo>
                    <a:pt x="42672" y="0"/>
                    <a:pt x="0" y="42672"/>
                    <a:pt x="0" y="95250"/>
                  </a:cubicBezTo>
                  <a:cubicBezTo>
                    <a:pt x="0" y="147828"/>
                    <a:pt x="42672" y="190500"/>
                    <a:pt x="95250" y="190500"/>
                  </a:cubicBezTo>
                  <a:lnTo>
                    <a:pt x="706088" y="190500"/>
                  </a:lnTo>
                  <a:cubicBezTo>
                    <a:pt x="758666" y="190500"/>
                    <a:pt x="801338" y="147828"/>
                    <a:pt x="801338" y="95250"/>
                  </a:cubicBezTo>
                  <a:cubicBezTo>
                    <a:pt x="801338" y="42672"/>
                    <a:pt x="758666" y="0"/>
                    <a:pt x="70608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29" name="Google Shape;4729;p56"/>
          <p:cNvGrpSpPr/>
          <p:nvPr/>
        </p:nvGrpSpPr>
        <p:grpSpPr>
          <a:xfrm>
            <a:off x="8172229" y="1553084"/>
            <a:ext cx="230680" cy="293787"/>
            <a:chOff x="4891988" y="2428300"/>
            <a:chExt cx="285424" cy="363507"/>
          </a:xfrm>
        </p:grpSpPr>
        <p:sp>
          <p:nvSpPr>
            <p:cNvPr id="4730" name="Google Shape;4730;p56"/>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p:nvPr/>
        </p:nvSpPr>
        <p:spPr>
          <a:xfrm>
            <a:off x="4095300" y="1325248"/>
            <a:ext cx="1026600" cy="3966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182" name="Google Shape;182;p30"/>
          <p:cNvSpPr/>
          <p:nvPr/>
        </p:nvSpPr>
        <p:spPr>
          <a:xfrm>
            <a:off x="4095300" y="1954324"/>
            <a:ext cx="1026600" cy="3966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183" name="Google Shape;183;p30"/>
          <p:cNvSpPr/>
          <p:nvPr/>
        </p:nvSpPr>
        <p:spPr>
          <a:xfrm>
            <a:off x="4095300" y="2583400"/>
            <a:ext cx="1026600" cy="3966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184" name="Google Shape;184;p30"/>
          <p:cNvSpPr/>
          <p:nvPr/>
        </p:nvSpPr>
        <p:spPr>
          <a:xfrm>
            <a:off x="4095300" y="3212476"/>
            <a:ext cx="1026600" cy="3966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185" name="Google Shape;185;p30"/>
          <p:cNvSpPr/>
          <p:nvPr/>
        </p:nvSpPr>
        <p:spPr>
          <a:xfrm>
            <a:off x="4095300" y="3841552"/>
            <a:ext cx="1026600" cy="3966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186" name="Google Shape;186;p30"/>
          <p:cNvSpPr txBox="1"/>
          <p:nvPr>
            <p:ph type="title"/>
          </p:nvPr>
        </p:nvSpPr>
        <p:spPr>
          <a:xfrm>
            <a:off x="4156650" y="354450"/>
            <a:ext cx="417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b="0"/>
          </a:p>
        </p:txBody>
      </p:sp>
      <p:sp>
        <p:nvSpPr>
          <p:cNvPr id="187" name="Google Shape;187;p30"/>
          <p:cNvSpPr txBox="1"/>
          <p:nvPr>
            <p:ph idx="1" type="subTitle"/>
          </p:nvPr>
        </p:nvSpPr>
        <p:spPr>
          <a:xfrm>
            <a:off x="5326825" y="3846500"/>
            <a:ext cx="27999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88" name="Google Shape;188;p30"/>
          <p:cNvSpPr txBox="1"/>
          <p:nvPr>
            <p:ph idx="3" type="subTitle"/>
          </p:nvPr>
        </p:nvSpPr>
        <p:spPr>
          <a:xfrm>
            <a:off x="5326825" y="1329975"/>
            <a:ext cx="27999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89" name="Google Shape;189;p30"/>
          <p:cNvSpPr txBox="1"/>
          <p:nvPr>
            <p:ph idx="4" type="subTitle"/>
          </p:nvPr>
        </p:nvSpPr>
        <p:spPr>
          <a:xfrm>
            <a:off x="5326825" y="1959106"/>
            <a:ext cx="27999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90" name="Google Shape;190;p30"/>
          <p:cNvSpPr txBox="1"/>
          <p:nvPr>
            <p:ph idx="5" type="subTitle"/>
          </p:nvPr>
        </p:nvSpPr>
        <p:spPr>
          <a:xfrm>
            <a:off x="5326825" y="2588238"/>
            <a:ext cx="27999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91" name="Google Shape;191;p30"/>
          <p:cNvSpPr txBox="1"/>
          <p:nvPr>
            <p:ph idx="6" type="subTitle"/>
          </p:nvPr>
        </p:nvSpPr>
        <p:spPr>
          <a:xfrm>
            <a:off x="5326825" y="3217369"/>
            <a:ext cx="27999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192" name="Google Shape;192;p30"/>
          <p:cNvSpPr txBox="1"/>
          <p:nvPr>
            <p:ph idx="7" type="title"/>
          </p:nvPr>
        </p:nvSpPr>
        <p:spPr>
          <a:xfrm>
            <a:off x="4180256" y="3891123"/>
            <a:ext cx="864300" cy="3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0005</a:t>
            </a:r>
            <a:endParaRPr/>
          </a:p>
        </p:txBody>
      </p:sp>
      <p:sp>
        <p:nvSpPr>
          <p:cNvPr id="193" name="Google Shape;193;p30"/>
          <p:cNvSpPr txBox="1"/>
          <p:nvPr>
            <p:ph idx="8" type="title"/>
          </p:nvPr>
        </p:nvSpPr>
        <p:spPr>
          <a:xfrm>
            <a:off x="4180256" y="2003729"/>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0002</a:t>
            </a:r>
            <a:endParaRPr/>
          </a:p>
        </p:txBody>
      </p:sp>
      <p:sp>
        <p:nvSpPr>
          <p:cNvPr id="194" name="Google Shape;194;p30"/>
          <p:cNvSpPr txBox="1"/>
          <p:nvPr>
            <p:ph idx="9" type="title"/>
          </p:nvPr>
        </p:nvSpPr>
        <p:spPr>
          <a:xfrm>
            <a:off x="4180256" y="2632860"/>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0003</a:t>
            </a:r>
            <a:endParaRPr/>
          </a:p>
        </p:txBody>
      </p:sp>
      <p:sp>
        <p:nvSpPr>
          <p:cNvPr id="195" name="Google Shape;195;p30"/>
          <p:cNvSpPr txBox="1"/>
          <p:nvPr>
            <p:ph idx="13" type="title"/>
          </p:nvPr>
        </p:nvSpPr>
        <p:spPr>
          <a:xfrm>
            <a:off x="4180256" y="3261992"/>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0004</a:t>
            </a:r>
            <a:endParaRPr/>
          </a:p>
        </p:txBody>
      </p:sp>
      <p:sp>
        <p:nvSpPr>
          <p:cNvPr id="196" name="Google Shape;196;p30"/>
          <p:cNvSpPr txBox="1"/>
          <p:nvPr>
            <p:ph idx="14" type="title"/>
          </p:nvPr>
        </p:nvSpPr>
        <p:spPr>
          <a:xfrm>
            <a:off x="4180256" y="1374598"/>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0001</a:t>
            </a:r>
            <a:endParaRPr/>
          </a:p>
        </p:txBody>
      </p:sp>
      <p:pic>
        <p:nvPicPr>
          <p:cNvPr id="197" name="Google Shape;197;p30" title="futuristic-fantasy-portrait-with-costume (2).jpg"/>
          <p:cNvPicPr preferRelativeResize="0"/>
          <p:nvPr>
            <p:ph idx="2" type="pic"/>
          </p:nvPr>
        </p:nvPicPr>
        <p:blipFill rotWithShape="1">
          <a:blip r:embed="rId3">
            <a:alphaModFix/>
          </a:blip>
          <a:srcRect b="0" l="24892" r="24892" t="0"/>
          <a:stretch/>
        </p:blipFill>
        <p:spPr>
          <a:xfrm>
            <a:off x="402300" y="316050"/>
            <a:ext cx="3006900" cy="4511400"/>
          </a:xfrm>
          <a:prstGeom prst="roundRect">
            <a:avLst>
              <a:gd fmla="val 6157" name="adj"/>
            </a:avLst>
          </a:prstGeom>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5" name="Shape 4735"/>
        <p:cNvGrpSpPr/>
        <p:nvPr/>
      </p:nvGrpSpPr>
      <p:grpSpPr>
        <a:xfrm>
          <a:off x="0" y="0"/>
          <a:ext cx="0" cy="0"/>
          <a:chOff x="0" y="0"/>
          <a:chExt cx="0" cy="0"/>
        </a:xfrm>
      </p:grpSpPr>
      <p:sp>
        <p:nvSpPr>
          <p:cNvPr id="4736" name="Google Shape;4736;p57"/>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grpSp>
        <p:nvGrpSpPr>
          <p:cNvPr id="4737" name="Google Shape;4737;p57"/>
          <p:cNvGrpSpPr/>
          <p:nvPr/>
        </p:nvGrpSpPr>
        <p:grpSpPr>
          <a:xfrm>
            <a:off x="6397841" y="2437886"/>
            <a:ext cx="279411" cy="279137"/>
            <a:chOff x="849677" y="1500658"/>
            <a:chExt cx="347872" cy="347488"/>
          </a:xfrm>
        </p:grpSpPr>
        <p:sp>
          <p:nvSpPr>
            <p:cNvPr id="4738" name="Google Shape;4738;p5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57"/>
          <p:cNvGrpSpPr/>
          <p:nvPr/>
        </p:nvGrpSpPr>
        <p:grpSpPr>
          <a:xfrm>
            <a:off x="6849484" y="2437521"/>
            <a:ext cx="254403" cy="279867"/>
            <a:chOff x="1415853" y="1500658"/>
            <a:chExt cx="315872" cy="347488"/>
          </a:xfrm>
        </p:grpSpPr>
        <p:sp>
          <p:nvSpPr>
            <p:cNvPr id="4745" name="Google Shape;4745;p5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57"/>
          <p:cNvGrpSpPr/>
          <p:nvPr/>
        </p:nvGrpSpPr>
        <p:grpSpPr>
          <a:xfrm>
            <a:off x="5521813" y="1992394"/>
            <a:ext cx="281734" cy="286829"/>
            <a:chOff x="3603533" y="1964946"/>
            <a:chExt cx="347520" cy="353760"/>
          </a:xfrm>
        </p:grpSpPr>
        <p:sp>
          <p:nvSpPr>
            <p:cNvPr id="4750" name="Google Shape;4750;p5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7"/>
          <p:cNvGrpSpPr/>
          <p:nvPr/>
        </p:nvGrpSpPr>
        <p:grpSpPr>
          <a:xfrm>
            <a:off x="5086659" y="2874695"/>
            <a:ext cx="280895" cy="269846"/>
            <a:chOff x="7435629" y="1964690"/>
            <a:chExt cx="367712" cy="353248"/>
          </a:xfrm>
        </p:grpSpPr>
        <p:sp>
          <p:nvSpPr>
            <p:cNvPr id="4754" name="Google Shape;4754;p5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7"/>
          <p:cNvGrpSpPr/>
          <p:nvPr/>
        </p:nvGrpSpPr>
        <p:grpSpPr>
          <a:xfrm>
            <a:off x="2464133" y="2491910"/>
            <a:ext cx="281189" cy="171089"/>
            <a:chOff x="1404013" y="2958066"/>
            <a:chExt cx="368096" cy="223968"/>
          </a:xfrm>
        </p:grpSpPr>
        <p:sp>
          <p:nvSpPr>
            <p:cNvPr id="4759" name="Google Shape;4759;p5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1" name="Google Shape;4761;p57"/>
          <p:cNvSpPr/>
          <p:nvPr/>
        </p:nvSpPr>
        <p:spPr>
          <a:xfrm>
            <a:off x="718899" y="2869181"/>
            <a:ext cx="280897" cy="280873"/>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2" name="Google Shape;4762;p57"/>
          <p:cNvGrpSpPr/>
          <p:nvPr/>
        </p:nvGrpSpPr>
        <p:grpSpPr>
          <a:xfrm>
            <a:off x="3340041" y="2437153"/>
            <a:ext cx="282924" cy="280602"/>
            <a:chOff x="1951149" y="2885202"/>
            <a:chExt cx="370368" cy="367328"/>
          </a:xfrm>
        </p:grpSpPr>
        <p:sp>
          <p:nvSpPr>
            <p:cNvPr id="4763" name="Google Shape;4763;p5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7"/>
          <p:cNvGrpSpPr/>
          <p:nvPr/>
        </p:nvGrpSpPr>
        <p:grpSpPr>
          <a:xfrm>
            <a:off x="5515492" y="2446307"/>
            <a:ext cx="294377" cy="262295"/>
            <a:chOff x="2501677" y="2906162"/>
            <a:chExt cx="367328" cy="327296"/>
          </a:xfrm>
        </p:grpSpPr>
        <p:sp>
          <p:nvSpPr>
            <p:cNvPr id="4767" name="Google Shape;4767;p5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0" name="Google Shape;4770;p57"/>
          <p:cNvSpPr/>
          <p:nvPr/>
        </p:nvSpPr>
        <p:spPr>
          <a:xfrm>
            <a:off x="2903579" y="2902060"/>
            <a:ext cx="281753" cy="215116"/>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1" name="Google Shape;4771;p57"/>
          <p:cNvGrpSpPr/>
          <p:nvPr/>
        </p:nvGrpSpPr>
        <p:grpSpPr>
          <a:xfrm>
            <a:off x="4214754" y="2874316"/>
            <a:ext cx="280895" cy="270604"/>
            <a:chOff x="3050317" y="2893714"/>
            <a:chExt cx="367712" cy="354240"/>
          </a:xfrm>
        </p:grpSpPr>
        <p:sp>
          <p:nvSpPr>
            <p:cNvPr id="4772" name="Google Shape;4772;p5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7"/>
          <p:cNvGrpSpPr/>
          <p:nvPr/>
        </p:nvGrpSpPr>
        <p:grpSpPr>
          <a:xfrm>
            <a:off x="2055058" y="2869329"/>
            <a:ext cx="227019" cy="280577"/>
            <a:chOff x="6926637" y="2886738"/>
            <a:chExt cx="297184" cy="367296"/>
          </a:xfrm>
        </p:grpSpPr>
        <p:sp>
          <p:nvSpPr>
            <p:cNvPr id="4775" name="Google Shape;4775;p5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8" name="Google Shape;4778;p57"/>
          <p:cNvSpPr/>
          <p:nvPr/>
        </p:nvSpPr>
        <p:spPr>
          <a:xfrm>
            <a:off x="1163013" y="1995225"/>
            <a:ext cx="264593" cy="281166"/>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8175568" y="1995054"/>
            <a:ext cx="220934" cy="281509"/>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0" name="Google Shape;4780;p57"/>
          <p:cNvGrpSpPr/>
          <p:nvPr/>
        </p:nvGrpSpPr>
        <p:grpSpPr>
          <a:xfrm>
            <a:off x="2463265" y="1995226"/>
            <a:ext cx="282924" cy="281164"/>
            <a:chOff x="6340653" y="2886354"/>
            <a:chExt cx="370368" cy="368064"/>
          </a:xfrm>
        </p:grpSpPr>
        <p:sp>
          <p:nvSpPr>
            <p:cNvPr id="4781" name="Google Shape;4781;p5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57"/>
          <p:cNvGrpSpPr/>
          <p:nvPr/>
        </p:nvGrpSpPr>
        <p:grpSpPr>
          <a:xfrm>
            <a:off x="4212029" y="2433737"/>
            <a:ext cx="286345" cy="287434"/>
            <a:chOff x="1404013" y="2424754"/>
            <a:chExt cx="353600" cy="354944"/>
          </a:xfrm>
        </p:grpSpPr>
        <p:sp>
          <p:nvSpPr>
            <p:cNvPr id="4788" name="Google Shape;4788;p5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57"/>
          <p:cNvGrpSpPr/>
          <p:nvPr/>
        </p:nvGrpSpPr>
        <p:grpSpPr>
          <a:xfrm>
            <a:off x="1590732" y="2434392"/>
            <a:ext cx="286374" cy="286125"/>
            <a:chOff x="4699693" y="2424946"/>
            <a:chExt cx="354336" cy="353984"/>
          </a:xfrm>
        </p:grpSpPr>
        <p:sp>
          <p:nvSpPr>
            <p:cNvPr id="4794" name="Google Shape;4794;p5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57"/>
          <p:cNvGrpSpPr/>
          <p:nvPr/>
        </p:nvGrpSpPr>
        <p:grpSpPr>
          <a:xfrm>
            <a:off x="5957047" y="2908525"/>
            <a:ext cx="286072" cy="202186"/>
            <a:chOff x="2500941" y="2527218"/>
            <a:chExt cx="355104" cy="250944"/>
          </a:xfrm>
        </p:grpSpPr>
        <p:sp>
          <p:nvSpPr>
            <p:cNvPr id="4797" name="Google Shape;4797;p5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57"/>
          <p:cNvGrpSpPr/>
          <p:nvPr/>
        </p:nvGrpSpPr>
        <p:grpSpPr>
          <a:xfrm>
            <a:off x="3334316" y="1990459"/>
            <a:ext cx="294374" cy="290699"/>
            <a:chOff x="7993805" y="2427122"/>
            <a:chExt cx="356256" cy="351808"/>
          </a:xfrm>
        </p:grpSpPr>
        <p:sp>
          <p:nvSpPr>
            <p:cNvPr id="4803" name="Google Shape;4803;p5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57"/>
          <p:cNvGrpSpPr/>
          <p:nvPr/>
        </p:nvGrpSpPr>
        <p:grpSpPr>
          <a:xfrm>
            <a:off x="4231375" y="1994060"/>
            <a:ext cx="247653" cy="283498"/>
            <a:chOff x="878637" y="1965010"/>
            <a:chExt cx="308640" cy="353312"/>
          </a:xfrm>
        </p:grpSpPr>
        <p:sp>
          <p:nvSpPr>
            <p:cNvPr id="4807" name="Google Shape;4807;p5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7"/>
          <p:cNvGrpSpPr/>
          <p:nvPr/>
        </p:nvGrpSpPr>
        <p:grpSpPr>
          <a:xfrm>
            <a:off x="1152143" y="2434446"/>
            <a:ext cx="286333" cy="286017"/>
            <a:chOff x="5246797" y="1500658"/>
            <a:chExt cx="347872" cy="347488"/>
          </a:xfrm>
        </p:grpSpPr>
        <p:sp>
          <p:nvSpPr>
            <p:cNvPr id="4811" name="Google Shape;4811;p5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57"/>
          <p:cNvGrpSpPr/>
          <p:nvPr/>
        </p:nvGrpSpPr>
        <p:grpSpPr>
          <a:xfrm>
            <a:off x="5515375" y="2863254"/>
            <a:ext cx="294611" cy="292728"/>
            <a:chOff x="5796589" y="1500658"/>
            <a:chExt cx="349024" cy="346752"/>
          </a:xfrm>
        </p:grpSpPr>
        <p:sp>
          <p:nvSpPr>
            <p:cNvPr id="4816" name="Google Shape;4816;p5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7" name="Google Shape;4817;p57"/>
            <p:cNvGrpSpPr/>
            <p:nvPr/>
          </p:nvGrpSpPr>
          <p:grpSpPr>
            <a:xfrm>
              <a:off x="5796589" y="1500658"/>
              <a:ext cx="349024" cy="346752"/>
              <a:chOff x="5796589" y="1500658"/>
              <a:chExt cx="349024" cy="346752"/>
            </a:xfrm>
          </p:grpSpPr>
          <p:sp>
            <p:nvSpPr>
              <p:cNvPr id="4818" name="Google Shape;4818;p5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2" name="Google Shape;4822;p57"/>
          <p:cNvGrpSpPr/>
          <p:nvPr/>
        </p:nvGrpSpPr>
        <p:grpSpPr>
          <a:xfrm>
            <a:off x="5083938" y="2436480"/>
            <a:ext cx="286338" cy="281949"/>
            <a:chOff x="6895373" y="1502578"/>
            <a:chExt cx="348640" cy="343296"/>
          </a:xfrm>
        </p:grpSpPr>
        <p:sp>
          <p:nvSpPr>
            <p:cNvPr id="4823" name="Google Shape;4823;p5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57"/>
          <p:cNvGrpSpPr/>
          <p:nvPr/>
        </p:nvGrpSpPr>
        <p:grpSpPr>
          <a:xfrm>
            <a:off x="4650803" y="2436707"/>
            <a:ext cx="280909" cy="281495"/>
            <a:chOff x="2499405" y="1499890"/>
            <a:chExt cx="347488" cy="348256"/>
          </a:xfrm>
        </p:grpSpPr>
        <p:sp>
          <p:nvSpPr>
            <p:cNvPr id="4827" name="Google Shape;4827;p5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57"/>
          <p:cNvGrpSpPr/>
          <p:nvPr/>
        </p:nvGrpSpPr>
        <p:grpSpPr>
          <a:xfrm>
            <a:off x="5084077" y="2032977"/>
            <a:ext cx="286059" cy="205663"/>
            <a:chOff x="6345613" y="1549874"/>
            <a:chExt cx="348640" cy="250656"/>
          </a:xfrm>
        </p:grpSpPr>
        <p:sp>
          <p:nvSpPr>
            <p:cNvPr id="4833" name="Google Shape;4833;p5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9" name="Google Shape;4839;p57"/>
          <p:cNvGrpSpPr/>
          <p:nvPr/>
        </p:nvGrpSpPr>
        <p:grpSpPr>
          <a:xfrm>
            <a:off x="7282629" y="1990556"/>
            <a:ext cx="254390" cy="290505"/>
            <a:chOff x="1133133" y="3351922"/>
            <a:chExt cx="313984" cy="358560"/>
          </a:xfrm>
        </p:grpSpPr>
        <p:sp>
          <p:nvSpPr>
            <p:cNvPr id="4840" name="Google Shape;4840;p5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6" name="Google Shape;4856;p57"/>
          <p:cNvSpPr/>
          <p:nvPr/>
        </p:nvSpPr>
        <p:spPr>
          <a:xfrm>
            <a:off x="2944003" y="2000308"/>
            <a:ext cx="200906" cy="271001"/>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7" name="Google Shape;4857;p57"/>
          <p:cNvGrpSpPr/>
          <p:nvPr/>
        </p:nvGrpSpPr>
        <p:grpSpPr>
          <a:xfrm>
            <a:off x="1613503" y="1994701"/>
            <a:ext cx="241305" cy="282215"/>
            <a:chOff x="2236525" y="3353202"/>
            <a:chExt cx="304832" cy="356512"/>
          </a:xfrm>
        </p:grpSpPr>
        <p:sp>
          <p:nvSpPr>
            <p:cNvPr id="4858" name="Google Shape;4858;p5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57"/>
          <p:cNvGrpSpPr/>
          <p:nvPr/>
        </p:nvGrpSpPr>
        <p:grpSpPr>
          <a:xfrm>
            <a:off x="2068120" y="1996158"/>
            <a:ext cx="200895" cy="279300"/>
            <a:chOff x="3910637" y="3352690"/>
            <a:chExt cx="256800" cy="357024"/>
          </a:xfrm>
        </p:grpSpPr>
        <p:sp>
          <p:nvSpPr>
            <p:cNvPr id="4862" name="Google Shape;4862;p5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57"/>
          <p:cNvGrpSpPr/>
          <p:nvPr/>
        </p:nvGrpSpPr>
        <p:grpSpPr>
          <a:xfrm>
            <a:off x="6390352" y="2862411"/>
            <a:ext cx="294388" cy="294414"/>
            <a:chOff x="6056429" y="3351922"/>
            <a:chExt cx="360064" cy="360096"/>
          </a:xfrm>
        </p:grpSpPr>
        <p:sp>
          <p:nvSpPr>
            <p:cNvPr id="4866" name="Google Shape;4866;p5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9" name="Google Shape;4869;p57"/>
          <p:cNvSpPr/>
          <p:nvPr/>
        </p:nvSpPr>
        <p:spPr>
          <a:xfrm>
            <a:off x="726042" y="1992105"/>
            <a:ext cx="266612" cy="287408"/>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0" name="Google Shape;4870;p57"/>
          <p:cNvGrpSpPr/>
          <p:nvPr/>
        </p:nvGrpSpPr>
        <p:grpSpPr>
          <a:xfrm>
            <a:off x="6833509" y="2006219"/>
            <a:ext cx="286355" cy="259179"/>
            <a:chOff x="4959533" y="3370226"/>
            <a:chExt cx="357408" cy="323488"/>
          </a:xfrm>
        </p:grpSpPr>
        <p:sp>
          <p:nvSpPr>
            <p:cNvPr id="4871" name="Google Shape;4871;p5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7"/>
          <p:cNvGrpSpPr/>
          <p:nvPr/>
        </p:nvGrpSpPr>
        <p:grpSpPr>
          <a:xfrm>
            <a:off x="7273443" y="2436441"/>
            <a:ext cx="272762" cy="282026"/>
            <a:chOff x="3316269" y="3352402"/>
            <a:chExt cx="344832" cy="356544"/>
          </a:xfrm>
        </p:grpSpPr>
        <p:sp>
          <p:nvSpPr>
            <p:cNvPr id="4874" name="Google Shape;4874;p5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7" name="Google Shape;4877;p57"/>
          <p:cNvSpPr/>
          <p:nvPr/>
        </p:nvSpPr>
        <p:spPr>
          <a:xfrm>
            <a:off x="3771523" y="2024382"/>
            <a:ext cx="294375" cy="222853"/>
          </a:xfrm>
          <a:custGeom>
            <a:rect b="b" l="l" r="r" t="t"/>
            <a:pathLst>
              <a:path extrusionOk="0" h="394430" w="521017">
                <a:moveTo>
                  <a:pt x="513207" y="95"/>
                </a:moveTo>
                <a:lnTo>
                  <a:pt x="182309" y="95"/>
                </a:lnTo>
                <a:cubicBezTo>
                  <a:pt x="178118" y="95"/>
                  <a:pt x="174689" y="3524"/>
                  <a:pt x="174689" y="7715"/>
                </a:cubicBezTo>
                <a:cubicBezTo>
                  <a:pt x="174689" y="11906"/>
                  <a:pt x="178118" y="15335"/>
                  <a:pt x="182309" y="15335"/>
                </a:cubicBezTo>
                <a:lnTo>
                  <a:pt x="505682" y="15335"/>
                </a:lnTo>
                <a:lnTo>
                  <a:pt x="505682" y="31718"/>
                </a:lnTo>
                <a:lnTo>
                  <a:pt x="15335" y="31718"/>
                </a:lnTo>
                <a:lnTo>
                  <a:pt x="15335" y="15335"/>
                </a:lnTo>
                <a:lnTo>
                  <a:pt x="149066" y="15335"/>
                </a:lnTo>
                <a:cubicBezTo>
                  <a:pt x="153257" y="15335"/>
                  <a:pt x="156686" y="11906"/>
                  <a:pt x="156686" y="7715"/>
                </a:cubicBezTo>
                <a:cubicBezTo>
                  <a:pt x="156686" y="3524"/>
                  <a:pt x="153257" y="95"/>
                  <a:pt x="149066" y="95"/>
                </a:cubicBezTo>
                <a:lnTo>
                  <a:pt x="7620" y="95"/>
                </a:lnTo>
                <a:cubicBezTo>
                  <a:pt x="3429" y="95"/>
                  <a:pt x="0" y="3524"/>
                  <a:pt x="0" y="7715"/>
                </a:cubicBezTo>
                <a:lnTo>
                  <a:pt x="0" y="39338"/>
                </a:lnTo>
                <a:cubicBezTo>
                  <a:pt x="0" y="43529"/>
                  <a:pt x="3429" y="46958"/>
                  <a:pt x="7620" y="46958"/>
                </a:cubicBezTo>
                <a:lnTo>
                  <a:pt x="47625" y="46958"/>
                </a:lnTo>
                <a:lnTo>
                  <a:pt x="47625" y="86487"/>
                </a:lnTo>
                <a:cubicBezTo>
                  <a:pt x="35624" y="99536"/>
                  <a:pt x="29051" y="116395"/>
                  <a:pt x="29051" y="134207"/>
                </a:cubicBezTo>
                <a:cubicBezTo>
                  <a:pt x="29051" y="153067"/>
                  <a:pt x="36386" y="170879"/>
                  <a:pt x="49816" y="184214"/>
                </a:cubicBezTo>
                <a:cubicBezTo>
                  <a:pt x="51340" y="185738"/>
                  <a:pt x="53245" y="186404"/>
                  <a:pt x="55150" y="186404"/>
                </a:cubicBezTo>
                <a:cubicBezTo>
                  <a:pt x="57055" y="186404"/>
                  <a:pt x="59150" y="185642"/>
                  <a:pt x="60579" y="184118"/>
                </a:cubicBezTo>
                <a:cubicBezTo>
                  <a:pt x="73914" y="170783"/>
                  <a:pt x="81343" y="152972"/>
                  <a:pt x="81343" y="134112"/>
                </a:cubicBezTo>
                <a:cubicBezTo>
                  <a:pt x="81343" y="126492"/>
                  <a:pt x="80105" y="119063"/>
                  <a:pt x="77819" y="112014"/>
                </a:cubicBezTo>
                <a:cubicBezTo>
                  <a:pt x="84963" y="114395"/>
                  <a:pt x="92488" y="115538"/>
                  <a:pt x="99917" y="115538"/>
                </a:cubicBezTo>
                <a:cubicBezTo>
                  <a:pt x="118015" y="115538"/>
                  <a:pt x="136208" y="108680"/>
                  <a:pt x="149924" y="94869"/>
                </a:cubicBezTo>
                <a:lnTo>
                  <a:pt x="149924" y="94869"/>
                </a:lnTo>
                <a:cubicBezTo>
                  <a:pt x="152876" y="91821"/>
                  <a:pt x="152876" y="87059"/>
                  <a:pt x="149924" y="84011"/>
                </a:cubicBezTo>
                <a:cubicBezTo>
                  <a:pt x="136589" y="70676"/>
                  <a:pt x="118777" y="63246"/>
                  <a:pt x="99917" y="63246"/>
                </a:cubicBezTo>
                <a:cubicBezTo>
                  <a:pt x="86582" y="63246"/>
                  <a:pt x="73819" y="66961"/>
                  <a:pt x="62865" y="73724"/>
                </a:cubicBezTo>
                <a:lnTo>
                  <a:pt x="62865" y="46863"/>
                </a:lnTo>
                <a:lnTo>
                  <a:pt x="236982" y="46863"/>
                </a:lnTo>
                <a:lnTo>
                  <a:pt x="236982" y="94774"/>
                </a:lnTo>
                <a:lnTo>
                  <a:pt x="189357" y="94774"/>
                </a:lnTo>
                <a:cubicBezTo>
                  <a:pt x="172022" y="94774"/>
                  <a:pt x="158020" y="108871"/>
                  <a:pt x="158020" y="126111"/>
                </a:cubicBezTo>
                <a:cubicBezTo>
                  <a:pt x="158020" y="132017"/>
                  <a:pt x="159639" y="137541"/>
                  <a:pt x="162497" y="142208"/>
                </a:cubicBezTo>
                <a:lnTo>
                  <a:pt x="157639" y="142208"/>
                </a:lnTo>
                <a:cubicBezTo>
                  <a:pt x="140399" y="142208"/>
                  <a:pt x="126302" y="156305"/>
                  <a:pt x="126302" y="173546"/>
                </a:cubicBezTo>
                <a:cubicBezTo>
                  <a:pt x="126302" y="179451"/>
                  <a:pt x="127921" y="184880"/>
                  <a:pt x="130778" y="189548"/>
                </a:cubicBezTo>
                <a:lnTo>
                  <a:pt x="126206" y="189548"/>
                </a:lnTo>
                <a:cubicBezTo>
                  <a:pt x="108966" y="189548"/>
                  <a:pt x="94869" y="203644"/>
                  <a:pt x="94869" y="220885"/>
                </a:cubicBezTo>
                <a:cubicBezTo>
                  <a:pt x="94869" y="230315"/>
                  <a:pt x="99060" y="238792"/>
                  <a:pt x="105728" y="244602"/>
                </a:cubicBezTo>
                <a:cubicBezTo>
                  <a:pt x="99060" y="250317"/>
                  <a:pt x="94869" y="258794"/>
                  <a:pt x="94869" y="268319"/>
                </a:cubicBezTo>
                <a:cubicBezTo>
                  <a:pt x="94869" y="285560"/>
                  <a:pt x="108966" y="299657"/>
                  <a:pt x="126206" y="299657"/>
                </a:cubicBezTo>
                <a:lnTo>
                  <a:pt x="130778" y="299657"/>
                </a:lnTo>
                <a:cubicBezTo>
                  <a:pt x="127921" y="304324"/>
                  <a:pt x="126302" y="309848"/>
                  <a:pt x="126302" y="315659"/>
                </a:cubicBezTo>
                <a:cubicBezTo>
                  <a:pt x="126302" y="332899"/>
                  <a:pt x="140399" y="346996"/>
                  <a:pt x="157639" y="346996"/>
                </a:cubicBezTo>
                <a:lnTo>
                  <a:pt x="162497" y="346996"/>
                </a:lnTo>
                <a:cubicBezTo>
                  <a:pt x="159639" y="351663"/>
                  <a:pt x="158020" y="357188"/>
                  <a:pt x="158020" y="363093"/>
                </a:cubicBezTo>
                <a:cubicBezTo>
                  <a:pt x="158020" y="380429"/>
                  <a:pt x="172117" y="394430"/>
                  <a:pt x="189357" y="394430"/>
                </a:cubicBezTo>
                <a:lnTo>
                  <a:pt x="221361" y="394430"/>
                </a:lnTo>
                <a:cubicBezTo>
                  <a:pt x="225552" y="394430"/>
                  <a:pt x="228981" y="391001"/>
                  <a:pt x="228981" y="386810"/>
                </a:cubicBezTo>
                <a:cubicBezTo>
                  <a:pt x="228981" y="382619"/>
                  <a:pt x="225552" y="379190"/>
                  <a:pt x="221361" y="379190"/>
                </a:cubicBezTo>
                <a:lnTo>
                  <a:pt x="189357" y="379190"/>
                </a:lnTo>
                <a:cubicBezTo>
                  <a:pt x="180499" y="379190"/>
                  <a:pt x="173260" y="371951"/>
                  <a:pt x="173260" y="363093"/>
                </a:cubicBezTo>
                <a:cubicBezTo>
                  <a:pt x="173260" y="354235"/>
                  <a:pt x="180118" y="347377"/>
                  <a:pt x="188786" y="346996"/>
                </a:cubicBezTo>
                <a:lnTo>
                  <a:pt x="332137" y="346996"/>
                </a:lnTo>
                <a:cubicBezTo>
                  <a:pt x="340709" y="347282"/>
                  <a:pt x="347663" y="354425"/>
                  <a:pt x="347663" y="363093"/>
                </a:cubicBezTo>
                <a:cubicBezTo>
                  <a:pt x="347663" y="371761"/>
                  <a:pt x="340424" y="379190"/>
                  <a:pt x="331565" y="379190"/>
                </a:cubicBezTo>
                <a:lnTo>
                  <a:pt x="254603" y="379190"/>
                </a:lnTo>
                <a:cubicBezTo>
                  <a:pt x="250412" y="379190"/>
                  <a:pt x="246983" y="382619"/>
                  <a:pt x="246983" y="386810"/>
                </a:cubicBezTo>
                <a:cubicBezTo>
                  <a:pt x="246983" y="391001"/>
                  <a:pt x="250412" y="394430"/>
                  <a:pt x="254603" y="394430"/>
                </a:cubicBezTo>
                <a:lnTo>
                  <a:pt x="331565" y="394430"/>
                </a:lnTo>
                <a:cubicBezTo>
                  <a:pt x="348901" y="394430"/>
                  <a:pt x="362903" y="380333"/>
                  <a:pt x="362903" y="363093"/>
                </a:cubicBezTo>
                <a:cubicBezTo>
                  <a:pt x="362903" y="357188"/>
                  <a:pt x="361283" y="351758"/>
                  <a:pt x="358426" y="346996"/>
                </a:cubicBezTo>
                <a:lnTo>
                  <a:pt x="363284" y="346996"/>
                </a:lnTo>
                <a:cubicBezTo>
                  <a:pt x="380524" y="346996"/>
                  <a:pt x="394621" y="332899"/>
                  <a:pt x="394621" y="315659"/>
                </a:cubicBezTo>
                <a:cubicBezTo>
                  <a:pt x="394621" y="309753"/>
                  <a:pt x="393002" y="304324"/>
                  <a:pt x="390144" y="299657"/>
                </a:cubicBezTo>
                <a:lnTo>
                  <a:pt x="394716" y="299657"/>
                </a:lnTo>
                <a:cubicBezTo>
                  <a:pt x="411956" y="299657"/>
                  <a:pt x="426053" y="285560"/>
                  <a:pt x="426053" y="268319"/>
                </a:cubicBezTo>
                <a:cubicBezTo>
                  <a:pt x="426053" y="258890"/>
                  <a:pt x="421862" y="250412"/>
                  <a:pt x="415195" y="244602"/>
                </a:cubicBezTo>
                <a:cubicBezTo>
                  <a:pt x="421862" y="238887"/>
                  <a:pt x="426053" y="230410"/>
                  <a:pt x="426053" y="220885"/>
                </a:cubicBezTo>
                <a:cubicBezTo>
                  <a:pt x="426053" y="203644"/>
                  <a:pt x="411956" y="189548"/>
                  <a:pt x="394716" y="189548"/>
                </a:cubicBezTo>
                <a:lnTo>
                  <a:pt x="390144" y="189548"/>
                </a:lnTo>
                <a:cubicBezTo>
                  <a:pt x="393002" y="184880"/>
                  <a:pt x="394621" y="179356"/>
                  <a:pt x="394621" y="173546"/>
                </a:cubicBezTo>
                <a:cubicBezTo>
                  <a:pt x="394621" y="156305"/>
                  <a:pt x="380524" y="142208"/>
                  <a:pt x="363284" y="142208"/>
                </a:cubicBezTo>
                <a:lnTo>
                  <a:pt x="358426" y="142208"/>
                </a:lnTo>
                <a:cubicBezTo>
                  <a:pt x="361283" y="137541"/>
                  <a:pt x="362903" y="132017"/>
                  <a:pt x="362903" y="126111"/>
                </a:cubicBezTo>
                <a:cubicBezTo>
                  <a:pt x="362903" y="108776"/>
                  <a:pt x="348806" y="94774"/>
                  <a:pt x="331565" y="94774"/>
                </a:cubicBezTo>
                <a:lnTo>
                  <a:pt x="283940" y="94774"/>
                </a:lnTo>
                <a:lnTo>
                  <a:pt x="283940" y="46863"/>
                </a:lnTo>
                <a:lnTo>
                  <a:pt x="458057" y="46863"/>
                </a:lnTo>
                <a:lnTo>
                  <a:pt x="458057" y="73724"/>
                </a:lnTo>
                <a:cubicBezTo>
                  <a:pt x="430816" y="56959"/>
                  <a:pt x="394526" y="60293"/>
                  <a:pt x="370904" y="83915"/>
                </a:cubicBezTo>
                <a:cubicBezTo>
                  <a:pt x="367951" y="86868"/>
                  <a:pt x="367951" y="91726"/>
                  <a:pt x="370904" y="94774"/>
                </a:cubicBezTo>
                <a:cubicBezTo>
                  <a:pt x="384715" y="108585"/>
                  <a:pt x="402812" y="115443"/>
                  <a:pt x="420910" y="115443"/>
                </a:cubicBezTo>
                <a:cubicBezTo>
                  <a:pt x="428339" y="115443"/>
                  <a:pt x="435864" y="114300"/>
                  <a:pt x="443008" y="111919"/>
                </a:cubicBezTo>
                <a:cubicBezTo>
                  <a:pt x="440722" y="118967"/>
                  <a:pt x="439484" y="126397"/>
                  <a:pt x="439484" y="134017"/>
                </a:cubicBezTo>
                <a:cubicBezTo>
                  <a:pt x="439484" y="152876"/>
                  <a:pt x="446818" y="170688"/>
                  <a:pt x="460248" y="184118"/>
                </a:cubicBezTo>
                <a:cubicBezTo>
                  <a:pt x="461772" y="185642"/>
                  <a:pt x="463677" y="186309"/>
                  <a:pt x="465677" y="186309"/>
                </a:cubicBezTo>
                <a:cubicBezTo>
                  <a:pt x="467678" y="186309"/>
                  <a:pt x="469583" y="185547"/>
                  <a:pt x="471107" y="184118"/>
                </a:cubicBezTo>
                <a:cubicBezTo>
                  <a:pt x="484442" y="170783"/>
                  <a:pt x="491871" y="152972"/>
                  <a:pt x="491871" y="134112"/>
                </a:cubicBezTo>
                <a:cubicBezTo>
                  <a:pt x="491871" y="116300"/>
                  <a:pt x="485299" y="99441"/>
                  <a:pt x="473393" y="86392"/>
                </a:cubicBezTo>
                <a:lnTo>
                  <a:pt x="473393" y="46863"/>
                </a:lnTo>
                <a:cubicBezTo>
                  <a:pt x="473393" y="46863"/>
                  <a:pt x="513398" y="46863"/>
                  <a:pt x="513398" y="46863"/>
                </a:cubicBezTo>
                <a:cubicBezTo>
                  <a:pt x="517589" y="46863"/>
                  <a:pt x="521018" y="43434"/>
                  <a:pt x="521018" y="39243"/>
                </a:cubicBezTo>
                <a:lnTo>
                  <a:pt x="521018" y="7620"/>
                </a:lnTo>
                <a:cubicBezTo>
                  <a:pt x="521018" y="3429"/>
                  <a:pt x="517589" y="0"/>
                  <a:pt x="513398" y="0"/>
                </a:cubicBezTo>
                <a:close/>
                <a:moveTo>
                  <a:pt x="55245" y="167164"/>
                </a:moveTo>
                <a:cubicBezTo>
                  <a:pt x="40767" y="147638"/>
                  <a:pt x="40767" y="120682"/>
                  <a:pt x="55245" y="101156"/>
                </a:cubicBezTo>
                <a:cubicBezTo>
                  <a:pt x="69723" y="120682"/>
                  <a:pt x="69723" y="147638"/>
                  <a:pt x="55245" y="167164"/>
                </a:cubicBezTo>
                <a:close/>
                <a:moveTo>
                  <a:pt x="132969" y="89440"/>
                </a:moveTo>
                <a:cubicBezTo>
                  <a:pt x="113443" y="103918"/>
                  <a:pt x="86487" y="103918"/>
                  <a:pt x="66961" y="89440"/>
                </a:cubicBezTo>
                <a:cubicBezTo>
                  <a:pt x="86487" y="74962"/>
                  <a:pt x="113443" y="74962"/>
                  <a:pt x="132969" y="89440"/>
                </a:cubicBezTo>
                <a:close/>
                <a:moveTo>
                  <a:pt x="110014" y="221075"/>
                </a:moveTo>
                <a:cubicBezTo>
                  <a:pt x="110014" y="212217"/>
                  <a:pt x="117253" y="204978"/>
                  <a:pt x="126111" y="204978"/>
                </a:cubicBezTo>
                <a:lnTo>
                  <a:pt x="156305" y="204978"/>
                </a:lnTo>
                <a:cubicBezTo>
                  <a:pt x="156305" y="204978"/>
                  <a:pt x="157163" y="204978"/>
                  <a:pt x="157544" y="204978"/>
                </a:cubicBezTo>
                <a:lnTo>
                  <a:pt x="222314" y="204978"/>
                </a:lnTo>
                <a:cubicBezTo>
                  <a:pt x="213551" y="213360"/>
                  <a:pt x="207550" y="224504"/>
                  <a:pt x="205835" y="237077"/>
                </a:cubicBezTo>
                <a:lnTo>
                  <a:pt x="126016" y="237077"/>
                </a:lnTo>
                <a:cubicBezTo>
                  <a:pt x="126016" y="237077"/>
                  <a:pt x="125730" y="237077"/>
                  <a:pt x="125635" y="237077"/>
                </a:cubicBezTo>
                <a:cubicBezTo>
                  <a:pt x="116967" y="236887"/>
                  <a:pt x="109918" y="229743"/>
                  <a:pt x="109918" y="220980"/>
                </a:cubicBezTo>
                <a:close/>
                <a:moveTo>
                  <a:pt x="300133" y="244793"/>
                </a:moveTo>
                <a:cubicBezTo>
                  <a:pt x="300133" y="266700"/>
                  <a:pt x="282321" y="284512"/>
                  <a:pt x="260414" y="284607"/>
                </a:cubicBezTo>
                <a:lnTo>
                  <a:pt x="260414" y="284607"/>
                </a:lnTo>
                <a:cubicBezTo>
                  <a:pt x="238506" y="284607"/>
                  <a:pt x="220694" y="266795"/>
                  <a:pt x="220694" y="244793"/>
                </a:cubicBezTo>
                <a:cubicBezTo>
                  <a:pt x="220694" y="222790"/>
                  <a:pt x="237839" y="205740"/>
                  <a:pt x="259271" y="205073"/>
                </a:cubicBezTo>
                <a:lnTo>
                  <a:pt x="261747" y="205073"/>
                </a:lnTo>
                <a:cubicBezTo>
                  <a:pt x="283083" y="205740"/>
                  <a:pt x="300323" y="223266"/>
                  <a:pt x="300323" y="244793"/>
                </a:cubicBezTo>
                <a:close/>
                <a:moveTo>
                  <a:pt x="110014" y="268510"/>
                </a:moveTo>
                <a:cubicBezTo>
                  <a:pt x="110014" y="259747"/>
                  <a:pt x="116967" y="252698"/>
                  <a:pt x="125730" y="252413"/>
                </a:cubicBezTo>
                <a:cubicBezTo>
                  <a:pt x="125825" y="252413"/>
                  <a:pt x="126016" y="252413"/>
                  <a:pt x="126111" y="252413"/>
                </a:cubicBezTo>
                <a:lnTo>
                  <a:pt x="205931" y="252413"/>
                </a:lnTo>
                <a:cubicBezTo>
                  <a:pt x="207645" y="264986"/>
                  <a:pt x="213646" y="276130"/>
                  <a:pt x="222409" y="284512"/>
                </a:cubicBezTo>
                <a:lnTo>
                  <a:pt x="157544" y="284512"/>
                </a:lnTo>
                <a:cubicBezTo>
                  <a:pt x="157544" y="284512"/>
                  <a:pt x="156877" y="284512"/>
                  <a:pt x="156591" y="284512"/>
                </a:cubicBezTo>
                <a:lnTo>
                  <a:pt x="126111" y="284512"/>
                </a:lnTo>
                <a:cubicBezTo>
                  <a:pt x="117253" y="284512"/>
                  <a:pt x="110014" y="277273"/>
                  <a:pt x="110014" y="268415"/>
                </a:cubicBezTo>
                <a:close/>
                <a:moveTo>
                  <a:pt x="379285" y="315944"/>
                </a:moveTo>
                <a:cubicBezTo>
                  <a:pt x="379285" y="324803"/>
                  <a:pt x="372047" y="332042"/>
                  <a:pt x="363188" y="332042"/>
                </a:cubicBezTo>
                <a:lnTo>
                  <a:pt x="332613" y="332042"/>
                </a:lnTo>
                <a:cubicBezTo>
                  <a:pt x="332613" y="332042"/>
                  <a:pt x="331851" y="332042"/>
                  <a:pt x="331375" y="332042"/>
                </a:cubicBezTo>
                <a:lnTo>
                  <a:pt x="189262" y="332042"/>
                </a:lnTo>
                <a:cubicBezTo>
                  <a:pt x="189262" y="332042"/>
                  <a:pt x="188500" y="332042"/>
                  <a:pt x="188024" y="332042"/>
                </a:cubicBezTo>
                <a:lnTo>
                  <a:pt x="157448" y="332042"/>
                </a:lnTo>
                <a:cubicBezTo>
                  <a:pt x="148590" y="332042"/>
                  <a:pt x="141351" y="324803"/>
                  <a:pt x="141351" y="315944"/>
                </a:cubicBezTo>
                <a:cubicBezTo>
                  <a:pt x="141351" y="307086"/>
                  <a:pt x="148304" y="300133"/>
                  <a:pt x="156972" y="299942"/>
                </a:cubicBezTo>
                <a:lnTo>
                  <a:pt x="363569" y="299942"/>
                </a:lnTo>
                <a:cubicBezTo>
                  <a:pt x="372237" y="300228"/>
                  <a:pt x="379190" y="307276"/>
                  <a:pt x="379190" y="315944"/>
                </a:cubicBezTo>
                <a:close/>
                <a:moveTo>
                  <a:pt x="410718" y="268510"/>
                </a:moveTo>
                <a:cubicBezTo>
                  <a:pt x="410718" y="277368"/>
                  <a:pt x="403479" y="284607"/>
                  <a:pt x="394621" y="284607"/>
                </a:cubicBezTo>
                <a:lnTo>
                  <a:pt x="364141" y="284607"/>
                </a:lnTo>
                <a:cubicBezTo>
                  <a:pt x="364141" y="284607"/>
                  <a:pt x="363474" y="284607"/>
                  <a:pt x="363188" y="284607"/>
                </a:cubicBezTo>
                <a:lnTo>
                  <a:pt x="298323" y="284607"/>
                </a:lnTo>
                <a:cubicBezTo>
                  <a:pt x="307086" y="276225"/>
                  <a:pt x="313087" y="265081"/>
                  <a:pt x="314801" y="252508"/>
                </a:cubicBezTo>
                <a:lnTo>
                  <a:pt x="394621" y="252508"/>
                </a:lnTo>
                <a:cubicBezTo>
                  <a:pt x="394621" y="252508"/>
                  <a:pt x="394907" y="252508"/>
                  <a:pt x="395002" y="252508"/>
                </a:cubicBezTo>
                <a:cubicBezTo>
                  <a:pt x="403670" y="252698"/>
                  <a:pt x="410718" y="259842"/>
                  <a:pt x="410718" y="268605"/>
                </a:cubicBezTo>
                <a:close/>
                <a:moveTo>
                  <a:pt x="410718" y="221075"/>
                </a:moveTo>
                <a:cubicBezTo>
                  <a:pt x="410718" y="229838"/>
                  <a:pt x="403765" y="236887"/>
                  <a:pt x="395002" y="237173"/>
                </a:cubicBezTo>
                <a:cubicBezTo>
                  <a:pt x="394907" y="237173"/>
                  <a:pt x="394716" y="237173"/>
                  <a:pt x="394621" y="237173"/>
                </a:cubicBezTo>
                <a:lnTo>
                  <a:pt x="314801" y="237173"/>
                </a:lnTo>
                <a:cubicBezTo>
                  <a:pt x="313087" y="224600"/>
                  <a:pt x="307086" y="213455"/>
                  <a:pt x="298323" y="205073"/>
                </a:cubicBezTo>
                <a:lnTo>
                  <a:pt x="363093" y="205073"/>
                </a:lnTo>
                <a:cubicBezTo>
                  <a:pt x="363093" y="205073"/>
                  <a:pt x="363950" y="205073"/>
                  <a:pt x="364331" y="205073"/>
                </a:cubicBezTo>
                <a:lnTo>
                  <a:pt x="394526" y="205073"/>
                </a:lnTo>
                <a:cubicBezTo>
                  <a:pt x="403384" y="205073"/>
                  <a:pt x="410623" y="212312"/>
                  <a:pt x="410623" y="221171"/>
                </a:cubicBezTo>
                <a:close/>
                <a:moveTo>
                  <a:pt x="347567" y="126302"/>
                </a:moveTo>
                <a:cubicBezTo>
                  <a:pt x="347567" y="135160"/>
                  <a:pt x="340328" y="142399"/>
                  <a:pt x="331470" y="142399"/>
                </a:cubicBezTo>
                <a:lnTo>
                  <a:pt x="292322" y="142399"/>
                </a:lnTo>
                <a:cubicBezTo>
                  <a:pt x="288131" y="142399"/>
                  <a:pt x="284702" y="145828"/>
                  <a:pt x="284702" y="150019"/>
                </a:cubicBezTo>
                <a:cubicBezTo>
                  <a:pt x="284702" y="154210"/>
                  <a:pt x="288131" y="157639"/>
                  <a:pt x="292322" y="157639"/>
                </a:cubicBezTo>
                <a:lnTo>
                  <a:pt x="363284" y="157639"/>
                </a:lnTo>
                <a:cubicBezTo>
                  <a:pt x="372142" y="157639"/>
                  <a:pt x="379381" y="164878"/>
                  <a:pt x="379381" y="173736"/>
                </a:cubicBezTo>
                <a:cubicBezTo>
                  <a:pt x="379381" y="182594"/>
                  <a:pt x="372523" y="189452"/>
                  <a:pt x="363950" y="189738"/>
                </a:cubicBezTo>
                <a:lnTo>
                  <a:pt x="260509" y="189738"/>
                </a:lnTo>
                <a:cubicBezTo>
                  <a:pt x="260509" y="189738"/>
                  <a:pt x="260509" y="189738"/>
                  <a:pt x="260509" y="189738"/>
                </a:cubicBezTo>
                <a:cubicBezTo>
                  <a:pt x="260509" y="189738"/>
                  <a:pt x="260509" y="189738"/>
                  <a:pt x="260509" y="189738"/>
                </a:cubicBezTo>
                <a:lnTo>
                  <a:pt x="157067" y="189738"/>
                </a:lnTo>
                <a:cubicBezTo>
                  <a:pt x="148495" y="189452"/>
                  <a:pt x="141637" y="182309"/>
                  <a:pt x="141637" y="173736"/>
                </a:cubicBezTo>
                <a:cubicBezTo>
                  <a:pt x="141637" y="165164"/>
                  <a:pt x="148876" y="157639"/>
                  <a:pt x="157734" y="157639"/>
                </a:cubicBezTo>
                <a:lnTo>
                  <a:pt x="259175" y="157639"/>
                </a:lnTo>
                <a:cubicBezTo>
                  <a:pt x="259747" y="157639"/>
                  <a:pt x="260223" y="157639"/>
                  <a:pt x="260699" y="157448"/>
                </a:cubicBezTo>
                <a:cubicBezTo>
                  <a:pt x="264224" y="156781"/>
                  <a:pt x="266795" y="153638"/>
                  <a:pt x="266795" y="150019"/>
                </a:cubicBezTo>
                <a:cubicBezTo>
                  <a:pt x="266795" y="146399"/>
                  <a:pt x="264224" y="143256"/>
                  <a:pt x="260699" y="142589"/>
                </a:cubicBezTo>
                <a:cubicBezTo>
                  <a:pt x="260223" y="142494"/>
                  <a:pt x="259652" y="142399"/>
                  <a:pt x="259175" y="142399"/>
                </a:cubicBezTo>
                <a:lnTo>
                  <a:pt x="189452" y="142399"/>
                </a:lnTo>
                <a:cubicBezTo>
                  <a:pt x="180594" y="142399"/>
                  <a:pt x="173355" y="135160"/>
                  <a:pt x="173355" y="126302"/>
                </a:cubicBezTo>
                <a:cubicBezTo>
                  <a:pt x="173355" y="117443"/>
                  <a:pt x="180594" y="110204"/>
                  <a:pt x="189452" y="110204"/>
                </a:cubicBezTo>
                <a:lnTo>
                  <a:pt x="243840" y="110204"/>
                </a:lnTo>
                <a:cubicBezTo>
                  <a:pt x="243840" y="110204"/>
                  <a:pt x="244412" y="110204"/>
                  <a:pt x="244793" y="110204"/>
                </a:cubicBezTo>
                <a:lnTo>
                  <a:pt x="276416" y="110204"/>
                </a:lnTo>
                <a:cubicBezTo>
                  <a:pt x="276416" y="110204"/>
                  <a:pt x="276987" y="110204"/>
                  <a:pt x="277368" y="110204"/>
                </a:cubicBezTo>
                <a:lnTo>
                  <a:pt x="331756" y="110204"/>
                </a:lnTo>
                <a:cubicBezTo>
                  <a:pt x="340614" y="110204"/>
                  <a:pt x="347853" y="117443"/>
                  <a:pt x="347853" y="126302"/>
                </a:cubicBezTo>
                <a:close/>
                <a:moveTo>
                  <a:pt x="252222" y="94964"/>
                </a:moveTo>
                <a:lnTo>
                  <a:pt x="252222" y="47053"/>
                </a:lnTo>
                <a:lnTo>
                  <a:pt x="268605" y="47053"/>
                </a:lnTo>
                <a:lnTo>
                  <a:pt x="268605" y="94964"/>
                </a:lnTo>
                <a:lnTo>
                  <a:pt x="252222" y="94964"/>
                </a:lnTo>
                <a:close/>
                <a:moveTo>
                  <a:pt x="387858" y="89535"/>
                </a:moveTo>
                <a:cubicBezTo>
                  <a:pt x="407384" y="75057"/>
                  <a:pt x="434340" y="75057"/>
                  <a:pt x="453866" y="89535"/>
                </a:cubicBezTo>
                <a:cubicBezTo>
                  <a:pt x="434340" y="104013"/>
                  <a:pt x="407384" y="104013"/>
                  <a:pt x="387858" y="89535"/>
                </a:cubicBezTo>
                <a:close/>
                <a:moveTo>
                  <a:pt x="465582" y="167259"/>
                </a:moveTo>
                <a:cubicBezTo>
                  <a:pt x="451104" y="147733"/>
                  <a:pt x="451104" y="120777"/>
                  <a:pt x="465582" y="101251"/>
                </a:cubicBezTo>
                <a:cubicBezTo>
                  <a:pt x="480060" y="120777"/>
                  <a:pt x="480060" y="147733"/>
                  <a:pt x="465582" y="1672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78" name="Google Shape;4878;p57"/>
          <p:cNvGrpSpPr/>
          <p:nvPr/>
        </p:nvGrpSpPr>
        <p:grpSpPr>
          <a:xfrm>
            <a:off x="4655172" y="1999806"/>
            <a:ext cx="272171" cy="272005"/>
            <a:chOff x="3375659" y="2803780"/>
            <a:chExt cx="468534" cy="468247"/>
          </a:xfrm>
        </p:grpSpPr>
        <p:sp>
          <p:nvSpPr>
            <p:cNvPr id="4879" name="Google Shape;4879;p57"/>
            <p:cNvSpPr/>
            <p:nvPr/>
          </p:nvSpPr>
          <p:spPr>
            <a:xfrm>
              <a:off x="3424903" y="2803780"/>
              <a:ext cx="225456" cy="113346"/>
            </a:xfrm>
            <a:custGeom>
              <a:rect b="b" l="l" r="r" t="t"/>
              <a:pathLst>
                <a:path extrusionOk="0" h="113346" w="225456">
                  <a:moveTo>
                    <a:pt x="27337" y="113346"/>
                  </a:moveTo>
                  <a:lnTo>
                    <a:pt x="46768" y="113346"/>
                  </a:lnTo>
                  <a:cubicBezTo>
                    <a:pt x="50578" y="113346"/>
                    <a:pt x="53626" y="110298"/>
                    <a:pt x="53626" y="106488"/>
                  </a:cubicBezTo>
                  <a:cubicBezTo>
                    <a:pt x="53626" y="102678"/>
                    <a:pt x="50578" y="99630"/>
                    <a:pt x="46768" y="99630"/>
                  </a:cubicBezTo>
                  <a:lnTo>
                    <a:pt x="27337" y="99630"/>
                  </a:lnTo>
                  <a:cubicBezTo>
                    <a:pt x="19812" y="99630"/>
                    <a:pt x="13716" y="93534"/>
                    <a:pt x="13716" y="86010"/>
                  </a:cubicBezTo>
                  <a:cubicBezTo>
                    <a:pt x="13716" y="78485"/>
                    <a:pt x="19812" y="72389"/>
                    <a:pt x="27337" y="72389"/>
                  </a:cubicBezTo>
                  <a:lnTo>
                    <a:pt x="37910" y="72389"/>
                  </a:lnTo>
                  <a:cubicBezTo>
                    <a:pt x="45720" y="72389"/>
                    <a:pt x="52483" y="67055"/>
                    <a:pt x="54292" y="59340"/>
                  </a:cubicBezTo>
                  <a:cubicBezTo>
                    <a:pt x="56864" y="48672"/>
                    <a:pt x="63151" y="42195"/>
                    <a:pt x="72866" y="40004"/>
                  </a:cubicBezTo>
                  <a:cubicBezTo>
                    <a:pt x="80105" y="38385"/>
                    <a:pt x="87725" y="41052"/>
                    <a:pt x="93250" y="47148"/>
                  </a:cubicBezTo>
                  <a:cubicBezTo>
                    <a:pt x="95250" y="49338"/>
                    <a:pt x="98203" y="50196"/>
                    <a:pt x="101060" y="49434"/>
                  </a:cubicBezTo>
                  <a:cubicBezTo>
                    <a:pt x="103918" y="48672"/>
                    <a:pt x="106013" y="46386"/>
                    <a:pt x="106680" y="43528"/>
                  </a:cubicBezTo>
                  <a:cubicBezTo>
                    <a:pt x="110776" y="25145"/>
                    <a:pt x="127444" y="12667"/>
                    <a:pt x="146304" y="13715"/>
                  </a:cubicBezTo>
                  <a:cubicBezTo>
                    <a:pt x="165544" y="14858"/>
                    <a:pt x="181261" y="30765"/>
                    <a:pt x="182118" y="50100"/>
                  </a:cubicBezTo>
                  <a:cubicBezTo>
                    <a:pt x="182213" y="53148"/>
                    <a:pt x="182118" y="56196"/>
                    <a:pt x="181451" y="59054"/>
                  </a:cubicBezTo>
                  <a:cubicBezTo>
                    <a:pt x="180785" y="62388"/>
                    <a:pt x="181642" y="65721"/>
                    <a:pt x="183833" y="68293"/>
                  </a:cubicBezTo>
                  <a:cubicBezTo>
                    <a:pt x="185928" y="70865"/>
                    <a:pt x="189071" y="72389"/>
                    <a:pt x="192500" y="72389"/>
                  </a:cubicBezTo>
                  <a:lnTo>
                    <a:pt x="198120" y="72389"/>
                  </a:lnTo>
                  <a:cubicBezTo>
                    <a:pt x="205645" y="72389"/>
                    <a:pt x="211741" y="78485"/>
                    <a:pt x="211741" y="86010"/>
                  </a:cubicBezTo>
                  <a:cubicBezTo>
                    <a:pt x="211741" y="93534"/>
                    <a:pt x="205645" y="99630"/>
                    <a:pt x="198120" y="99630"/>
                  </a:cubicBezTo>
                  <a:lnTo>
                    <a:pt x="78962" y="99630"/>
                  </a:lnTo>
                  <a:cubicBezTo>
                    <a:pt x="75152" y="99630"/>
                    <a:pt x="72104" y="102678"/>
                    <a:pt x="72104" y="106488"/>
                  </a:cubicBezTo>
                  <a:cubicBezTo>
                    <a:pt x="72104" y="110298"/>
                    <a:pt x="75152" y="113346"/>
                    <a:pt x="78962" y="113346"/>
                  </a:cubicBezTo>
                  <a:lnTo>
                    <a:pt x="198120" y="113346"/>
                  </a:lnTo>
                  <a:cubicBezTo>
                    <a:pt x="213169" y="113346"/>
                    <a:pt x="225457" y="101059"/>
                    <a:pt x="225457" y="86010"/>
                  </a:cubicBezTo>
                  <a:cubicBezTo>
                    <a:pt x="225457" y="70960"/>
                    <a:pt x="213169" y="58673"/>
                    <a:pt x="198120" y="58673"/>
                  </a:cubicBezTo>
                  <a:lnTo>
                    <a:pt x="195453" y="58673"/>
                  </a:lnTo>
                  <a:cubicBezTo>
                    <a:pt x="195834" y="55625"/>
                    <a:pt x="196025" y="52577"/>
                    <a:pt x="195834" y="49529"/>
                  </a:cubicBezTo>
                  <a:cubicBezTo>
                    <a:pt x="195263" y="36765"/>
                    <a:pt x="189929" y="24669"/>
                    <a:pt x="180880" y="15525"/>
                  </a:cubicBezTo>
                  <a:cubicBezTo>
                    <a:pt x="171831" y="6381"/>
                    <a:pt x="159829" y="856"/>
                    <a:pt x="147066" y="94"/>
                  </a:cubicBezTo>
                  <a:cubicBezTo>
                    <a:pt x="124587" y="-1239"/>
                    <a:pt x="104489" y="11715"/>
                    <a:pt x="96107" y="31717"/>
                  </a:cubicBezTo>
                  <a:cubicBezTo>
                    <a:pt x="88202" y="26478"/>
                    <a:pt x="78867" y="24669"/>
                    <a:pt x="69818" y="26669"/>
                  </a:cubicBezTo>
                  <a:cubicBezTo>
                    <a:pt x="54959" y="30003"/>
                    <a:pt x="44767" y="40480"/>
                    <a:pt x="40958" y="56196"/>
                  </a:cubicBezTo>
                  <a:cubicBezTo>
                    <a:pt x="40577" y="57720"/>
                    <a:pt x="39338" y="58673"/>
                    <a:pt x="37910" y="58673"/>
                  </a:cubicBezTo>
                  <a:lnTo>
                    <a:pt x="27337" y="58673"/>
                  </a:lnTo>
                  <a:cubicBezTo>
                    <a:pt x="12287" y="58673"/>
                    <a:pt x="0" y="70960"/>
                    <a:pt x="0" y="86010"/>
                  </a:cubicBezTo>
                  <a:cubicBezTo>
                    <a:pt x="0" y="101059"/>
                    <a:pt x="12287" y="113346"/>
                    <a:pt x="27337" y="11334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0" name="Google Shape;4880;p57"/>
            <p:cNvSpPr/>
            <p:nvPr/>
          </p:nvSpPr>
          <p:spPr>
            <a:xfrm>
              <a:off x="3375659" y="2953608"/>
              <a:ext cx="468534" cy="318419"/>
            </a:xfrm>
            <a:custGeom>
              <a:rect b="b" l="l" r="r" t="t"/>
              <a:pathLst>
                <a:path extrusionOk="0" h="318419" w="468534">
                  <a:moveTo>
                    <a:pt x="445198" y="271842"/>
                  </a:moveTo>
                  <a:lnTo>
                    <a:pt x="346424" y="271842"/>
                  </a:lnTo>
                  <a:lnTo>
                    <a:pt x="346424" y="225836"/>
                  </a:lnTo>
                  <a:cubicBezTo>
                    <a:pt x="346424" y="222027"/>
                    <a:pt x="343376" y="218979"/>
                    <a:pt x="339566" y="218979"/>
                  </a:cubicBezTo>
                  <a:cubicBezTo>
                    <a:pt x="335756" y="218979"/>
                    <a:pt x="332708" y="222027"/>
                    <a:pt x="332708" y="225836"/>
                  </a:cubicBezTo>
                  <a:lnTo>
                    <a:pt x="332708" y="271842"/>
                  </a:lnTo>
                  <a:lnTo>
                    <a:pt x="184690" y="271842"/>
                  </a:lnTo>
                  <a:lnTo>
                    <a:pt x="184690" y="213645"/>
                  </a:lnTo>
                  <a:cubicBezTo>
                    <a:pt x="184690" y="207644"/>
                    <a:pt x="181927" y="202024"/>
                    <a:pt x="177260" y="198309"/>
                  </a:cubicBezTo>
                  <a:cubicBezTo>
                    <a:pt x="172021" y="194213"/>
                    <a:pt x="165830" y="186689"/>
                    <a:pt x="165830" y="174687"/>
                  </a:cubicBezTo>
                  <a:cubicBezTo>
                    <a:pt x="165830" y="163543"/>
                    <a:pt x="172879" y="157352"/>
                    <a:pt x="178879" y="154113"/>
                  </a:cubicBezTo>
                  <a:cubicBezTo>
                    <a:pt x="185071" y="150684"/>
                    <a:pt x="188976" y="144207"/>
                    <a:pt x="188976" y="136968"/>
                  </a:cubicBezTo>
                  <a:lnTo>
                    <a:pt x="188976" y="69531"/>
                  </a:lnTo>
                  <a:cubicBezTo>
                    <a:pt x="188976" y="65721"/>
                    <a:pt x="185928" y="62673"/>
                    <a:pt x="182118" y="62673"/>
                  </a:cubicBezTo>
                  <a:cubicBezTo>
                    <a:pt x="178308" y="62673"/>
                    <a:pt x="175260" y="65721"/>
                    <a:pt x="175260" y="69531"/>
                  </a:cubicBezTo>
                  <a:lnTo>
                    <a:pt x="175260" y="136968"/>
                  </a:lnTo>
                  <a:cubicBezTo>
                    <a:pt x="175260" y="139159"/>
                    <a:pt x="174117" y="141064"/>
                    <a:pt x="172307" y="142017"/>
                  </a:cubicBezTo>
                  <a:cubicBezTo>
                    <a:pt x="159353" y="149065"/>
                    <a:pt x="152114" y="160685"/>
                    <a:pt x="152114" y="174592"/>
                  </a:cubicBezTo>
                  <a:cubicBezTo>
                    <a:pt x="152114" y="193071"/>
                    <a:pt x="162496" y="204024"/>
                    <a:pt x="168688" y="208977"/>
                  </a:cubicBezTo>
                  <a:cubicBezTo>
                    <a:pt x="170117" y="210120"/>
                    <a:pt x="170974" y="211835"/>
                    <a:pt x="170974" y="213645"/>
                  </a:cubicBezTo>
                  <a:lnTo>
                    <a:pt x="170974" y="271842"/>
                  </a:lnTo>
                  <a:lnTo>
                    <a:pt x="136017" y="271842"/>
                  </a:lnTo>
                  <a:lnTo>
                    <a:pt x="136017" y="36670"/>
                  </a:lnTo>
                  <a:lnTo>
                    <a:pt x="215170" y="36670"/>
                  </a:lnTo>
                  <a:lnTo>
                    <a:pt x="215170" y="80009"/>
                  </a:lnTo>
                  <a:cubicBezTo>
                    <a:pt x="215170" y="87248"/>
                    <a:pt x="218027" y="94201"/>
                    <a:pt x="223075" y="99249"/>
                  </a:cubicBezTo>
                  <a:cubicBezTo>
                    <a:pt x="228981" y="105059"/>
                    <a:pt x="235934" y="115537"/>
                    <a:pt x="235934" y="132301"/>
                  </a:cubicBezTo>
                  <a:cubicBezTo>
                    <a:pt x="235934" y="147731"/>
                    <a:pt x="229934" y="156113"/>
                    <a:pt x="224885" y="160495"/>
                  </a:cubicBezTo>
                  <a:cubicBezTo>
                    <a:pt x="218694" y="165734"/>
                    <a:pt x="215170" y="173354"/>
                    <a:pt x="215170" y="181259"/>
                  </a:cubicBezTo>
                  <a:lnTo>
                    <a:pt x="215170" y="243172"/>
                  </a:lnTo>
                  <a:cubicBezTo>
                    <a:pt x="215170" y="246982"/>
                    <a:pt x="218218" y="250030"/>
                    <a:pt x="222028" y="250030"/>
                  </a:cubicBezTo>
                  <a:cubicBezTo>
                    <a:pt x="225838" y="250030"/>
                    <a:pt x="228886" y="246982"/>
                    <a:pt x="228886" y="243172"/>
                  </a:cubicBezTo>
                  <a:lnTo>
                    <a:pt x="228886" y="181259"/>
                  </a:lnTo>
                  <a:cubicBezTo>
                    <a:pt x="228886" y="177354"/>
                    <a:pt x="230696" y="173544"/>
                    <a:pt x="233839" y="170877"/>
                  </a:cubicBezTo>
                  <a:cubicBezTo>
                    <a:pt x="241078" y="164686"/>
                    <a:pt x="249746" y="152970"/>
                    <a:pt x="249746" y="132301"/>
                  </a:cubicBezTo>
                  <a:cubicBezTo>
                    <a:pt x="249746" y="109631"/>
                    <a:pt x="239077" y="95725"/>
                    <a:pt x="232791" y="89438"/>
                  </a:cubicBezTo>
                  <a:cubicBezTo>
                    <a:pt x="230315" y="87057"/>
                    <a:pt x="228886" y="83533"/>
                    <a:pt x="228886" y="80009"/>
                  </a:cubicBezTo>
                  <a:lnTo>
                    <a:pt x="228886" y="36670"/>
                  </a:lnTo>
                  <a:lnTo>
                    <a:pt x="332708" y="36670"/>
                  </a:lnTo>
                  <a:lnTo>
                    <a:pt x="332708" y="193737"/>
                  </a:lnTo>
                  <a:cubicBezTo>
                    <a:pt x="332708" y="197547"/>
                    <a:pt x="335756" y="200595"/>
                    <a:pt x="339566" y="200595"/>
                  </a:cubicBezTo>
                  <a:cubicBezTo>
                    <a:pt x="343376" y="200595"/>
                    <a:pt x="346424" y="197547"/>
                    <a:pt x="346424" y="193737"/>
                  </a:cubicBezTo>
                  <a:lnTo>
                    <a:pt x="346424" y="95725"/>
                  </a:lnTo>
                  <a:lnTo>
                    <a:pt x="365665" y="76485"/>
                  </a:lnTo>
                  <a:cubicBezTo>
                    <a:pt x="369475" y="78485"/>
                    <a:pt x="373761" y="79437"/>
                    <a:pt x="378428" y="79437"/>
                  </a:cubicBezTo>
                  <a:cubicBezTo>
                    <a:pt x="390144" y="79437"/>
                    <a:pt x="403669" y="73341"/>
                    <a:pt x="415004" y="62006"/>
                  </a:cubicBezTo>
                  <a:cubicBezTo>
                    <a:pt x="433292" y="43718"/>
                    <a:pt x="437864" y="19525"/>
                    <a:pt x="425386" y="7047"/>
                  </a:cubicBezTo>
                  <a:cubicBezTo>
                    <a:pt x="412909" y="-5431"/>
                    <a:pt x="388715" y="-954"/>
                    <a:pt x="370427" y="17429"/>
                  </a:cubicBezTo>
                  <a:cubicBezTo>
                    <a:pt x="354521" y="33336"/>
                    <a:pt x="348996" y="53529"/>
                    <a:pt x="355949" y="66864"/>
                  </a:cubicBezTo>
                  <a:lnTo>
                    <a:pt x="346329" y="76485"/>
                  </a:lnTo>
                  <a:lnTo>
                    <a:pt x="346329" y="29907"/>
                  </a:lnTo>
                  <a:cubicBezTo>
                    <a:pt x="346329" y="26097"/>
                    <a:pt x="343281" y="23049"/>
                    <a:pt x="339471" y="23049"/>
                  </a:cubicBezTo>
                  <a:lnTo>
                    <a:pt x="129064" y="23049"/>
                  </a:lnTo>
                  <a:cubicBezTo>
                    <a:pt x="125254" y="23049"/>
                    <a:pt x="122206" y="26097"/>
                    <a:pt x="122206" y="29907"/>
                  </a:cubicBezTo>
                  <a:lnTo>
                    <a:pt x="122206" y="115632"/>
                  </a:lnTo>
                  <a:lnTo>
                    <a:pt x="112586" y="106012"/>
                  </a:lnTo>
                  <a:cubicBezTo>
                    <a:pt x="119539" y="92772"/>
                    <a:pt x="114014" y="72484"/>
                    <a:pt x="98107" y="56577"/>
                  </a:cubicBezTo>
                  <a:cubicBezTo>
                    <a:pt x="98107" y="56577"/>
                    <a:pt x="98107" y="56577"/>
                    <a:pt x="98107" y="56577"/>
                  </a:cubicBezTo>
                  <a:cubicBezTo>
                    <a:pt x="79819" y="38289"/>
                    <a:pt x="55626" y="33717"/>
                    <a:pt x="43148" y="46195"/>
                  </a:cubicBezTo>
                  <a:cubicBezTo>
                    <a:pt x="36767" y="52577"/>
                    <a:pt x="34576" y="62102"/>
                    <a:pt x="37148" y="73056"/>
                  </a:cubicBezTo>
                  <a:cubicBezTo>
                    <a:pt x="39433" y="82866"/>
                    <a:pt x="45244" y="92867"/>
                    <a:pt x="53530" y="101154"/>
                  </a:cubicBezTo>
                  <a:cubicBezTo>
                    <a:pt x="64865" y="112489"/>
                    <a:pt x="78486" y="118585"/>
                    <a:pt x="90106" y="118585"/>
                  </a:cubicBezTo>
                  <a:cubicBezTo>
                    <a:pt x="94774" y="118585"/>
                    <a:pt x="99155" y="117632"/>
                    <a:pt x="102870" y="115632"/>
                  </a:cubicBezTo>
                  <a:lnTo>
                    <a:pt x="122111" y="134873"/>
                  </a:lnTo>
                  <a:lnTo>
                    <a:pt x="122111" y="271747"/>
                  </a:lnTo>
                  <a:lnTo>
                    <a:pt x="23336" y="271747"/>
                  </a:lnTo>
                  <a:cubicBezTo>
                    <a:pt x="10477" y="271747"/>
                    <a:pt x="0" y="282225"/>
                    <a:pt x="0" y="295083"/>
                  </a:cubicBezTo>
                  <a:lnTo>
                    <a:pt x="0" y="306037"/>
                  </a:lnTo>
                  <a:cubicBezTo>
                    <a:pt x="0" y="312895"/>
                    <a:pt x="5525" y="318420"/>
                    <a:pt x="12382" y="318420"/>
                  </a:cubicBezTo>
                  <a:lnTo>
                    <a:pt x="456152" y="318420"/>
                  </a:lnTo>
                  <a:cubicBezTo>
                    <a:pt x="463010" y="318420"/>
                    <a:pt x="468535" y="312895"/>
                    <a:pt x="468535" y="306037"/>
                  </a:cubicBezTo>
                  <a:lnTo>
                    <a:pt x="468535" y="295083"/>
                  </a:lnTo>
                  <a:cubicBezTo>
                    <a:pt x="468535" y="282225"/>
                    <a:pt x="458057" y="271747"/>
                    <a:pt x="445198" y="271747"/>
                  </a:cubicBezTo>
                  <a:close/>
                  <a:moveTo>
                    <a:pt x="380143" y="27145"/>
                  </a:moveTo>
                  <a:cubicBezTo>
                    <a:pt x="389192" y="18096"/>
                    <a:pt x="399478" y="13810"/>
                    <a:pt x="407003" y="13810"/>
                  </a:cubicBezTo>
                  <a:cubicBezTo>
                    <a:pt x="410718" y="13810"/>
                    <a:pt x="413766" y="14858"/>
                    <a:pt x="415671" y="16763"/>
                  </a:cubicBezTo>
                  <a:cubicBezTo>
                    <a:pt x="421672" y="22763"/>
                    <a:pt x="418814" y="38765"/>
                    <a:pt x="405289" y="52386"/>
                  </a:cubicBezTo>
                  <a:cubicBezTo>
                    <a:pt x="395383" y="62292"/>
                    <a:pt x="384238" y="66388"/>
                    <a:pt x="376523" y="65626"/>
                  </a:cubicBezTo>
                  <a:lnTo>
                    <a:pt x="397478" y="44671"/>
                  </a:lnTo>
                  <a:cubicBezTo>
                    <a:pt x="400145" y="42004"/>
                    <a:pt x="400145" y="37623"/>
                    <a:pt x="397478" y="34955"/>
                  </a:cubicBezTo>
                  <a:cubicBezTo>
                    <a:pt x="394811" y="32288"/>
                    <a:pt x="390430" y="32288"/>
                    <a:pt x="387763" y="34955"/>
                  </a:cubicBezTo>
                  <a:lnTo>
                    <a:pt x="366808" y="55910"/>
                  </a:lnTo>
                  <a:cubicBezTo>
                    <a:pt x="366046" y="48195"/>
                    <a:pt x="370142" y="37051"/>
                    <a:pt x="380048" y="27145"/>
                  </a:cubicBezTo>
                  <a:close/>
                  <a:moveTo>
                    <a:pt x="63246" y="91534"/>
                  </a:moveTo>
                  <a:cubicBezTo>
                    <a:pt x="56769" y="85057"/>
                    <a:pt x="52197" y="77247"/>
                    <a:pt x="50482" y="70103"/>
                  </a:cubicBezTo>
                  <a:cubicBezTo>
                    <a:pt x="49625" y="66483"/>
                    <a:pt x="48863" y="59911"/>
                    <a:pt x="52864" y="56006"/>
                  </a:cubicBezTo>
                  <a:cubicBezTo>
                    <a:pt x="54864" y="54005"/>
                    <a:pt x="57912" y="53053"/>
                    <a:pt x="61531" y="53053"/>
                  </a:cubicBezTo>
                  <a:cubicBezTo>
                    <a:pt x="69056" y="53053"/>
                    <a:pt x="79343" y="57339"/>
                    <a:pt x="88392" y="66388"/>
                  </a:cubicBezTo>
                  <a:lnTo>
                    <a:pt x="88392" y="66388"/>
                  </a:lnTo>
                  <a:cubicBezTo>
                    <a:pt x="98298" y="76294"/>
                    <a:pt x="102394" y="87438"/>
                    <a:pt x="101632" y="95153"/>
                  </a:cubicBezTo>
                  <a:lnTo>
                    <a:pt x="79819" y="73341"/>
                  </a:lnTo>
                  <a:cubicBezTo>
                    <a:pt x="77152" y="70674"/>
                    <a:pt x="72771" y="70674"/>
                    <a:pt x="70104" y="73341"/>
                  </a:cubicBezTo>
                  <a:cubicBezTo>
                    <a:pt x="67437" y="76008"/>
                    <a:pt x="67437" y="80390"/>
                    <a:pt x="70104" y="83057"/>
                  </a:cubicBezTo>
                  <a:lnTo>
                    <a:pt x="91916" y="104869"/>
                  </a:lnTo>
                  <a:cubicBezTo>
                    <a:pt x="84201" y="105631"/>
                    <a:pt x="73057" y="101535"/>
                    <a:pt x="63151" y="91629"/>
                  </a:cubicBezTo>
                  <a:close/>
                  <a:moveTo>
                    <a:pt x="454819" y="304799"/>
                  </a:moveTo>
                  <a:lnTo>
                    <a:pt x="13811" y="304799"/>
                  </a:lnTo>
                  <a:lnTo>
                    <a:pt x="13811" y="295179"/>
                  </a:lnTo>
                  <a:cubicBezTo>
                    <a:pt x="13811" y="289845"/>
                    <a:pt x="18098" y="285558"/>
                    <a:pt x="23431" y="285558"/>
                  </a:cubicBezTo>
                  <a:lnTo>
                    <a:pt x="445198" y="285558"/>
                  </a:lnTo>
                  <a:cubicBezTo>
                    <a:pt x="450532" y="285558"/>
                    <a:pt x="454819" y="289845"/>
                    <a:pt x="454819" y="295179"/>
                  </a:cubicBezTo>
                  <a:lnTo>
                    <a:pt x="454819" y="30479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1" name="Google Shape;4881;p57"/>
            <p:cNvSpPr/>
            <p:nvPr/>
          </p:nvSpPr>
          <p:spPr>
            <a:xfrm>
              <a:off x="3658932" y="3012281"/>
              <a:ext cx="13716" cy="188594"/>
            </a:xfrm>
            <a:custGeom>
              <a:rect b="b" l="l" r="r" t="t"/>
              <a:pathLst>
                <a:path extrusionOk="0" h="188594" w="13716">
                  <a:moveTo>
                    <a:pt x="0" y="6858"/>
                  </a:moveTo>
                  <a:lnTo>
                    <a:pt x="0" y="181737"/>
                  </a:lnTo>
                  <a:cubicBezTo>
                    <a:pt x="0" y="185547"/>
                    <a:pt x="3048" y="188595"/>
                    <a:pt x="6858" y="188595"/>
                  </a:cubicBezTo>
                  <a:cubicBezTo>
                    <a:pt x="10668" y="188595"/>
                    <a:pt x="13716" y="185547"/>
                    <a:pt x="13716" y="181737"/>
                  </a:cubicBezTo>
                  <a:lnTo>
                    <a:pt x="13716" y="6858"/>
                  </a:lnTo>
                  <a:cubicBezTo>
                    <a:pt x="13716" y="3048"/>
                    <a:pt x="10668" y="0"/>
                    <a:pt x="6858" y="0"/>
                  </a:cubicBezTo>
                  <a:cubicBezTo>
                    <a:pt x="3048" y="0"/>
                    <a:pt x="0" y="3048"/>
                    <a:pt x="0" y="68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82" name="Google Shape;4882;p57"/>
          <p:cNvGrpSpPr/>
          <p:nvPr/>
        </p:nvGrpSpPr>
        <p:grpSpPr>
          <a:xfrm>
            <a:off x="5999639" y="1993430"/>
            <a:ext cx="200888" cy="284756"/>
            <a:chOff x="4079366" y="2807574"/>
            <a:chExt cx="327659" cy="464453"/>
          </a:xfrm>
        </p:grpSpPr>
        <p:sp>
          <p:nvSpPr>
            <p:cNvPr id="4883" name="Google Shape;4883;p57"/>
            <p:cNvSpPr/>
            <p:nvPr/>
          </p:nvSpPr>
          <p:spPr>
            <a:xfrm>
              <a:off x="4292611" y="3057525"/>
              <a:ext cx="54312" cy="155162"/>
            </a:xfrm>
            <a:custGeom>
              <a:rect b="b" l="l" r="r" t="t"/>
              <a:pathLst>
                <a:path extrusionOk="0" h="155162" w="54312">
                  <a:moveTo>
                    <a:pt x="6878" y="155162"/>
                  </a:moveTo>
                  <a:cubicBezTo>
                    <a:pt x="8783" y="155162"/>
                    <a:pt x="10593" y="154400"/>
                    <a:pt x="11926" y="152876"/>
                  </a:cubicBezTo>
                  <a:cubicBezTo>
                    <a:pt x="39263" y="122492"/>
                    <a:pt x="54312" y="82772"/>
                    <a:pt x="54312" y="40862"/>
                  </a:cubicBezTo>
                  <a:lnTo>
                    <a:pt x="54312" y="6858"/>
                  </a:lnTo>
                  <a:cubicBezTo>
                    <a:pt x="54312" y="3048"/>
                    <a:pt x="51264" y="0"/>
                    <a:pt x="47454" y="0"/>
                  </a:cubicBezTo>
                  <a:cubicBezTo>
                    <a:pt x="43644" y="0"/>
                    <a:pt x="40596" y="3048"/>
                    <a:pt x="40596" y="6858"/>
                  </a:cubicBezTo>
                  <a:lnTo>
                    <a:pt x="40596" y="40862"/>
                  </a:lnTo>
                  <a:cubicBezTo>
                    <a:pt x="40596" y="79439"/>
                    <a:pt x="26785" y="115919"/>
                    <a:pt x="1734" y="143732"/>
                  </a:cubicBezTo>
                  <a:cubicBezTo>
                    <a:pt x="-742" y="146495"/>
                    <a:pt x="-552" y="150876"/>
                    <a:pt x="2211" y="153352"/>
                  </a:cubicBezTo>
                  <a:cubicBezTo>
                    <a:pt x="3544" y="154496"/>
                    <a:pt x="5163" y="155067"/>
                    <a:pt x="6783" y="1550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4" name="Google Shape;4884;p57"/>
            <p:cNvSpPr/>
            <p:nvPr/>
          </p:nvSpPr>
          <p:spPr>
            <a:xfrm>
              <a:off x="4079366" y="2807574"/>
              <a:ext cx="327659" cy="464453"/>
            </a:xfrm>
            <a:custGeom>
              <a:rect b="b" l="l" r="r" t="t"/>
              <a:pathLst>
                <a:path extrusionOk="0" h="464453" w="327659">
                  <a:moveTo>
                    <a:pt x="321278" y="160701"/>
                  </a:moveTo>
                  <a:cubicBezTo>
                    <a:pt x="321278" y="160701"/>
                    <a:pt x="321183" y="160415"/>
                    <a:pt x="321088" y="160225"/>
                  </a:cubicBezTo>
                  <a:cubicBezTo>
                    <a:pt x="316897" y="149842"/>
                    <a:pt x="310801" y="139936"/>
                    <a:pt x="302800" y="130792"/>
                  </a:cubicBezTo>
                  <a:cubicBezTo>
                    <a:pt x="296609" y="123649"/>
                    <a:pt x="289179" y="116886"/>
                    <a:pt x="280702" y="110504"/>
                  </a:cubicBezTo>
                  <a:cubicBezTo>
                    <a:pt x="280511" y="110314"/>
                    <a:pt x="280321" y="110123"/>
                    <a:pt x="280035" y="110028"/>
                  </a:cubicBezTo>
                  <a:cubicBezTo>
                    <a:pt x="268415" y="101360"/>
                    <a:pt x="254699" y="93359"/>
                    <a:pt x="238887" y="86215"/>
                  </a:cubicBezTo>
                  <a:cubicBezTo>
                    <a:pt x="235458" y="84596"/>
                    <a:pt x="231934" y="83167"/>
                    <a:pt x="228409" y="81834"/>
                  </a:cubicBezTo>
                  <a:cubicBezTo>
                    <a:pt x="228219" y="81834"/>
                    <a:pt x="228029" y="81739"/>
                    <a:pt x="227933" y="81643"/>
                  </a:cubicBezTo>
                  <a:cubicBezTo>
                    <a:pt x="214122" y="76405"/>
                    <a:pt x="199739" y="72880"/>
                    <a:pt x="185261" y="71166"/>
                  </a:cubicBezTo>
                  <a:cubicBezTo>
                    <a:pt x="190405" y="45258"/>
                    <a:pt x="202311" y="30589"/>
                    <a:pt x="202883" y="30018"/>
                  </a:cubicBezTo>
                  <a:cubicBezTo>
                    <a:pt x="209359" y="22303"/>
                    <a:pt x="208407" y="10777"/>
                    <a:pt x="200692" y="4300"/>
                  </a:cubicBezTo>
                  <a:cubicBezTo>
                    <a:pt x="192976" y="-2177"/>
                    <a:pt x="181451" y="-1224"/>
                    <a:pt x="174879" y="6396"/>
                  </a:cubicBezTo>
                  <a:cubicBezTo>
                    <a:pt x="172688" y="8968"/>
                    <a:pt x="154305" y="31637"/>
                    <a:pt x="148209" y="70594"/>
                  </a:cubicBezTo>
                  <a:cubicBezTo>
                    <a:pt x="131731" y="72023"/>
                    <a:pt x="115443" y="75738"/>
                    <a:pt x="99727" y="81739"/>
                  </a:cubicBezTo>
                  <a:cubicBezTo>
                    <a:pt x="99536" y="81739"/>
                    <a:pt x="99441" y="81834"/>
                    <a:pt x="99250" y="81929"/>
                  </a:cubicBezTo>
                  <a:cubicBezTo>
                    <a:pt x="95726" y="83263"/>
                    <a:pt x="92202" y="84691"/>
                    <a:pt x="88773" y="86311"/>
                  </a:cubicBezTo>
                  <a:cubicBezTo>
                    <a:pt x="73057" y="93550"/>
                    <a:pt x="59341" y="101455"/>
                    <a:pt x="47625" y="110123"/>
                  </a:cubicBezTo>
                  <a:cubicBezTo>
                    <a:pt x="47434" y="110314"/>
                    <a:pt x="47149" y="110409"/>
                    <a:pt x="46958" y="110599"/>
                  </a:cubicBezTo>
                  <a:cubicBezTo>
                    <a:pt x="38481" y="116981"/>
                    <a:pt x="31051" y="123744"/>
                    <a:pt x="24860" y="130888"/>
                  </a:cubicBezTo>
                  <a:cubicBezTo>
                    <a:pt x="16859" y="140127"/>
                    <a:pt x="10668" y="149938"/>
                    <a:pt x="6572" y="160320"/>
                  </a:cubicBezTo>
                  <a:cubicBezTo>
                    <a:pt x="6572" y="160510"/>
                    <a:pt x="6477" y="160606"/>
                    <a:pt x="6382" y="160796"/>
                  </a:cubicBezTo>
                  <a:cubicBezTo>
                    <a:pt x="2096" y="171655"/>
                    <a:pt x="0" y="183085"/>
                    <a:pt x="0" y="194991"/>
                  </a:cubicBezTo>
                  <a:lnTo>
                    <a:pt x="0" y="213755"/>
                  </a:lnTo>
                  <a:cubicBezTo>
                    <a:pt x="0" y="220423"/>
                    <a:pt x="3810" y="226233"/>
                    <a:pt x="9334" y="229090"/>
                  </a:cubicBezTo>
                  <a:cubicBezTo>
                    <a:pt x="9334" y="229090"/>
                    <a:pt x="9334" y="229090"/>
                    <a:pt x="9430" y="229090"/>
                  </a:cubicBezTo>
                  <a:cubicBezTo>
                    <a:pt x="11811" y="230329"/>
                    <a:pt x="14478" y="230995"/>
                    <a:pt x="17240" y="230995"/>
                  </a:cubicBezTo>
                  <a:lnTo>
                    <a:pt x="20955" y="230995"/>
                  </a:lnTo>
                  <a:lnTo>
                    <a:pt x="20955" y="302338"/>
                  </a:lnTo>
                  <a:cubicBezTo>
                    <a:pt x="20955" y="342819"/>
                    <a:pt x="35624" y="382157"/>
                    <a:pt x="62103" y="413209"/>
                  </a:cubicBezTo>
                  <a:cubicBezTo>
                    <a:pt x="85725" y="440831"/>
                    <a:pt x="117538" y="459976"/>
                    <a:pt x="147352" y="464453"/>
                  </a:cubicBezTo>
                  <a:cubicBezTo>
                    <a:pt x="147733" y="464453"/>
                    <a:pt x="148019" y="464453"/>
                    <a:pt x="148400" y="464453"/>
                  </a:cubicBezTo>
                  <a:cubicBezTo>
                    <a:pt x="151733" y="464453"/>
                    <a:pt x="154591" y="462072"/>
                    <a:pt x="155162" y="458643"/>
                  </a:cubicBezTo>
                  <a:cubicBezTo>
                    <a:pt x="155734" y="454928"/>
                    <a:pt x="153162" y="451404"/>
                    <a:pt x="149447" y="450832"/>
                  </a:cubicBezTo>
                  <a:cubicBezTo>
                    <a:pt x="122872" y="446832"/>
                    <a:pt x="94107" y="429401"/>
                    <a:pt x="72580" y="404160"/>
                  </a:cubicBezTo>
                  <a:cubicBezTo>
                    <a:pt x="48101" y="375585"/>
                    <a:pt x="34671" y="339295"/>
                    <a:pt x="34671" y="302147"/>
                  </a:cubicBezTo>
                  <a:lnTo>
                    <a:pt x="34671" y="230805"/>
                  </a:lnTo>
                  <a:lnTo>
                    <a:pt x="238030" y="230805"/>
                  </a:lnTo>
                  <a:cubicBezTo>
                    <a:pt x="238030" y="230805"/>
                    <a:pt x="238030" y="230805"/>
                    <a:pt x="238030" y="230805"/>
                  </a:cubicBezTo>
                  <a:cubicBezTo>
                    <a:pt x="238030" y="230805"/>
                    <a:pt x="238030" y="230805"/>
                    <a:pt x="238030" y="230805"/>
                  </a:cubicBezTo>
                  <a:lnTo>
                    <a:pt x="292989" y="230805"/>
                  </a:lnTo>
                  <a:lnTo>
                    <a:pt x="292989" y="281859"/>
                  </a:lnTo>
                  <a:cubicBezTo>
                    <a:pt x="292989" y="285669"/>
                    <a:pt x="296037" y="288717"/>
                    <a:pt x="299847" y="288717"/>
                  </a:cubicBezTo>
                  <a:cubicBezTo>
                    <a:pt x="303657" y="288717"/>
                    <a:pt x="306705" y="285669"/>
                    <a:pt x="306705" y="281859"/>
                  </a:cubicBezTo>
                  <a:lnTo>
                    <a:pt x="306705" y="230805"/>
                  </a:lnTo>
                  <a:lnTo>
                    <a:pt x="310420" y="230805"/>
                  </a:lnTo>
                  <a:cubicBezTo>
                    <a:pt x="313277" y="230805"/>
                    <a:pt x="315849" y="230138"/>
                    <a:pt x="318230" y="228900"/>
                  </a:cubicBezTo>
                  <a:cubicBezTo>
                    <a:pt x="318230" y="228900"/>
                    <a:pt x="318230" y="228900"/>
                    <a:pt x="318325" y="228900"/>
                  </a:cubicBezTo>
                  <a:cubicBezTo>
                    <a:pt x="323850" y="226042"/>
                    <a:pt x="327660" y="220232"/>
                    <a:pt x="327660" y="213565"/>
                  </a:cubicBezTo>
                  <a:lnTo>
                    <a:pt x="327660" y="194800"/>
                  </a:lnTo>
                  <a:cubicBezTo>
                    <a:pt x="327660" y="182894"/>
                    <a:pt x="325469" y="171464"/>
                    <a:pt x="321278" y="160606"/>
                  </a:cubicBezTo>
                  <a:close/>
                  <a:moveTo>
                    <a:pt x="294704" y="192800"/>
                  </a:moveTo>
                  <a:lnTo>
                    <a:pt x="311753" y="175750"/>
                  </a:lnTo>
                  <a:cubicBezTo>
                    <a:pt x="313277" y="181942"/>
                    <a:pt x="314039" y="188323"/>
                    <a:pt x="314039" y="194896"/>
                  </a:cubicBezTo>
                  <a:lnTo>
                    <a:pt x="314039" y="212231"/>
                  </a:lnTo>
                  <a:lnTo>
                    <a:pt x="294704" y="192895"/>
                  </a:lnTo>
                  <a:close/>
                  <a:moveTo>
                    <a:pt x="306800" y="161463"/>
                  </a:moveTo>
                  <a:lnTo>
                    <a:pt x="285083" y="183180"/>
                  </a:lnTo>
                  <a:lnTo>
                    <a:pt x="251746" y="149842"/>
                  </a:lnTo>
                  <a:lnTo>
                    <a:pt x="276892" y="124696"/>
                  </a:lnTo>
                  <a:cubicBezTo>
                    <a:pt x="290703" y="135841"/>
                    <a:pt x="300704" y="148128"/>
                    <a:pt x="306800" y="161368"/>
                  </a:cubicBezTo>
                  <a:close/>
                  <a:moveTo>
                    <a:pt x="240887" y="217279"/>
                  </a:moveTo>
                  <a:lnTo>
                    <a:pt x="212598" y="188990"/>
                  </a:lnTo>
                  <a:lnTo>
                    <a:pt x="242030" y="159558"/>
                  </a:lnTo>
                  <a:lnTo>
                    <a:pt x="275368" y="192895"/>
                  </a:lnTo>
                  <a:lnTo>
                    <a:pt x="250984" y="217279"/>
                  </a:lnTo>
                  <a:lnTo>
                    <a:pt x="240887" y="217279"/>
                  </a:lnTo>
                  <a:close/>
                  <a:moveTo>
                    <a:pt x="76771" y="217279"/>
                  </a:moveTo>
                  <a:lnTo>
                    <a:pt x="52388" y="192895"/>
                  </a:lnTo>
                  <a:lnTo>
                    <a:pt x="85725" y="159558"/>
                  </a:lnTo>
                  <a:lnTo>
                    <a:pt x="115157" y="188990"/>
                  </a:lnTo>
                  <a:lnTo>
                    <a:pt x="86868" y="217279"/>
                  </a:lnTo>
                  <a:lnTo>
                    <a:pt x="76771" y="217279"/>
                  </a:lnTo>
                  <a:close/>
                  <a:moveTo>
                    <a:pt x="161734" y="83453"/>
                  </a:moveTo>
                  <a:cubicBezTo>
                    <a:pt x="163163" y="83453"/>
                    <a:pt x="164497" y="83453"/>
                    <a:pt x="165925" y="83453"/>
                  </a:cubicBezTo>
                  <a:lnTo>
                    <a:pt x="193262" y="110790"/>
                  </a:lnTo>
                  <a:lnTo>
                    <a:pt x="163830" y="140222"/>
                  </a:lnTo>
                  <a:lnTo>
                    <a:pt x="134398" y="110790"/>
                  </a:lnTo>
                  <a:lnTo>
                    <a:pt x="161734" y="83453"/>
                  </a:lnTo>
                  <a:close/>
                  <a:moveTo>
                    <a:pt x="124778" y="101170"/>
                  </a:moveTo>
                  <a:lnTo>
                    <a:pt x="114491" y="90883"/>
                  </a:lnTo>
                  <a:cubicBezTo>
                    <a:pt x="123158" y="88216"/>
                    <a:pt x="132017" y="86215"/>
                    <a:pt x="140875" y="84977"/>
                  </a:cubicBezTo>
                  <a:lnTo>
                    <a:pt x="124682" y="101170"/>
                  </a:lnTo>
                  <a:close/>
                  <a:moveTo>
                    <a:pt x="186785" y="84977"/>
                  </a:moveTo>
                  <a:cubicBezTo>
                    <a:pt x="195739" y="86215"/>
                    <a:pt x="204502" y="88216"/>
                    <a:pt x="213170" y="90883"/>
                  </a:cubicBezTo>
                  <a:lnTo>
                    <a:pt x="202883" y="101170"/>
                  </a:lnTo>
                  <a:lnTo>
                    <a:pt x="186690" y="84977"/>
                  </a:lnTo>
                  <a:close/>
                  <a:moveTo>
                    <a:pt x="202978" y="120410"/>
                  </a:moveTo>
                  <a:lnTo>
                    <a:pt x="232410" y="149842"/>
                  </a:lnTo>
                  <a:lnTo>
                    <a:pt x="202978" y="179275"/>
                  </a:lnTo>
                  <a:lnTo>
                    <a:pt x="173546" y="149842"/>
                  </a:lnTo>
                  <a:lnTo>
                    <a:pt x="202978" y="120410"/>
                  </a:lnTo>
                  <a:close/>
                  <a:moveTo>
                    <a:pt x="154210" y="149842"/>
                  </a:moveTo>
                  <a:lnTo>
                    <a:pt x="124778" y="179275"/>
                  </a:lnTo>
                  <a:lnTo>
                    <a:pt x="95345" y="149842"/>
                  </a:lnTo>
                  <a:lnTo>
                    <a:pt x="124778" y="120410"/>
                  </a:lnTo>
                  <a:lnTo>
                    <a:pt x="154210" y="149842"/>
                  </a:lnTo>
                  <a:close/>
                  <a:moveTo>
                    <a:pt x="124778" y="198610"/>
                  </a:moveTo>
                  <a:lnTo>
                    <a:pt x="143351" y="217184"/>
                  </a:lnTo>
                  <a:lnTo>
                    <a:pt x="106204" y="217184"/>
                  </a:lnTo>
                  <a:lnTo>
                    <a:pt x="124778" y="198610"/>
                  </a:lnTo>
                  <a:close/>
                  <a:moveTo>
                    <a:pt x="162687" y="217184"/>
                  </a:moveTo>
                  <a:lnTo>
                    <a:pt x="134398" y="188895"/>
                  </a:lnTo>
                  <a:lnTo>
                    <a:pt x="163830" y="159463"/>
                  </a:lnTo>
                  <a:lnTo>
                    <a:pt x="193262" y="188895"/>
                  </a:lnTo>
                  <a:lnTo>
                    <a:pt x="164973" y="217184"/>
                  </a:lnTo>
                  <a:lnTo>
                    <a:pt x="162592" y="217184"/>
                  </a:lnTo>
                  <a:close/>
                  <a:moveTo>
                    <a:pt x="202978" y="198610"/>
                  </a:moveTo>
                  <a:lnTo>
                    <a:pt x="221551" y="217184"/>
                  </a:lnTo>
                  <a:lnTo>
                    <a:pt x="184404" y="217184"/>
                  </a:lnTo>
                  <a:lnTo>
                    <a:pt x="202978" y="198610"/>
                  </a:lnTo>
                  <a:close/>
                  <a:moveTo>
                    <a:pt x="265747" y="116505"/>
                  </a:moveTo>
                  <a:lnTo>
                    <a:pt x="242030" y="140222"/>
                  </a:lnTo>
                  <a:lnTo>
                    <a:pt x="212598" y="110790"/>
                  </a:lnTo>
                  <a:lnTo>
                    <a:pt x="227362" y="96026"/>
                  </a:lnTo>
                  <a:cubicBezTo>
                    <a:pt x="229267" y="96788"/>
                    <a:pt x="231267" y="97645"/>
                    <a:pt x="233172" y="98503"/>
                  </a:cubicBezTo>
                  <a:cubicBezTo>
                    <a:pt x="245364" y="104122"/>
                    <a:pt x="256222" y="110123"/>
                    <a:pt x="265747" y="116505"/>
                  </a:cubicBezTo>
                  <a:close/>
                  <a:moveTo>
                    <a:pt x="185357" y="14968"/>
                  </a:moveTo>
                  <a:cubicBezTo>
                    <a:pt x="186976" y="12968"/>
                    <a:pt x="189929" y="12778"/>
                    <a:pt x="191929" y="14397"/>
                  </a:cubicBezTo>
                  <a:cubicBezTo>
                    <a:pt x="193834" y="16016"/>
                    <a:pt x="194120" y="18969"/>
                    <a:pt x="192500" y="20969"/>
                  </a:cubicBezTo>
                  <a:cubicBezTo>
                    <a:pt x="190881" y="22969"/>
                    <a:pt x="177260" y="40114"/>
                    <a:pt x="171641" y="69832"/>
                  </a:cubicBezTo>
                  <a:cubicBezTo>
                    <a:pt x="170974" y="69832"/>
                    <a:pt x="170307" y="69832"/>
                    <a:pt x="169640" y="69832"/>
                  </a:cubicBezTo>
                  <a:cubicBezTo>
                    <a:pt x="169259" y="69832"/>
                    <a:pt x="168783" y="69832"/>
                    <a:pt x="168402" y="69832"/>
                  </a:cubicBezTo>
                  <a:cubicBezTo>
                    <a:pt x="166307" y="69832"/>
                    <a:pt x="164306" y="69832"/>
                    <a:pt x="162211" y="69832"/>
                  </a:cubicBezTo>
                  <a:cubicBezTo>
                    <a:pt x="168212" y="35638"/>
                    <a:pt x="184595" y="16016"/>
                    <a:pt x="185357" y="15159"/>
                  </a:cubicBezTo>
                  <a:close/>
                  <a:moveTo>
                    <a:pt x="94488" y="98407"/>
                  </a:moveTo>
                  <a:cubicBezTo>
                    <a:pt x="96393" y="97550"/>
                    <a:pt x="98393" y="96693"/>
                    <a:pt x="100298" y="95931"/>
                  </a:cubicBezTo>
                  <a:lnTo>
                    <a:pt x="115062" y="110695"/>
                  </a:lnTo>
                  <a:lnTo>
                    <a:pt x="85630" y="140127"/>
                  </a:lnTo>
                  <a:lnTo>
                    <a:pt x="61913" y="116410"/>
                  </a:lnTo>
                  <a:cubicBezTo>
                    <a:pt x="71342" y="110028"/>
                    <a:pt x="82201" y="104027"/>
                    <a:pt x="94488" y="98407"/>
                  </a:cubicBezTo>
                  <a:close/>
                  <a:moveTo>
                    <a:pt x="50863" y="124601"/>
                  </a:moveTo>
                  <a:lnTo>
                    <a:pt x="76009" y="149747"/>
                  </a:lnTo>
                  <a:lnTo>
                    <a:pt x="42672" y="183085"/>
                  </a:lnTo>
                  <a:lnTo>
                    <a:pt x="20955" y="161368"/>
                  </a:lnTo>
                  <a:cubicBezTo>
                    <a:pt x="27051" y="148128"/>
                    <a:pt x="37052" y="135841"/>
                    <a:pt x="50863" y="124696"/>
                  </a:cubicBezTo>
                  <a:close/>
                  <a:moveTo>
                    <a:pt x="13716" y="212041"/>
                  </a:moveTo>
                  <a:lnTo>
                    <a:pt x="13716" y="194705"/>
                  </a:lnTo>
                  <a:cubicBezTo>
                    <a:pt x="13716" y="188133"/>
                    <a:pt x="14478" y="181751"/>
                    <a:pt x="16002" y="175560"/>
                  </a:cubicBezTo>
                  <a:lnTo>
                    <a:pt x="33052" y="192610"/>
                  </a:lnTo>
                  <a:lnTo>
                    <a:pt x="13716" y="211945"/>
                  </a:lnTo>
                  <a:close/>
                  <a:moveTo>
                    <a:pt x="28004" y="217089"/>
                  </a:moveTo>
                  <a:lnTo>
                    <a:pt x="42767" y="202325"/>
                  </a:lnTo>
                  <a:lnTo>
                    <a:pt x="57531" y="217089"/>
                  </a:lnTo>
                  <a:lnTo>
                    <a:pt x="28004" y="217089"/>
                  </a:lnTo>
                  <a:close/>
                  <a:moveTo>
                    <a:pt x="270320" y="217089"/>
                  </a:moveTo>
                  <a:lnTo>
                    <a:pt x="285083" y="202325"/>
                  </a:lnTo>
                  <a:lnTo>
                    <a:pt x="299847" y="217089"/>
                  </a:lnTo>
                  <a:lnTo>
                    <a:pt x="270320" y="21708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5" name="Google Shape;4885;p57"/>
            <p:cNvSpPr/>
            <p:nvPr/>
          </p:nvSpPr>
          <p:spPr>
            <a:xfrm>
              <a:off x="4252901" y="3114560"/>
              <a:ext cx="132903" cy="157277"/>
            </a:xfrm>
            <a:custGeom>
              <a:rect b="b" l="l" r="r" t="t"/>
              <a:pathLst>
                <a:path extrusionOk="0" h="157277" w="132903">
                  <a:moveTo>
                    <a:pt x="126407" y="20"/>
                  </a:moveTo>
                  <a:cubicBezTo>
                    <a:pt x="122597" y="-266"/>
                    <a:pt x="119358" y="2591"/>
                    <a:pt x="119168" y="6306"/>
                  </a:cubicBezTo>
                  <a:cubicBezTo>
                    <a:pt x="113929" y="80792"/>
                    <a:pt x="56208" y="135656"/>
                    <a:pt x="5725" y="143752"/>
                  </a:cubicBezTo>
                  <a:cubicBezTo>
                    <a:pt x="2010" y="144323"/>
                    <a:pt x="-561" y="147848"/>
                    <a:pt x="105" y="151562"/>
                  </a:cubicBezTo>
                  <a:cubicBezTo>
                    <a:pt x="677" y="154896"/>
                    <a:pt x="3534" y="157277"/>
                    <a:pt x="6868" y="157277"/>
                  </a:cubicBezTo>
                  <a:cubicBezTo>
                    <a:pt x="7249" y="157277"/>
                    <a:pt x="7630" y="157277"/>
                    <a:pt x="8011" y="157277"/>
                  </a:cubicBezTo>
                  <a:cubicBezTo>
                    <a:pt x="36300" y="152705"/>
                    <a:pt x="65828" y="135370"/>
                    <a:pt x="88974" y="109748"/>
                  </a:cubicBezTo>
                  <a:cubicBezTo>
                    <a:pt x="114596" y="81363"/>
                    <a:pt x="130217" y="44978"/>
                    <a:pt x="132884" y="7259"/>
                  </a:cubicBezTo>
                  <a:cubicBezTo>
                    <a:pt x="133170" y="3544"/>
                    <a:pt x="130312" y="210"/>
                    <a:pt x="126597" y="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86" name="Google Shape;4886;p57"/>
          <p:cNvGrpSpPr/>
          <p:nvPr/>
        </p:nvGrpSpPr>
        <p:grpSpPr>
          <a:xfrm>
            <a:off x="6405248" y="1988424"/>
            <a:ext cx="264596" cy="294769"/>
            <a:chOff x="4642103" y="2784941"/>
            <a:chExt cx="421667" cy="469751"/>
          </a:xfrm>
        </p:grpSpPr>
        <p:sp>
          <p:nvSpPr>
            <p:cNvPr id="4887" name="Google Shape;4887;p57"/>
            <p:cNvSpPr/>
            <p:nvPr/>
          </p:nvSpPr>
          <p:spPr>
            <a:xfrm>
              <a:off x="4642103" y="2904890"/>
              <a:ext cx="396525" cy="349802"/>
            </a:xfrm>
            <a:custGeom>
              <a:rect b="b" l="l" r="r" t="t"/>
              <a:pathLst>
                <a:path extrusionOk="0" h="349802" w="396525">
                  <a:moveTo>
                    <a:pt x="380143" y="70243"/>
                  </a:moveTo>
                  <a:cubicBezTo>
                    <a:pt x="378142" y="66243"/>
                    <a:pt x="373380" y="64624"/>
                    <a:pt x="369380" y="66624"/>
                  </a:cubicBezTo>
                  <a:cubicBezTo>
                    <a:pt x="365379" y="68624"/>
                    <a:pt x="363760" y="73387"/>
                    <a:pt x="365760" y="77387"/>
                  </a:cubicBezTo>
                  <a:cubicBezTo>
                    <a:pt x="375761" y="97390"/>
                    <a:pt x="380809" y="120345"/>
                    <a:pt x="380809" y="145396"/>
                  </a:cubicBezTo>
                  <a:cubicBezTo>
                    <a:pt x="380809" y="180924"/>
                    <a:pt x="364522" y="227882"/>
                    <a:pt x="338233" y="268078"/>
                  </a:cubicBezTo>
                  <a:cubicBezTo>
                    <a:pt x="311372" y="309226"/>
                    <a:pt x="280035" y="333800"/>
                    <a:pt x="254603" y="333800"/>
                  </a:cubicBezTo>
                  <a:cubicBezTo>
                    <a:pt x="244030" y="333800"/>
                    <a:pt x="232600" y="332086"/>
                    <a:pt x="222504" y="329038"/>
                  </a:cubicBezTo>
                  <a:cubicBezTo>
                    <a:pt x="206788" y="324275"/>
                    <a:pt x="190214" y="324275"/>
                    <a:pt x="174498" y="329038"/>
                  </a:cubicBezTo>
                  <a:cubicBezTo>
                    <a:pt x="164401" y="332086"/>
                    <a:pt x="153067" y="333800"/>
                    <a:pt x="142399" y="333800"/>
                  </a:cubicBezTo>
                  <a:cubicBezTo>
                    <a:pt x="116872" y="333800"/>
                    <a:pt x="85630" y="309226"/>
                    <a:pt x="58769" y="268078"/>
                  </a:cubicBezTo>
                  <a:cubicBezTo>
                    <a:pt x="32480" y="227882"/>
                    <a:pt x="16192" y="180924"/>
                    <a:pt x="16192" y="145396"/>
                  </a:cubicBezTo>
                  <a:cubicBezTo>
                    <a:pt x="16192" y="111868"/>
                    <a:pt x="25432" y="81673"/>
                    <a:pt x="43053" y="58242"/>
                  </a:cubicBezTo>
                  <a:cubicBezTo>
                    <a:pt x="57817" y="38430"/>
                    <a:pt x="78391" y="23952"/>
                    <a:pt x="99536" y="18523"/>
                  </a:cubicBezTo>
                  <a:cubicBezTo>
                    <a:pt x="115348" y="14427"/>
                    <a:pt x="136112" y="15475"/>
                    <a:pt x="159734" y="21666"/>
                  </a:cubicBezTo>
                  <a:cubicBezTo>
                    <a:pt x="162306" y="22333"/>
                    <a:pt x="164973" y="22999"/>
                    <a:pt x="167545" y="23476"/>
                  </a:cubicBezTo>
                  <a:cubicBezTo>
                    <a:pt x="171926" y="24333"/>
                    <a:pt x="176117" y="21571"/>
                    <a:pt x="176975" y="17189"/>
                  </a:cubicBezTo>
                  <a:cubicBezTo>
                    <a:pt x="177832" y="12808"/>
                    <a:pt x="175070" y="8617"/>
                    <a:pt x="170688" y="7759"/>
                  </a:cubicBezTo>
                  <a:cubicBezTo>
                    <a:pt x="168307" y="7283"/>
                    <a:pt x="166021" y="6712"/>
                    <a:pt x="163639" y="6140"/>
                  </a:cubicBezTo>
                  <a:cubicBezTo>
                    <a:pt x="137065" y="-813"/>
                    <a:pt x="114109" y="-1861"/>
                    <a:pt x="95345" y="2997"/>
                  </a:cubicBezTo>
                  <a:cubicBezTo>
                    <a:pt x="70390" y="9474"/>
                    <a:pt x="47244" y="25666"/>
                    <a:pt x="30004" y="48622"/>
                  </a:cubicBezTo>
                  <a:cubicBezTo>
                    <a:pt x="10382" y="74911"/>
                    <a:pt x="0" y="108343"/>
                    <a:pt x="0" y="145396"/>
                  </a:cubicBezTo>
                  <a:cubicBezTo>
                    <a:pt x="0" y="182448"/>
                    <a:pt x="17335" y="234169"/>
                    <a:pt x="45149" y="276841"/>
                  </a:cubicBezTo>
                  <a:cubicBezTo>
                    <a:pt x="75438" y="323227"/>
                    <a:pt x="110871" y="349802"/>
                    <a:pt x="142208" y="349802"/>
                  </a:cubicBezTo>
                  <a:cubicBezTo>
                    <a:pt x="154496" y="349802"/>
                    <a:pt x="167259" y="347897"/>
                    <a:pt x="178879" y="344373"/>
                  </a:cubicBezTo>
                  <a:cubicBezTo>
                    <a:pt x="191548" y="340563"/>
                    <a:pt x="204978" y="340563"/>
                    <a:pt x="217646" y="344373"/>
                  </a:cubicBezTo>
                  <a:cubicBezTo>
                    <a:pt x="229362" y="347897"/>
                    <a:pt x="242030" y="349802"/>
                    <a:pt x="254317" y="349802"/>
                  </a:cubicBezTo>
                  <a:cubicBezTo>
                    <a:pt x="285655" y="349802"/>
                    <a:pt x="321088" y="323227"/>
                    <a:pt x="351377" y="276841"/>
                  </a:cubicBezTo>
                  <a:cubicBezTo>
                    <a:pt x="379285" y="234264"/>
                    <a:pt x="396526" y="183877"/>
                    <a:pt x="396526" y="145396"/>
                  </a:cubicBezTo>
                  <a:cubicBezTo>
                    <a:pt x="396526" y="117773"/>
                    <a:pt x="390906" y="92532"/>
                    <a:pt x="379762" y="702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8" name="Google Shape;4888;p57"/>
            <p:cNvSpPr/>
            <p:nvPr/>
          </p:nvSpPr>
          <p:spPr>
            <a:xfrm>
              <a:off x="4850824" y="2904795"/>
              <a:ext cx="156487" cy="57289"/>
            </a:xfrm>
            <a:custGeom>
              <a:rect b="b" l="l" r="r" t="t"/>
              <a:pathLst>
                <a:path extrusionOk="0" h="57289" w="156487">
                  <a:moveTo>
                    <a:pt x="154753" y="44240"/>
                  </a:moveTo>
                  <a:cubicBezTo>
                    <a:pt x="137989" y="23666"/>
                    <a:pt x="116082" y="8998"/>
                    <a:pt x="92936" y="2997"/>
                  </a:cubicBezTo>
                  <a:cubicBezTo>
                    <a:pt x="74267" y="-1861"/>
                    <a:pt x="51312" y="-813"/>
                    <a:pt x="24642" y="6140"/>
                  </a:cubicBezTo>
                  <a:cubicBezTo>
                    <a:pt x="18831" y="7664"/>
                    <a:pt x="12926" y="8807"/>
                    <a:pt x="7020" y="9569"/>
                  </a:cubicBezTo>
                  <a:cubicBezTo>
                    <a:pt x="2639" y="10141"/>
                    <a:pt x="-504" y="14141"/>
                    <a:pt x="67" y="18523"/>
                  </a:cubicBezTo>
                  <a:cubicBezTo>
                    <a:pt x="639" y="22904"/>
                    <a:pt x="4639" y="26047"/>
                    <a:pt x="9021" y="25476"/>
                  </a:cubicBezTo>
                  <a:cubicBezTo>
                    <a:pt x="15593" y="24619"/>
                    <a:pt x="22260" y="23380"/>
                    <a:pt x="28642" y="21666"/>
                  </a:cubicBezTo>
                  <a:cubicBezTo>
                    <a:pt x="52264" y="15475"/>
                    <a:pt x="73029" y="14427"/>
                    <a:pt x="88840" y="18523"/>
                  </a:cubicBezTo>
                  <a:cubicBezTo>
                    <a:pt x="108747" y="23666"/>
                    <a:pt x="127702" y="36430"/>
                    <a:pt x="142275" y="54337"/>
                  </a:cubicBezTo>
                  <a:cubicBezTo>
                    <a:pt x="143895" y="56242"/>
                    <a:pt x="146181" y="57289"/>
                    <a:pt x="148467" y="57289"/>
                  </a:cubicBezTo>
                  <a:cubicBezTo>
                    <a:pt x="150276" y="57289"/>
                    <a:pt x="151991" y="56718"/>
                    <a:pt x="153515" y="55480"/>
                  </a:cubicBezTo>
                  <a:cubicBezTo>
                    <a:pt x="156944" y="52717"/>
                    <a:pt x="157515" y="47669"/>
                    <a:pt x="154658" y="442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9" name="Google Shape;4889;p57"/>
            <p:cNvSpPr/>
            <p:nvPr/>
          </p:nvSpPr>
          <p:spPr>
            <a:xfrm>
              <a:off x="4792884" y="2784941"/>
              <a:ext cx="270886" cy="183524"/>
            </a:xfrm>
            <a:custGeom>
              <a:rect b="b" l="l" r="r" t="t"/>
              <a:pathLst>
                <a:path extrusionOk="0" h="183524" w="270886">
                  <a:moveTo>
                    <a:pt x="266795" y="5979"/>
                  </a:moveTo>
                  <a:cubicBezTo>
                    <a:pt x="264128" y="4264"/>
                    <a:pt x="260795" y="4264"/>
                    <a:pt x="258127" y="5979"/>
                  </a:cubicBezTo>
                  <a:cubicBezTo>
                    <a:pt x="246602" y="13408"/>
                    <a:pt x="233648" y="10741"/>
                    <a:pt x="214122" y="6550"/>
                  </a:cubicBezTo>
                  <a:cubicBezTo>
                    <a:pt x="212408" y="6169"/>
                    <a:pt x="210693" y="5788"/>
                    <a:pt x="208883" y="5503"/>
                  </a:cubicBezTo>
                  <a:cubicBezTo>
                    <a:pt x="204502" y="4645"/>
                    <a:pt x="200311" y="7408"/>
                    <a:pt x="199358" y="11694"/>
                  </a:cubicBezTo>
                  <a:cubicBezTo>
                    <a:pt x="198501" y="16075"/>
                    <a:pt x="201263" y="20266"/>
                    <a:pt x="205550" y="21219"/>
                  </a:cubicBezTo>
                  <a:cubicBezTo>
                    <a:pt x="207264" y="21600"/>
                    <a:pt x="208979" y="21981"/>
                    <a:pt x="210693" y="22267"/>
                  </a:cubicBezTo>
                  <a:cubicBezTo>
                    <a:pt x="225362" y="25410"/>
                    <a:pt x="238696" y="28172"/>
                    <a:pt x="251270" y="25791"/>
                  </a:cubicBezTo>
                  <a:cubicBezTo>
                    <a:pt x="245269" y="47317"/>
                    <a:pt x="229362" y="87322"/>
                    <a:pt x="192596" y="101515"/>
                  </a:cubicBezTo>
                  <a:cubicBezTo>
                    <a:pt x="161449" y="113516"/>
                    <a:pt x="132207" y="96657"/>
                    <a:pt x="108680" y="83131"/>
                  </a:cubicBezTo>
                  <a:cubicBezTo>
                    <a:pt x="99250" y="77702"/>
                    <a:pt x="90868" y="72940"/>
                    <a:pt x="83534" y="70844"/>
                  </a:cubicBezTo>
                  <a:cubicBezTo>
                    <a:pt x="91916" y="53128"/>
                    <a:pt x="112585" y="19314"/>
                    <a:pt x="149828" y="16456"/>
                  </a:cubicBezTo>
                  <a:cubicBezTo>
                    <a:pt x="160687" y="15599"/>
                    <a:pt x="171450" y="15885"/>
                    <a:pt x="182785" y="17314"/>
                  </a:cubicBezTo>
                  <a:cubicBezTo>
                    <a:pt x="187166" y="17885"/>
                    <a:pt x="191167" y="14742"/>
                    <a:pt x="191738" y="10360"/>
                  </a:cubicBezTo>
                  <a:cubicBezTo>
                    <a:pt x="192310" y="5979"/>
                    <a:pt x="189167" y="1978"/>
                    <a:pt x="184785" y="1407"/>
                  </a:cubicBezTo>
                  <a:cubicBezTo>
                    <a:pt x="172402" y="-117"/>
                    <a:pt x="160592" y="-403"/>
                    <a:pt x="148685" y="550"/>
                  </a:cubicBezTo>
                  <a:cubicBezTo>
                    <a:pt x="123254" y="2455"/>
                    <a:pt x="100489" y="16361"/>
                    <a:pt x="82867" y="40745"/>
                  </a:cubicBezTo>
                  <a:cubicBezTo>
                    <a:pt x="71628" y="56366"/>
                    <a:pt x="65818" y="71416"/>
                    <a:pt x="64389" y="75511"/>
                  </a:cubicBezTo>
                  <a:lnTo>
                    <a:pt x="43243" y="107515"/>
                  </a:lnTo>
                  <a:cubicBezTo>
                    <a:pt x="37338" y="89513"/>
                    <a:pt x="31433" y="78274"/>
                    <a:pt x="30956" y="77416"/>
                  </a:cubicBezTo>
                  <a:cubicBezTo>
                    <a:pt x="28861" y="73511"/>
                    <a:pt x="24003" y="71987"/>
                    <a:pt x="20098" y="74083"/>
                  </a:cubicBezTo>
                  <a:cubicBezTo>
                    <a:pt x="16192" y="76178"/>
                    <a:pt x="14668" y="81036"/>
                    <a:pt x="16764" y="84941"/>
                  </a:cubicBezTo>
                  <a:cubicBezTo>
                    <a:pt x="16954" y="85322"/>
                    <a:pt x="35433" y="120660"/>
                    <a:pt x="39148" y="166951"/>
                  </a:cubicBezTo>
                  <a:cubicBezTo>
                    <a:pt x="32956" y="166285"/>
                    <a:pt x="27337" y="164856"/>
                    <a:pt x="22955" y="162856"/>
                  </a:cubicBezTo>
                  <a:cubicBezTo>
                    <a:pt x="17621" y="160474"/>
                    <a:pt x="16002" y="157998"/>
                    <a:pt x="16002" y="157426"/>
                  </a:cubicBezTo>
                  <a:cubicBezTo>
                    <a:pt x="16002" y="153045"/>
                    <a:pt x="12383" y="149425"/>
                    <a:pt x="8001" y="149425"/>
                  </a:cubicBezTo>
                  <a:cubicBezTo>
                    <a:pt x="3620" y="149425"/>
                    <a:pt x="0" y="153045"/>
                    <a:pt x="0" y="157426"/>
                  </a:cubicBezTo>
                  <a:cubicBezTo>
                    <a:pt x="0" y="162189"/>
                    <a:pt x="2096" y="171047"/>
                    <a:pt x="16383" y="177524"/>
                  </a:cubicBezTo>
                  <a:cubicBezTo>
                    <a:pt x="24955" y="181429"/>
                    <a:pt x="36100" y="183525"/>
                    <a:pt x="47911" y="183525"/>
                  </a:cubicBezTo>
                  <a:cubicBezTo>
                    <a:pt x="59722" y="183525"/>
                    <a:pt x="70866" y="181429"/>
                    <a:pt x="79438" y="177524"/>
                  </a:cubicBezTo>
                  <a:cubicBezTo>
                    <a:pt x="93726" y="171047"/>
                    <a:pt x="95821" y="162189"/>
                    <a:pt x="95821" y="157426"/>
                  </a:cubicBezTo>
                  <a:cubicBezTo>
                    <a:pt x="95821" y="153045"/>
                    <a:pt x="92202" y="149425"/>
                    <a:pt x="87821" y="149425"/>
                  </a:cubicBezTo>
                  <a:cubicBezTo>
                    <a:pt x="83439" y="149425"/>
                    <a:pt x="79820" y="153045"/>
                    <a:pt x="79820" y="157426"/>
                  </a:cubicBezTo>
                  <a:cubicBezTo>
                    <a:pt x="79820" y="157998"/>
                    <a:pt x="78200" y="160474"/>
                    <a:pt x="72866" y="162856"/>
                  </a:cubicBezTo>
                  <a:cubicBezTo>
                    <a:pt x="68199" y="164951"/>
                    <a:pt x="62008" y="166475"/>
                    <a:pt x="55435" y="167047"/>
                  </a:cubicBezTo>
                  <a:cubicBezTo>
                    <a:pt x="54388" y="152759"/>
                    <a:pt x="52006" y="139519"/>
                    <a:pt x="49244" y="127899"/>
                  </a:cubicBezTo>
                  <a:lnTo>
                    <a:pt x="76962" y="85894"/>
                  </a:lnTo>
                  <a:cubicBezTo>
                    <a:pt x="77914" y="85894"/>
                    <a:pt x="79629" y="86275"/>
                    <a:pt x="82487" y="87322"/>
                  </a:cubicBezTo>
                  <a:cubicBezTo>
                    <a:pt x="87535" y="89323"/>
                    <a:pt x="93821" y="92942"/>
                    <a:pt x="101060" y="97038"/>
                  </a:cubicBezTo>
                  <a:cubicBezTo>
                    <a:pt x="119825" y="107801"/>
                    <a:pt x="143923" y="121612"/>
                    <a:pt x="170879" y="121612"/>
                  </a:cubicBezTo>
                  <a:cubicBezTo>
                    <a:pt x="179832" y="121612"/>
                    <a:pt x="189167" y="120088"/>
                    <a:pt x="198787" y="116374"/>
                  </a:cubicBezTo>
                  <a:cubicBezTo>
                    <a:pt x="258794" y="93228"/>
                    <a:pt x="270320" y="17028"/>
                    <a:pt x="270796" y="13789"/>
                  </a:cubicBezTo>
                  <a:cubicBezTo>
                    <a:pt x="271272" y="10646"/>
                    <a:pt x="269843" y="7598"/>
                    <a:pt x="267176" y="58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90" name="Google Shape;4890;p57"/>
          <p:cNvGrpSpPr/>
          <p:nvPr/>
        </p:nvGrpSpPr>
        <p:grpSpPr>
          <a:xfrm>
            <a:off x="7707090" y="1992664"/>
            <a:ext cx="286343" cy="286289"/>
            <a:chOff x="5243988" y="2762345"/>
            <a:chExt cx="506443" cy="506348"/>
          </a:xfrm>
        </p:grpSpPr>
        <p:sp>
          <p:nvSpPr>
            <p:cNvPr id="4891" name="Google Shape;4891;p57"/>
            <p:cNvSpPr/>
            <p:nvPr/>
          </p:nvSpPr>
          <p:spPr>
            <a:xfrm>
              <a:off x="5292375" y="3168586"/>
              <a:ext cx="62102" cy="14859"/>
            </a:xfrm>
            <a:custGeom>
              <a:rect b="b" l="l" r="r" t="t"/>
              <a:pathLst>
                <a:path extrusionOk="0" h="14859" w="62102">
                  <a:moveTo>
                    <a:pt x="54673" y="14859"/>
                  </a:moveTo>
                  <a:cubicBezTo>
                    <a:pt x="58769" y="14859"/>
                    <a:pt x="62103" y="11525"/>
                    <a:pt x="62103" y="7429"/>
                  </a:cubicBezTo>
                  <a:cubicBezTo>
                    <a:pt x="62103" y="3334"/>
                    <a:pt x="58769" y="0"/>
                    <a:pt x="54673" y="0"/>
                  </a:cubicBezTo>
                  <a:lnTo>
                    <a:pt x="7429" y="0"/>
                  </a:lnTo>
                  <a:cubicBezTo>
                    <a:pt x="3334" y="0"/>
                    <a:pt x="0" y="3334"/>
                    <a:pt x="0" y="7429"/>
                  </a:cubicBezTo>
                  <a:cubicBezTo>
                    <a:pt x="0" y="11525"/>
                    <a:pt x="3334" y="14859"/>
                    <a:pt x="7429" y="14859"/>
                  </a:cubicBezTo>
                  <a:lnTo>
                    <a:pt x="54673"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2" name="Google Shape;4892;p57"/>
            <p:cNvSpPr/>
            <p:nvPr/>
          </p:nvSpPr>
          <p:spPr>
            <a:xfrm>
              <a:off x="5369432" y="3168586"/>
              <a:ext cx="32480" cy="14859"/>
            </a:xfrm>
            <a:custGeom>
              <a:rect b="b" l="l" r="r" t="t"/>
              <a:pathLst>
                <a:path extrusionOk="0" h="14859" w="32480">
                  <a:moveTo>
                    <a:pt x="25051" y="14859"/>
                  </a:moveTo>
                  <a:cubicBezTo>
                    <a:pt x="29146" y="14859"/>
                    <a:pt x="32480" y="11525"/>
                    <a:pt x="32480" y="7429"/>
                  </a:cubicBezTo>
                  <a:cubicBezTo>
                    <a:pt x="32480" y="3334"/>
                    <a:pt x="29146" y="0"/>
                    <a:pt x="25051" y="0"/>
                  </a:cubicBezTo>
                  <a:lnTo>
                    <a:pt x="7429" y="0"/>
                  </a:lnTo>
                  <a:cubicBezTo>
                    <a:pt x="3334" y="0"/>
                    <a:pt x="0" y="3334"/>
                    <a:pt x="0" y="7429"/>
                  </a:cubicBezTo>
                  <a:cubicBezTo>
                    <a:pt x="0" y="11525"/>
                    <a:pt x="3334" y="14859"/>
                    <a:pt x="7429" y="14859"/>
                  </a:cubicBezTo>
                  <a:lnTo>
                    <a:pt x="25051"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3" name="Google Shape;4893;p57"/>
            <p:cNvSpPr/>
            <p:nvPr/>
          </p:nvSpPr>
          <p:spPr>
            <a:xfrm>
              <a:off x="5465349" y="3208210"/>
              <a:ext cx="35433" cy="14859"/>
            </a:xfrm>
            <a:custGeom>
              <a:rect b="b" l="l" r="r" t="t"/>
              <a:pathLst>
                <a:path extrusionOk="0" h="14859" w="35433">
                  <a:moveTo>
                    <a:pt x="7429" y="0"/>
                  </a:moveTo>
                  <a:cubicBezTo>
                    <a:pt x="3334" y="0"/>
                    <a:pt x="0" y="3334"/>
                    <a:pt x="0" y="7429"/>
                  </a:cubicBezTo>
                  <a:cubicBezTo>
                    <a:pt x="0" y="11525"/>
                    <a:pt x="3334" y="14859"/>
                    <a:pt x="7429" y="14859"/>
                  </a:cubicBezTo>
                  <a:lnTo>
                    <a:pt x="28004" y="14859"/>
                  </a:lnTo>
                  <a:cubicBezTo>
                    <a:pt x="32099" y="14859"/>
                    <a:pt x="35433" y="11525"/>
                    <a:pt x="35433" y="7429"/>
                  </a:cubicBezTo>
                  <a:cubicBezTo>
                    <a:pt x="35433" y="3334"/>
                    <a:pt x="32099" y="0"/>
                    <a:pt x="28004" y="0"/>
                  </a:cubicBezTo>
                  <a:lnTo>
                    <a:pt x="742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4" name="Google Shape;4894;p57"/>
            <p:cNvSpPr/>
            <p:nvPr/>
          </p:nvSpPr>
          <p:spPr>
            <a:xfrm>
              <a:off x="5361526" y="3208210"/>
              <a:ext cx="88772" cy="14859"/>
            </a:xfrm>
            <a:custGeom>
              <a:rect b="b" l="l" r="r" t="t"/>
              <a:pathLst>
                <a:path extrusionOk="0" h="14859" w="88772">
                  <a:moveTo>
                    <a:pt x="0" y="7429"/>
                  </a:moveTo>
                  <a:cubicBezTo>
                    <a:pt x="0" y="11525"/>
                    <a:pt x="3334" y="14859"/>
                    <a:pt x="7429" y="14859"/>
                  </a:cubicBezTo>
                  <a:lnTo>
                    <a:pt x="81343" y="14859"/>
                  </a:lnTo>
                  <a:cubicBezTo>
                    <a:pt x="85439" y="14859"/>
                    <a:pt x="88773" y="11525"/>
                    <a:pt x="88773" y="7429"/>
                  </a:cubicBezTo>
                  <a:cubicBezTo>
                    <a:pt x="88773" y="3334"/>
                    <a:pt x="85439" y="0"/>
                    <a:pt x="81343" y="0"/>
                  </a:cubicBezTo>
                  <a:lnTo>
                    <a:pt x="7429" y="0"/>
                  </a:ln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5" name="Google Shape;4895;p57"/>
            <p:cNvSpPr/>
            <p:nvPr/>
          </p:nvSpPr>
          <p:spPr>
            <a:xfrm>
              <a:off x="5552121" y="3168586"/>
              <a:ext cx="81915" cy="14859"/>
            </a:xfrm>
            <a:custGeom>
              <a:rect b="b" l="l" r="r" t="t"/>
              <a:pathLst>
                <a:path extrusionOk="0" h="14859" w="81915">
                  <a:moveTo>
                    <a:pt x="74486" y="0"/>
                  </a:moveTo>
                  <a:lnTo>
                    <a:pt x="7429" y="0"/>
                  </a:lnTo>
                  <a:cubicBezTo>
                    <a:pt x="3334" y="0"/>
                    <a:pt x="0" y="3334"/>
                    <a:pt x="0" y="7429"/>
                  </a:cubicBezTo>
                  <a:cubicBezTo>
                    <a:pt x="0" y="11525"/>
                    <a:pt x="3334" y="14859"/>
                    <a:pt x="7429" y="14859"/>
                  </a:cubicBezTo>
                  <a:lnTo>
                    <a:pt x="74486" y="14859"/>
                  </a:lnTo>
                  <a:cubicBezTo>
                    <a:pt x="78581" y="14859"/>
                    <a:pt x="81915" y="11525"/>
                    <a:pt x="81915" y="7429"/>
                  </a:cubicBezTo>
                  <a:cubicBezTo>
                    <a:pt x="81915" y="3334"/>
                    <a:pt x="78581" y="0"/>
                    <a:pt x="7448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6" name="Google Shape;4896;p57"/>
            <p:cNvSpPr/>
            <p:nvPr/>
          </p:nvSpPr>
          <p:spPr>
            <a:xfrm>
              <a:off x="5494781" y="3168586"/>
              <a:ext cx="42386" cy="14859"/>
            </a:xfrm>
            <a:custGeom>
              <a:rect b="b" l="l" r="r" t="t"/>
              <a:pathLst>
                <a:path extrusionOk="0" h="14859" w="42386">
                  <a:moveTo>
                    <a:pt x="34957" y="14859"/>
                  </a:moveTo>
                  <a:cubicBezTo>
                    <a:pt x="39053" y="14859"/>
                    <a:pt x="42386" y="11525"/>
                    <a:pt x="42386" y="7429"/>
                  </a:cubicBezTo>
                  <a:cubicBezTo>
                    <a:pt x="42386" y="3334"/>
                    <a:pt x="39053" y="0"/>
                    <a:pt x="34957" y="0"/>
                  </a:cubicBezTo>
                  <a:lnTo>
                    <a:pt x="7429" y="0"/>
                  </a:lnTo>
                  <a:cubicBezTo>
                    <a:pt x="3334" y="0"/>
                    <a:pt x="0" y="3334"/>
                    <a:pt x="0" y="7429"/>
                  </a:cubicBezTo>
                  <a:cubicBezTo>
                    <a:pt x="0" y="11525"/>
                    <a:pt x="3334" y="14859"/>
                    <a:pt x="7429" y="14859"/>
                  </a:cubicBezTo>
                  <a:lnTo>
                    <a:pt x="34957" y="148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7" name="Google Shape;4897;p57"/>
            <p:cNvSpPr/>
            <p:nvPr/>
          </p:nvSpPr>
          <p:spPr>
            <a:xfrm>
              <a:off x="5575362" y="3208210"/>
              <a:ext cx="117824" cy="14859"/>
            </a:xfrm>
            <a:custGeom>
              <a:rect b="b" l="l" r="r" t="t"/>
              <a:pathLst>
                <a:path extrusionOk="0" h="14859" w="117824">
                  <a:moveTo>
                    <a:pt x="0" y="7429"/>
                  </a:moveTo>
                  <a:cubicBezTo>
                    <a:pt x="0" y="11525"/>
                    <a:pt x="3334" y="14859"/>
                    <a:pt x="7429" y="14859"/>
                  </a:cubicBezTo>
                  <a:lnTo>
                    <a:pt x="110395" y="14859"/>
                  </a:lnTo>
                  <a:cubicBezTo>
                    <a:pt x="114490" y="14859"/>
                    <a:pt x="117824" y="11525"/>
                    <a:pt x="117824" y="7429"/>
                  </a:cubicBezTo>
                  <a:cubicBezTo>
                    <a:pt x="117824" y="3334"/>
                    <a:pt x="114490" y="0"/>
                    <a:pt x="110395" y="0"/>
                  </a:cubicBezTo>
                  <a:lnTo>
                    <a:pt x="7429" y="0"/>
                  </a:ln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8" name="Google Shape;4898;p57"/>
            <p:cNvSpPr/>
            <p:nvPr/>
          </p:nvSpPr>
          <p:spPr>
            <a:xfrm>
              <a:off x="5645086" y="3253835"/>
              <a:ext cx="105251" cy="14858"/>
            </a:xfrm>
            <a:custGeom>
              <a:rect b="b" l="l" r="r" t="t"/>
              <a:pathLst>
                <a:path extrusionOk="0" h="14858" w="105251">
                  <a:moveTo>
                    <a:pt x="97822" y="0"/>
                  </a:moveTo>
                  <a:lnTo>
                    <a:pt x="7429" y="0"/>
                  </a:lnTo>
                  <a:cubicBezTo>
                    <a:pt x="3334" y="0"/>
                    <a:pt x="0" y="3334"/>
                    <a:pt x="0" y="7429"/>
                  </a:cubicBezTo>
                  <a:cubicBezTo>
                    <a:pt x="0" y="11525"/>
                    <a:pt x="3334" y="14859"/>
                    <a:pt x="7429" y="14859"/>
                  </a:cubicBezTo>
                  <a:lnTo>
                    <a:pt x="97822" y="14859"/>
                  </a:lnTo>
                  <a:cubicBezTo>
                    <a:pt x="101917" y="14859"/>
                    <a:pt x="105251" y="11525"/>
                    <a:pt x="105251" y="7429"/>
                  </a:cubicBezTo>
                  <a:cubicBezTo>
                    <a:pt x="105251" y="3334"/>
                    <a:pt x="101917" y="0"/>
                    <a:pt x="97822"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9" name="Google Shape;4899;p57"/>
            <p:cNvSpPr/>
            <p:nvPr/>
          </p:nvSpPr>
          <p:spPr>
            <a:xfrm>
              <a:off x="5243988" y="3104197"/>
              <a:ext cx="506349" cy="34670"/>
            </a:xfrm>
            <a:custGeom>
              <a:rect b="b" l="l" r="r" t="t"/>
              <a:pathLst>
                <a:path extrusionOk="0" h="34670" w="506349">
                  <a:moveTo>
                    <a:pt x="498920" y="0"/>
                  </a:moveTo>
                  <a:cubicBezTo>
                    <a:pt x="485680" y="0"/>
                    <a:pt x="478822" y="6667"/>
                    <a:pt x="473297" y="12001"/>
                  </a:cubicBezTo>
                  <a:cubicBezTo>
                    <a:pt x="468630" y="16573"/>
                    <a:pt x="465201" y="19812"/>
                    <a:pt x="457962" y="19812"/>
                  </a:cubicBezTo>
                  <a:cubicBezTo>
                    <a:pt x="450723" y="19812"/>
                    <a:pt x="447294" y="16573"/>
                    <a:pt x="442627" y="12001"/>
                  </a:cubicBezTo>
                  <a:cubicBezTo>
                    <a:pt x="437102" y="6667"/>
                    <a:pt x="430244" y="0"/>
                    <a:pt x="417005" y="0"/>
                  </a:cubicBezTo>
                  <a:cubicBezTo>
                    <a:pt x="403765" y="0"/>
                    <a:pt x="396907" y="6667"/>
                    <a:pt x="391383" y="12001"/>
                  </a:cubicBezTo>
                  <a:cubicBezTo>
                    <a:pt x="386715" y="16573"/>
                    <a:pt x="383286" y="19812"/>
                    <a:pt x="376047" y="19812"/>
                  </a:cubicBezTo>
                  <a:cubicBezTo>
                    <a:pt x="368808" y="19812"/>
                    <a:pt x="365379" y="16573"/>
                    <a:pt x="360712" y="12001"/>
                  </a:cubicBezTo>
                  <a:cubicBezTo>
                    <a:pt x="355187" y="6667"/>
                    <a:pt x="348329" y="0"/>
                    <a:pt x="335090" y="0"/>
                  </a:cubicBezTo>
                  <a:cubicBezTo>
                    <a:pt x="321850" y="0"/>
                    <a:pt x="314992" y="6667"/>
                    <a:pt x="309467" y="12001"/>
                  </a:cubicBezTo>
                  <a:cubicBezTo>
                    <a:pt x="304800" y="16573"/>
                    <a:pt x="301371" y="19812"/>
                    <a:pt x="294132" y="19812"/>
                  </a:cubicBezTo>
                  <a:cubicBezTo>
                    <a:pt x="286893" y="19812"/>
                    <a:pt x="283464" y="16573"/>
                    <a:pt x="278797" y="12001"/>
                  </a:cubicBezTo>
                  <a:cubicBezTo>
                    <a:pt x="273272" y="6667"/>
                    <a:pt x="266414" y="0"/>
                    <a:pt x="253175" y="0"/>
                  </a:cubicBezTo>
                  <a:cubicBezTo>
                    <a:pt x="239935" y="0"/>
                    <a:pt x="233077" y="6667"/>
                    <a:pt x="227552" y="12001"/>
                  </a:cubicBezTo>
                  <a:cubicBezTo>
                    <a:pt x="222885" y="16573"/>
                    <a:pt x="219456" y="19812"/>
                    <a:pt x="212217" y="19812"/>
                  </a:cubicBezTo>
                  <a:cubicBezTo>
                    <a:pt x="204978" y="19812"/>
                    <a:pt x="201549" y="16573"/>
                    <a:pt x="196882" y="12001"/>
                  </a:cubicBezTo>
                  <a:cubicBezTo>
                    <a:pt x="191358" y="6667"/>
                    <a:pt x="184500" y="0"/>
                    <a:pt x="171260" y="0"/>
                  </a:cubicBezTo>
                  <a:cubicBezTo>
                    <a:pt x="158020" y="0"/>
                    <a:pt x="151162" y="6667"/>
                    <a:pt x="145637" y="12001"/>
                  </a:cubicBezTo>
                  <a:cubicBezTo>
                    <a:pt x="140970" y="16573"/>
                    <a:pt x="137541" y="19812"/>
                    <a:pt x="130302" y="19812"/>
                  </a:cubicBezTo>
                  <a:cubicBezTo>
                    <a:pt x="123063" y="19812"/>
                    <a:pt x="119634" y="16573"/>
                    <a:pt x="114967" y="12001"/>
                  </a:cubicBezTo>
                  <a:cubicBezTo>
                    <a:pt x="109442" y="6667"/>
                    <a:pt x="102584" y="0"/>
                    <a:pt x="89345" y="0"/>
                  </a:cubicBezTo>
                  <a:cubicBezTo>
                    <a:pt x="76105" y="0"/>
                    <a:pt x="69247" y="6667"/>
                    <a:pt x="63722" y="12001"/>
                  </a:cubicBezTo>
                  <a:cubicBezTo>
                    <a:pt x="59055" y="16573"/>
                    <a:pt x="55626" y="19812"/>
                    <a:pt x="48387" y="19812"/>
                  </a:cubicBezTo>
                  <a:cubicBezTo>
                    <a:pt x="41148" y="19812"/>
                    <a:pt x="37719" y="16573"/>
                    <a:pt x="33052" y="12001"/>
                  </a:cubicBezTo>
                  <a:cubicBezTo>
                    <a:pt x="27527" y="6667"/>
                    <a:pt x="20669" y="0"/>
                    <a:pt x="7429" y="0"/>
                  </a:cubicBezTo>
                  <a:cubicBezTo>
                    <a:pt x="3334" y="0"/>
                    <a:pt x="0" y="3334"/>
                    <a:pt x="0" y="7429"/>
                  </a:cubicBezTo>
                  <a:cubicBezTo>
                    <a:pt x="0" y="11525"/>
                    <a:pt x="3334" y="14859"/>
                    <a:pt x="7429" y="14859"/>
                  </a:cubicBezTo>
                  <a:cubicBezTo>
                    <a:pt x="14669" y="14859"/>
                    <a:pt x="18098" y="18097"/>
                    <a:pt x="22765" y="22669"/>
                  </a:cubicBezTo>
                  <a:cubicBezTo>
                    <a:pt x="28289" y="28003"/>
                    <a:pt x="35147" y="34671"/>
                    <a:pt x="48387" y="34671"/>
                  </a:cubicBezTo>
                  <a:cubicBezTo>
                    <a:pt x="61627" y="34671"/>
                    <a:pt x="68485" y="28003"/>
                    <a:pt x="74009" y="22669"/>
                  </a:cubicBezTo>
                  <a:cubicBezTo>
                    <a:pt x="78677" y="18097"/>
                    <a:pt x="82106" y="14859"/>
                    <a:pt x="89345" y="14859"/>
                  </a:cubicBezTo>
                  <a:cubicBezTo>
                    <a:pt x="96584" y="14859"/>
                    <a:pt x="100013" y="18097"/>
                    <a:pt x="104680" y="22669"/>
                  </a:cubicBezTo>
                  <a:cubicBezTo>
                    <a:pt x="110204" y="28003"/>
                    <a:pt x="117062" y="34671"/>
                    <a:pt x="130302" y="34671"/>
                  </a:cubicBezTo>
                  <a:cubicBezTo>
                    <a:pt x="143542" y="34671"/>
                    <a:pt x="150400" y="28003"/>
                    <a:pt x="155925" y="22669"/>
                  </a:cubicBezTo>
                  <a:cubicBezTo>
                    <a:pt x="160592" y="18097"/>
                    <a:pt x="164021" y="14859"/>
                    <a:pt x="171260" y="14859"/>
                  </a:cubicBezTo>
                  <a:cubicBezTo>
                    <a:pt x="178499" y="14859"/>
                    <a:pt x="181928" y="18097"/>
                    <a:pt x="186595" y="22669"/>
                  </a:cubicBezTo>
                  <a:cubicBezTo>
                    <a:pt x="192119" y="28003"/>
                    <a:pt x="198977" y="34671"/>
                    <a:pt x="212217" y="34671"/>
                  </a:cubicBezTo>
                  <a:cubicBezTo>
                    <a:pt x="225457" y="34671"/>
                    <a:pt x="232315" y="28003"/>
                    <a:pt x="237839" y="22669"/>
                  </a:cubicBezTo>
                  <a:cubicBezTo>
                    <a:pt x="242507" y="18097"/>
                    <a:pt x="245936" y="14859"/>
                    <a:pt x="253175" y="14859"/>
                  </a:cubicBezTo>
                  <a:cubicBezTo>
                    <a:pt x="260414" y="14859"/>
                    <a:pt x="263843" y="18097"/>
                    <a:pt x="268510" y="22669"/>
                  </a:cubicBezTo>
                  <a:cubicBezTo>
                    <a:pt x="274034" y="28003"/>
                    <a:pt x="280892" y="34671"/>
                    <a:pt x="294132" y="34671"/>
                  </a:cubicBezTo>
                  <a:cubicBezTo>
                    <a:pt x="307372" y="34671"/>
                    <a:pt x="314230" y="28003"/>
                    <a:pt x="319754" y="22669"/>
                  </a:cubicBezTo>
                  <a:cubicBezTo>
                    <a:pt x="324421" y="18097"/>
                    <a:pt x="327851" y="14859"/>
                    <a:pt x="335090" y="14859"/>
                  </a:cubicBezTo>
                  <a:cubicBezTo>
                    <a:pt x="342329" y="14859"/>
                    <a:pt x="345758" y="18097"/>
                    <a:pt x="350425" y="22669"/>
                  </a:cubicBezTo>
                  <a:cubicBezTo>
                    <a:pt x="355950" y="28003"/>
                    <a:pt x="362808" y="34671"/>
                    <a:pt x="376047" y="34671"/>
                  </a:cubicBezTo>
                  <a:cubicBezTo>
                    <a:pt x="389287" y="34671"/>
                    <a:pt x="396145" y="28003"/>
                    <a:pt x="401669" y="22669"/>
                  </a:cubicBezTo>
                  <a:cubicBezTo>
                    <a:pt x="406337" y="18097"/>
                    <a:pt x="409766" y="14859"/>
                    <a:pt x="417005" y="14859"/>
                  </a:cubicBezTo>
                  <a:cubicBezTo>
                    <a:pt x="424244" y="14859"/>
                    <a:pt x="427673" y="18097"/>
                    <a:pt x="432340" y="22669"/>
                  </a:cubicBezTo>
                  <a:cubicBezTo>
                    <a:pt x="437864" y="28003"/>
                    <a:pt x="444722" y="34671"/>
                    <a:pt x="457962" y="34671"/>
                  </a:cubicBezTo>
                  <a:cubicBezTo>
                    <a:pt x="471202" y="34671"/>
                    <a:pt x="478060" y="28003"/>
                    <a:pt x="483584" y="22669"/>
                  </a:cubicBezTo>
                  <a:cubicBezTo>
                    <a:pt x="488252" y="18097"/>
                    <a:pt x="491681" y="14859"/>
                    <a:pt x="498920" y="14859"/>
                  </a:cubicBezTo>
                  <a:cubicBezTo>
                    <a:pt x="503015" y="14859"/>
                    <a:pt x="506349" y="11525"/>
                    <a:pt x="506349" y="7429"/>
                  </a:cubicBezTo>
                  <a:cubicBezTo>
                    <a:pt x="506349" y="3334"/>
                    <a:pt x="503015" y="0"/>
                    <a:pt x="498920"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0" name="Google Shape;4900;p57"/>
            <p:cNvSpPr/>
            <p:nvPr/>
          </p:nvSpPr>
          <p:spPr>
            <a:xfrm>
              <a:off x="5244178" y="3253835"/>
              <a:ext cx="381380" cy="14858"/>
            </a:xfrm>
            <a:custGeom>
              <a:rect b="b" l="l" r="r" t="t"/>
              <a:pathLst>
                <a:path extrusionOk="0" h="14858" w="381380">
                  <a:moveTo>
                    <a:pt x="373951" y="0"/>
                  </a:moveTo>
                  <a:lnTo>
                    <a:pt x="7429" y="0"/>
                  </a:lnTo>
                  <a:cubicBezTo>
                    <a:pt x="3334" y="0"/>
                    <a:pt x="0" y="3334"/>
                    <a:pt x="0" y="7429"/>
                  </a:cubicBezTo>
                  <a:cubicBezTo>
                    <a:pt x="0" y="11525"/>
                    <a:pt x="3334" y="14859"/>
                    <a:pt x="7429" y="14859"/>
                  </a:cubicBezTo>
                  <a:lnTo>
                    <a:pt x="373951" y="14859"/>
                  </a:lnTo>
                  <a:cubicBezTo>
                    <a:pt x="378047" y="14859"/>
                    <a:pt x="381381" y="11525"/>
                    <a:pt x="381381" y="7429"/>
                  </a:cubicBezTo>
                  <a:cubicBezTo>
                    <a:pt x="381381" y="3334"/>
                    <a:pt x="378047" y="0"/>
                    <a:pt x="37395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1" name="Google Shape;4901;p57"/>
            <p:cNvSpPr/>
            <p:nvPr/>
          </p:nvSpPr>
          <p:spPr>
            <a:xfrm>
              <a:off x="5244273" y="2842545"/>
              <a:ext cx="506158" cy="246887"/>
            </a:xfrm>
            <a:custGeom>
              <a:rect b="b" l="l" r="r" t="t"/>
              <a:pathLst>
                <a:path extrusionOk="0" h="246887" w="506158">
                  <a:moveTo>
                    <a:pt x="7239" y="246888"/>
                  </a:moveTo>
                  <a:lnTo>
                    <a:pt x="156210" y="246888"/>
                  </a:lnTo>
                  <a:cubicBezTo>
                    <a:pt x="156210" y="246888"/>
                    <a:pt x="156210" y="246888"/>
                    <a:pt x="156210" y="246888"/>
                  </a:cubicBezTo>
                  <a:lnTo>
                    <a:pt x="240697" y="246888"/>
                  </a:lnTo>
                  <a:cubicBezTo>
                    <a:pt x="244793" y="246888"/>
                    <a:pt x="248126" y="243554"/>
                    <a:pt x="248126" y="239459"/>
                  </a:cubicBezTo>
                  <a:cubicBezTo>
                    <a:pt x="248126" y="235363"/>
                    <a:pt x="244793" y="232029"/>
                    <a:pt x="240697" y="232029"/>
                  </a:cubicBezTo>
                  <a:lnTo>
                    <a:pt x="170402" y="232029"/>
                  </a:lnTo>
                  <a:lnTo>
                    <a:pt x="250127" y="115538"/>
                  </a:lnTo>
                  <a:lnTo>
                    <a:pt x="276987" y="142399"/>
                  </a:lnTo>
                  <a:cubicBezTo>
                    <a:pt x="278416" y="143828"/>
                    <a:pt x="280226" y="144590"/>
                    <a:pt x="282226" y="144590"/>
                  </a:cubicBezTo>
                  <a:cubicBezTo>
                    <a:pt x="284226" y="144590"/>
                    <a:pt x="286036" y="143828"/>
                    <a:pt x="287465" y="142399"/>
                  </a:cubicBezTo>
                  <a:lnTo>
                    <a:pt x="315278" y="114586"/>
                  </a:lnTo>
                  <a:lnTo>
                    <a:pt x="343091" y="142399"/>
                  </a:lnTo>
                  <a:cubicBezTo>
                    <a:pt x="344519" y="143828"/>
                    <a:pt x="346329" y="144590"/>
                    <a:pt x="348329" y="144590"/>
                  </a:cubicBezTo>
                  <a:cubicBezTo>
                    <a:pt x="350330" y="144590"/>
                    <a:pt x="352139" y="143828"/>
                    <a:pt x="353568" y="142399"/>
                  </a:cubicBezTo>
                  <a:lnTo>
                    <a:pt x="380238" y="115633"/>
                  </a:lnTo>
                  <a:lnTo>
                    <a:pt x="459867" y="231934"/>
                  </a:lnTo>
                  <a:lnTo>
                    <a:pt x="274796" y="231934"/>
                  </a:lnTo>
                  <a:cubicBezTo>
                    <a:pt x="270701" y="231934"/>
                    <a:pt x="267367" y="235268"/>
                    <a:pt x="267367" y="239363"/>
                  </a:cubicBezTo>
                  <a:cubicBezTo>
                    <a:pt x="267367" y="243459"/>
                    <a:pt x="270701" y="246793"/>
                    <a:pt x="274796" y="246793"/>
                  </a:cubicBezTo>
                  <a:lnTo>
                    <a:pt x="473964" y="246793"/>
                  </a:lnTo>
                  <a:cubicBezTo>
                    <a:pt x="473964" y="246793"/>
                    <a:pt x="473964" y="246793"/>
                    <a:pt x="473964" y="246793"/>
                  </a:cubicBezTo>
                  <a:cubicBezTo>
                    <a:pt x="473964" y="246793"/>
                    <a:pt x="473964" y="246793"/>
                    <a:pt x="473964" y="246793"/>
                  </a:cubicBezTo>
                  <a:lnTo>
                    <a:pt x="498729" y="246793"/>
                  </a:lnTo>
                  <a:cubicBezTo>
                    <a:pt x="502825" y="246793"/>
                    <a:pt x="506159" y="243459"/>
                    <a:pt x="506159" y="239363"/>
                  </a:cubicBezTo>
                  <a:cubicBezTo>
                    <a:pt x="506159" y="235268"/>
                    <a:pt x="502825" y="231934"/>
                    <a:pt x="498729" y="231934"/>
                  </a:cubicBezTo>
                  <a:lnTo>
                    <a:pt x="477774" y="231934"/>
                  </a:lnTo>
                  <a:lnTo>
                    <a:pt x="321183" y="3239"/>
                  </a:lnTo>
                  <a:cubicBezTo>
                    <a:pt x="319754" y="1238"/>
                    <a:pt x="317468" y="0"/>
                    <a:pt x="315087" y="0"/>
                  </a:cubicBezTo>
                  <a:cubicBezTo>
                    <a:pt x="312706" y="0"/>
                    <a:pt x="310325" y="1238"/>
                    <a:pt x="308991" y="3239"/>
                  </a:cubicBezTo>
                  <a:lnTo>
                    <a:pt x="223457" y="128302"/>
                  </a:lnTo>
                  <a:lnTo>
                    <a:pt x="187262" y="75438"/>
                  </a:lnTo>
                  <a:cubicBezTo>
                    <a:pt x="185833" y="73438"/>
                    <a:pt x="183547" y="72200"/>
                    <a:pt x="181166" y="72200"/>
                  </a:cubicBezTo>
                  <a:cubicBezTo>
                    <a:pt x="178784" y="72200"/>
                    <a:pt x="176403" y="73438"/>
                    <a:pt x="175070" y="75438"/>
                  </a:cubicBezTo>
                  <a:lnTo>
                    <a:pt x="67913" y="232029"/>
                  </a:lnTo>
                  <a:lnTo>
                    <a:pt x="7429" y="232029"/>
                  </a:lnTo>
                  <a:cubicBezTo>
                    <a:pt x="3334" y="232029"/>
                    <a:pt x="0" y="235363"/>
                    <a:pt x="0" y="239459"/>
                  </a:cubicBezTo>
                  <a:cubicBezTo>
                    <a:pt x="0" y="243554"/>
                    <a:pt x="3334" y="246888"/>
                    <a:pt x="7429" y="246888"/>
                  </a:cubicBezTo>
                  <a:close/>
                  <a:moveTo>
                    <a:pt x="315087" y="20669"/>
                  </a:moveTo>
                  <a:lnTo>
                    <a:pt x="371666" y="103346"/>
                  </a:lnTo>
                  <a:lnTo>
                    <a:pt x="348234" y="126778"/>
                  </a:lnTo>
                  <a:lnTo>
                    <a:pt x="320421" y="98965"/>
                  </a:lnTo>
                  <a:cubicBezTo>
                    <a:pt x="318992" y="97536"/>
                    <a:pt x="317183" y="96774"/>
                    <a:pt x="315183" y="96774"/>
                  </a:cubicBezTo>
                  <a:cubicBezTo>
                    <a:pt x="313182" y="96774"/>
                    <a:pt x="311372" y="97536"/>
                    <a:pt x="309944" y="98965"/>
                  </a:cubicBezTo>
                  <a:lnTo>
                    <a:pt x="282131" y="126778"/>
                  </a:lnTo>
                  <a:lnTo>
                    <a:pt x="258604" y="103251"/>
                  </a:lnTo>
                  <a:lnTo>
                    <a:pt x="315087" y="20764"/>
                  </a:lnTo>
                  <a:close/>
                  <a:moveTo>
                    <a:pt x="181070" y="92774"/>
                  </a:moveTo>
                  <a:lnTo>
                    <a:pt x="214408" y="141446"/>
                  </a:lnTo>
                  <a:lnTo>
                    <a:pt x="152400" y="232029"/>
                  </a:lnTo>
                  <a:lnTo>
                    <a:pt x="85725" y="232029"/>
                  </a:lnTo>
                  <a:lnTo>
                    <a:pt x="181070" y="927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2" name="Google Shape;4902;p57"/>
            <p:cNvSpPr/>
            <p:nvPr/>
          </p:nvSpPr>
          <p:spPr>
            <a:xfrm>
              <a:off x="5321045" y="2809684"/>
              <a:ext cx="61721" cy="61722"/>
            </a:xfrm>
            <a:custGeom>
              <a:rect b="b" l="l" r="r" t="t"/>
              <a:pathLst>
                <a:path extrusionOk="0" h="61722" w="61721">
                  <a:moveTo>
                    <a:pt x="30861" y="61722"/>
                  </a:moveTo>
                  <a:cubicBezTo>
                    <a:pt x="47911" y="61722"/>
                    <a:pt x="61722" y="47911"/>
                    <a:pt x="61722" y="30861"/>
                  </a:cubicBezTo>
                  <a:cubicBezTo>
                    <a:pt x="61722" y="13811"/>
                    <a:pt x="47911" y="0"/>
                    <a:pt x="30861" y="0"/>
                  </a:cubicBezTo>
                  <a:cubicBezTo>
                    <a:pt x="13811" y="0"/>
                    <a:pt x="0" y="13811"/>
                    <a:pt x="0" y="30861"/>
                  </a:cubicBezTo>
                  <a:cubicBezTo>
                    <a:pt x="0" y="47911"/>
                    <a:pt x="13811" y="61722"/>
                    <a:pt x="30861" y="61722"/>
                  </a:cubicBezTo>
                  <a:close/>
                  <a:moveTo>
                    <a:pt x="30861" y="14859"/>
                  </a:moveTo>
                  <a:cubicBezTo>
                    <a:pt x="39719" y="14859"/>
                    <a:pt x="46863" y="22003"/>
                    <a:pt x="46863" y="30861"/>
                  </a:cubicBezTo>
                  <a:cubicBezTo>
                    <a:pt x="46863" y="39719"/>
                    <a:pt x="39719" y="46863"/>
                    <a:pt x="30861" y="46863"/>
                  </a:cubicBezTo>
                  <a:cubicBezTo>
                    <a:pt x="22003" y="46863"/>
                    <a:pt x="14859" y="39719"/>
                    <a:pt x="14859" y="30861"/>
                  </a:cubicBezTo>
                  <a:cubicBezTo>
                    <a:pt x="14859" y="22003"/>
                    <a:pt x="22003" y="14859"/>
                    <a:pt x="30861" y="14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3" name="Google Shape;4903;p57"/>
            <p:cNvSpPr/>
            <p:nvPr/>
          </p:nvSpPr>
          <p:spPr>
            <a:xfrm>
              <a:off x="5344477" y="2886265"/>
              <a:ext cx="14858" cy="32480"/>
            </a:xfrm>
            <a:custGeom>
              <a:rect b="b" l="l" r="r" t="t"/>
              <a:pathLst>
                <a:path extrusionOk="0" h="32480" w="14858">
                  <a:moveTo>
                    <a:pt x="0" y="7429"/>
                  </a:moveTo>
                  <a:lnTo>
                    <a:pt x="0" y="25051"/>
                  </a:lnTo>
                  <a:cubicBezTo>
                    <a:pt x="0" y="29146"/>
                    <a:pt x="3334" y="32480"/>
                    <a:pt x="7429" y="32480"/>
                  </a:cubicBezTo>
                  <a:cubicBezTo>
                    <a:pt x="11525" y="32480"/>
                    <a:pt x="14859" y="29146"/>
                    <a:pt x="14859" y="25051"/>
                  </a:cubicBezTo>
                  <a:lnTo>
                    <a:pt x="14859" y="7429"/>
                  </a:lnTo>
                  <a:cubicBezTo>
                    <a:pt x="14859" y="3334"/>
                    <a:pt x="11525" y="0"/>
                    <a:pt x="7429" y="0"/>
                  </a:cubicBezTo>
                  <a:cubicBezTo>
                    <a:pt x="3334" y="0"/>
                    <a:pt x="0" y="3334"/>
                    <a:pt x="0"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4" name="Google Shape;4904;p57"/>
            <p:cNvSpPr/>
            <p:nvPr/>
          </p:nvSpPr>
          <p:spPr>
            <a:xfrm>
              <a:off x="5344477" y="2762345"/>
              <a:ext cx="14858" cy="32480"/>
            </a:xfrm>
            <a:custGeom>
              <a:rect b="b" l="l" r="r" t="t"/>
              <a:pathLst>
                <a:path extrusionOk="0" h="32480" w="14858">
                  <a:moveTo>
                    <a:pt x="7429" y="32480"/>
                  </a:moveTo>
                  <a:cubicBezTo>
                    <a:pt x="11525" y="32480"/>
                    <a:pt x="14859" y="29147"/>
                    <a:pt x="14859" y="25051"/>
                  </a:cubicBezTo>
                  <a:lnTo>
                    <a:pt x="14859" y="7429"/>
                  </a:lnTo>
                  <a:cubicBezTo>
                    <a:pt x="14859" y="3334"/>
                    <a:pt x="11525" y="0"/>
                    <a:pt x="7429" y="0"/>
                  </a:cubicBezTo>
                  <a:cubicBezTo>
                    <a:pt x="3334" y="0"/>
                    <a:pt x="0" y="3334"/>
                    <a:pt x="0" y="7429"/>
                  </a:cubicBezTo>
                  <a:lnTo>
                    <a:pt x="0" y="25051"/>
                  </a:lnTo>
                  <a:cubicBezTo>
                    <a:pt x="0" y="29147"/>
                    <a:pt x="3334" y="32480"/>
                    <a:pt x="7429" y="32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5" name="Google Shape;4905;p57"/>
            <p:cNvSpPr/>
            <p:nvPr/>
          </p:nvSpPr>
          <p:spPr>
            <a:xfrm>
              <a:off x="5273801" y="2833115"/>
              <a:ext cx="32480" cy="14859"/>
            </a:xfrm>
            <a:custGeom>
              <a:rect b="b" l="l" r="r" t="t"/>
              <a:pathLst>
                <a:path extrusionOk="0" h="14859" w="32480">
                  <a:moveTo>
                    <a:pt x="7429" y="14859"/>
                  </a:moveTo>
                  <a:lnTo>
                    <a:pt x="25051" y="14859"/>
                  </a:lnTo>
                  <a:cubicBezTo>
                    <a:pt x="29146" y="14859"/>
                    <a:pt x="32480" y="11525"/>
                    <a:pt x="32480" y="7430"/>
                  </a:cubicBezTo>
                  <a:cubicBezTo>
                    <a:pt x="32480" y="3334"/>
                    <a:pt x="29146" y="0"/>
                    <a:pt x="25051" y="0"/>
                  </a:cubicBezTo>
                  <a:lnTo>
                    <a:pt x="7429" y="0"/>
                  </a:lnTo>
                  <a:cubicBezTo>
                    <a:pt x="3334" y="0"/>
                    <a:pt x="0" y="3334"/>
                    <a:pt x="0" y="7430"/>
                  </a:cubicBezTo>
                  <a:cubicBezTo>
                    <a:pt x="0" y="11525"/>
                    <a:pt x="3334" y="14859"/>
                    <a:pt x="7429" y="148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6" name="Google Shape;4906;p57"/>
            <p:cNvSpPr/>
            <p:nvPr/>
          </p:nvSpPr>
          <p:spPr>
            <a:xfrm>
              <a:off x="5397531" y="2833115"/>
              <a:ext cx="32479" cy="14859"/>
            </a:xfrm>
            <a:custGeom>
              <a:rect b="b" l="l" r="r" t="t"/>
              <a:pathLst>
                <a:path extrusionOk="0" h="14859" w="32479">
                  <a:moveTo>
                    <a:pt x="0" y="7430"/>
                  </a:moveTo>
                  <a:cubicBezTo>
                    <a:pt x="0" y="11525"/>
                    <a:pt x="3334" y="14859"/>
                    <a:pt x="7429" y="14859"/>
                  </a:cubicBezTo>
                  <a:lnTo>
                    <a:pt x="25051" y="14859"/>
                  </a:lnTo>
                  <a:cubicBezTo>
                    <a:pt x="29146" y="14859"/>
                    <a:pt x="32480" y="11525"/>
                    <a:pt x="32480" y="7430"/>
                  </a:cubicBezTo>
                  <a:cubicBezTo>
                    <a:pt x="32480" y="3334"/>
                    <a:pt x="29146" y="0"/>
                    <a:pt x="25051" y="0"/>
                  </a:cubicBezTo>
                  <a:lnTo>
                    <a:pt x="7429" y="0"/>
                  </a:lnTo>
                  <a:cubicBezTo>
                    <a:pt x="3334" y="0"/>
                    <a:pt x="0" y="3334"/>
                    <a:pt x="0" y="74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7" name="Google Shape;4907;p57"/>
            <p:cNvSpPr/>
            <p:nvPr/>
          </p:nvSpPr>
          <p:spPr>
            <a:xfrm>
              <a:off x="5294518" y="2870692"/>
              <a:ext cx="27241" cy="27289"/>
            </a:xfrm>
            <a:custGeom>
              <a:rect b="b" l="l" r="r" t="t"/>
              <a:pathLst>
                <a:path extrusionOk="0" h="27289" w="27241">
                  <a:moveTo>
                    <a:pt x="14621" y="2143"/>
                  </a:moveTo>
                  <a:lnTo>
                    <a:pt x="2143" y="14621"/>
                  </a:lnTo>
                  <a:cubicBezTo>
                    <a:pt x="-714" y="17478"/>
                    <a:pt x="-714" y="22241"/>
                    <a:pt x="2143" y="25098"/>
                  </a:cubicBezTo>
                  <a:cubicBezTo>
                    <a:pt x="3572" y="26527"/>
                    <a:pt x="5477" y="27289"/>
                    <a:pt x="7382" y="27289"/>
                  </a:cubicBezTo>
                  <a:cubicBezTo>
                    <a:pt x="9287" y="27289"/>
                    <a:pt x="11192" y="26527"/>
                    <a:pt x="12621" y="25098"/>
                  </a:cubicBezTo>
                  <a:lnTo>
                    <a:pt x="25098" y="12621"/>
                  </a:lnTo>
                  <a:cubicBezTo>
                    <a:pt x="27956" y="9763"/>
                    <a:pt x="27956" y="5001"/>
                    <a:pt x="25098" y="2143"/>
                  </a:cubicBezTo>
                  <a:cubicBezTo>
                    <a:pt x="22241" y="-714"/>
                    <a:pt x="17478" y="-714"/>
                    <a:pt x="14621" y="21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8" name="Google Shape;4908;p57"/>
            <p:cNvSpPr/>
            <p:nvPr/>
          </p:nvSpPr>
          <p:spPr>
            <a:xfrm>
              <a:off x="5382053" y="2783062"/>
              <a:ext cx="27241" cy="27289"/>
            </a:xfrm>
            <a:custGeom>
              <a:rect b="b" l="l" r="r" t="t"/>
              <a:pathLst>
                <a:path extrusionOk="0" h="27289" w="27241">
                  <a:moveTo>
                    <a:pt x="7382" y="27289"/>
                  </a:moveTo>
                  <a:cubicBezTo>
                    <a:pt x="9287" y="27289"/>
                    <a:pt x="11192" y="26527"/>
                    <a:pt x="12621" y="25098"/>
                  </a:cubicBezTo>
                  <a:lnTo>
                    <a:pt x="25098" y="12621"/>
                  </a:lnTo>
                  <a:cubicBezTo>
                    <a:pt x="27956" y="9763"/>
                    <a:pt x="27956" y="5001"/>
                    <a:pt x="25098" y="2143"/>
                  </a:cubicBezTo>
                  <a:cubicBezTo>
                    <a:pt x="22241" y="-714"/>
                    <a:pt x="17478" y="-714"/>
                    <a:pt x="14621" y="2143"/>
                  </a:cubicBezTo>
                  <a:lnTo>
                    <a:pt x="2143" y="14621"/>
                  </a:lnTo>
                  <a:cubicBezTo>
                    <a:pt x="-714" y="17478"/>
                    <a:pt x="-714" y="22241"/>
                    <a:pt x="2143" y="25098"/>
                  </a:cubicBezTo>
                  <a:cubicBezTo>
                    <a:pt x="3572" y="26527"/>
                    <a:pt x="5477" y="27289"/>
                    <a:pt x="7382" y="272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9" name="Google Shape;4909;p57"/>
            <p:cNvSpPr/>
            <p:nvPr/>
          </p:nvSpPr>
          <p:spPr>
            <a:xfrm>
              <a:off x="5294518" y="2783157"/>
              <a:ext cx="27241" cy="27289"/>
            </a:xfrm>
            <a:custGeom>
              <a:rect b="b" l="l" r="r" t="t"/>
              <a:pathLst>
                <a:path extrusionOk="0" h="27289" w="27241">
                  <a:moveTo>
                    <a:pt x="14621" y="25098"/>
                  </a:move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ubicBezTo>
                    <a:pt x="-714" y="5001"/>
                    <a:pt x="-714" y="9763"/>
                    <a:pt x="2143" y="12621"/>
                  </a:cubicBezTo>
                  <a:lnTo>
                    <a:pt x="14621" y="250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0" name="Google Shape;4910;p57"/>
            <p:cNvSpPr/>
            <p:nvPr/>
          </p:nvSpPr>
          <p:spPr>
            <a:xfrm>
              <a:off x="5382053" y="2870692"/>
              <a:ext cx="27241" cy="27289"/>
            </a:xfrm>
            <a:custGeom>
              <a:rect b="b" l="l" r="r" t="t"/>
              <a:pathLst>
                <a:path extrusionOk="0" h="27289" w="27241">
                  <a:moveTo>
                    <a:pt x="2143" y="2143"/>
                  </a:moveTo>
                  <a:cubicBezTo>
                    <a:pt x="-714" y="5001"/>
                    <a:pt x="-714" y="9763"/>
                    <a:pt x="2143" y="12621"/>
                  </a:cubicBezTo>
                  <a:lnTo>
                    <a:pt x="14621" y="25098"/>
                  </a:lnTo>
                  <a:cubicBezTo>
                    <a:pt x="16050" y="26527"/>
                    <a:pt x="17955" y="27289"/>
                    <a:pt x="19860" y="27289"/>
                  </a:cubicBezTo>
                  <a:cubicBezTo>
                    <a:pt x="21765" y="27289"/>
                    <a:pt x="23670" y="26527"/>
                    <a:pt x="25098" y="25098"/>
                  </a:cubicBezTo>
                  <a:cubicBezTo>
                    <a:pt x="27956" y="22241"/>
                    <a:pt x="27956" y="17478"/>
                    <a:pt x="25098" y="14621"/>
                  </a:cubicBezTo>
                  <a:lnTo>
                    <a:pt x="12621" y="2143"/>
                  </a:lnTo>
                  <a:cubicBezTo>
                    <a:pt x="9763" y="-714"/>
                    <a:pt x="5001" y="-714"/>
                    <a:pt x="2143" y="21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11" name="Google Shape;4911;p57"/>
          <p:cNvGrpSpPr/>
          <p:nvPr/>
        </p:nvGrpSpPr>
        <p:grpSpPr>
          <a:xfrm>
            <a:off x="741579" y="2431963"/>
            <a:ext cx="235538" cy="290982"/>
            <a:chOff x="5930931" y="2838259"/>
            <a:chExt cx="345566" cy="426910"/>
          </a:xfrm>
        </p:grpSpPr>
        <p:sp>
          <p:nvSpPr>
            <p:cNvPr id="4912" name="Google Shape;4912;p57"/>
            <p:cNvSpPr/>
            <p:nvPr/>
          </p:nvSpPr>
          <p:spPr>
            <a:xfrm>
              <a:off x="6020942" y="2980467"/>
              <a:ext cx="38862" cy="47910"/>
            </a:xfrm>
            <a:custGeom>
              <a:rect b="b" l="l" r="r" t="t"/>
              <a:pathLst>
                <a:path extrusionOk="0" h="47910" w="38862">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3" name="Google Shape;4913;p57"/>
            <p:cNvSpPr/>
            <p:nvPr/>
          </p:nvSpPr>
          <p:spPr>
            <a:xfrm>
              <a:off x="6147720" y="2980467"/>
              <a:ext cx="38862" cy="47910"/>
            </a:xfrm>
            <a:custGeom>
              <a:rect b="b" l="l" r="r" t="t"/>
              <a:pathLst>
                <a:path extrusionOk="0" h="47910" w="38862">
                  <a:moveTo>
                    <a:pt x="38862" y="28480"/>
                  </a:moveTo>
                  <a:lnTo>
                    <a:pt x="38862" y="19431"/>
                  </a:lnTo>
                  <a:cubicBezTo>
                    <a:pt x="38862" y="8668"/>
                    <a:pt x="30099" y="0"/>
                    <a:pt x="19431" y="0"/>
                  </a:cubicBezTo>
                  <a:cubicBezTo>
                    <a:pt x="8763" y="0"/>
                    <a:pt x="0" y="8763"/>
                    <a:pt x="0" y="19431"/>
                  </a:cubicBezTo>
                  <a:lnTo>
                    <a:pt x="0" y="28480"/>
                  </a:lnTo>
                  <a:cubicBezTo>
                    <a:pt x="0" y="39243"/>
                    <a:pt x="8763" y="47911"/>
                    <a:pt x="19431" y="47911"/>
                  </a:cubicBezTo>
                  <a:cubicBezTo>
                    <a:pt x="30099" y="47911"/>
                    <a:pt x="38862" y="39148"/>
                    <a:pt x="38862" y="28480"/>
                  </a:cubicBezTo>
                  <a:close/>
                  <a:moveTo>
                    <a:pt x="12383" y="28480"/>
                  </a:moveTo>
                  <a:lnTo>
                    <a:pt x="12383" y="19431"/>
                  </a:lnTo>
                  <a:cubicBezTo>
                    <a:pt x="12383" y="15621"/>
                    <a:pt x="15526" y="12478"/>
                    <a:pt x="19336" y="12478"/>
                  </a:cubicBezTo>
                  <a:cubicBezTo>
                    <a:pt x="23146" y="12478"/>
                    <a:pt x="26289" y="15621"/>
                    <a:pt x="26289" y="19431"/>
                  </a:cubicBezTo>
                  <a:lnTo>
                    <a:pt x="26289" y="28480"/>
                  </a:lnTo>
                  <a:cubicBezTo>
                    <a:pt x="26289" y="32290"/>
                    <a:pt x="23146" y="35433"/>
                    <a:pt x="19336" y="35433"/>
                  </a:cubicBezTo>
                  <a:cubicBezTo>
                    <a:pt x="15526" y="35433"/>
                    <a:pt x="12383" y="32290"/>
                    <a:pt x="12383" y="28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4" name="Google Shape;4914;p57"/>
            <p:cNvSpPr/>
            <p:nvPr/>
          </p:nvSpPr>
          <p:spPr>
            <a:xfrm>
              <a:off x="5930931" y="3071145"/>
              <a:ext cx="345090" cy="194024"/>
            </a:xfrm>
            <a:custGeom>
              <a:rect b="b" l="l" r="r" t="t"/>
              <a:pathLst>
                <a:path extrusionOk="0" h="194024" w="345090">
                  <a:moveTo>
                    <a:pt x="339090" y="122015"/>
                  </a:moveTo>
                  <a:cubicBezTo>
                    <a:pt x="335661" y="122015"/>
                    <a:pt x="332803" y="124777"/>
                    <a:pt x="332803" y="128302"/>
                  </a:cubicBezTo>
                  <a:lnTo>
                    <a:pt x="332803" y="179451"/>
                  </a:lnTo>
                  <a:cubicBezTo>
                    <a:pt x="332803" y="180594"/>
                    <a:pt x="331851" y="181547"/>
                    <a:pt x="330708" y="181547"/>
                  </a:cubicBezTo>
                  <a:lnTo>
                    <a:pt x="14668" y="181547"/>
                  </a:lnTo>
                  <a:cubicBezTo>
                    <a:pt x="13525" y="181547"/>
                    <a:pt x="12573" y="180594"/>
                    <a:pt x="12573" y="179451"/>
                  </a:cubicBezTo>
                  <a:lnTo>
                    <a:pt x="12573" y="6286"/>
                  </a:lnTo>
                  <a:cubicBezTo>
                    <a:pt x="12573" y="2857"/>
                    <a:pt x="9811" y="0"/>
                    <a:pt x="6286" y="0"/>
                  </a:cubicBezTo>
                  <a:cubicBezTo>
                    <a:pt x="2762" y="0"/>
                    <a:pt x="0" y="2762"/>
                    <a:pt x="0" y="6286"/>
                  </a:cubicBezTo>
                  <a:lnTo>
                    <a:pt x="0" y="179451"/>
                  </a:lnTo>
                  <a:cubicBezTo>
                    <a:pt x="0" y="187452"/>
                    <a:pt x="6572" y="194024"/>
                    <a:pt x="14573" y="194024"/>
                  </a:cubicBezTo>
                  <a:lnTo>
                    <a:pt x="330517" y="194024"/>
                  </a:lnTo>
                  <a:cubicBezTo>
                    <a:pt x="338518" y="194024"/>
                    <a:pt x="345091" y="187452"/>
                    <a:pt x="345091" y="179451"/>
                  </a:cubicBezTo>
                  <a:lnTo>
                    <a:pt x="345091" y="128302"/>
                  </a:lnTo>
                  <a:cubicBezTo>
                    <a:pt x="345091" y="124873"/>
                    <a:pt x="342328" y="122015"/>
                    <a:pt x="338804" y="1220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5" name="Google Shape;4915;p57"/>
            <p:cNvSpPr/>
            <p:nvPr/>
          </p:nvSpPr>
          <p:spPr>
            <a:xfrm>
              <a:off x="5931121" y="2838259"/>
              <a:ext cx="345376" cy="340233"/>
            </a:xfrm>
            <a:custGeom>
              <a:rect b="b" l="l" r="r" t="t"/>
              <a:pathLst>
                <a:path extrusionOk="0" h="340233" w="345376">
                  <a:moveTo>
                    <a:pt x="172593" y="0"/>
                  </a:moveTo>
                  <a:cubicBezTo>
                    <a:pt x="77438" y="0"/>
                    <a:pt x="0" y="77438"/>
                    <a:pt x="0" y="172593"/>
                  </a:cubicBezTo>
                  <a:lnTo>
                    <a:pt x="0" y="211931"/>
                  </a:lnTo>
                  <a:cubicBezTo>
                    <a:pt x="0" y="215360"/>
                    <a:pt x="2762" y="218218"/>
                    <a:pt x="6287" y="218218"/>
                  </a:cubicBezTo>
                  <a:cubicBezTo>
                    <a:pt x="9811" y="218218"/>
                    <a:pt x="12573" y="215456"/>
                    <a:pt x="12573" y="211931"/>
                  </a:cubicBezTo>
                  <a:lnTo>
                    <a:pt x="12573" y="172593"/>
                  </a:lnTo>
                  <a:cubicBezTo>
                    <a:pt x="12573" y="84296"/>
                    <a:pt x="84391" y="12478"/>
                    <a:pt x="172688" y="12478"/>
                  </a:cubicBezTo>
                  <a:cubicBezTo>
                    <a:pt x="260985" y="12478"/>
                    <a:pt x="332804" y="84296"/>
                    <a:pt x="332804" y="172593"/>
                  </a:cubicBezTo>
                  <a:lnTo>
                    <a:pt x="332804" y="333947"/>
                  </a:lnTo>
                  <a:cubicBezTo>
                    <a:pt x="332804" y="337376"/>
                    <a:pt x="335566" y="340233"/>
                    <a:pt x="339090" y="340233"/>
                  </a:cubicBezTo>
                  <a:cubicBezTo>
                    <a:pt x="342614" y="340233"/>
                    <a:pt x="345377" y="337471"/>
                    <a:pt x="345377" y="333947"/>
                  </a:cubicBezTo>
                  <a:lnTo>
                    <a:pt x="345377" y="172593"/>
                  </a:lnTo>
                  <a:cubicBezTo>
                    <a:pt x="345377" y="77438"/>
                    <a:pt x="267938" y="0"/>
                    <a:pt x="172783" y="0"/>
                  </a:cubicBezTo>
                  <a:lnTo>
                    <a:pt x="172783"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6" name="Google Shape;4916;p57"/>
            <p:cNvSpPr/>
            <p:nvPr/>
          </p:nvSpPr>
          <p:spPr>
            <a:xfrm>
              <a:off x="5967412" y="3053429"/>
              <a:ext cx="272224" cy="179641"/>
            </a:xfrm>
            <a:custGeom>
              <a:rect b="b" l="l" r="r" t="t"/>
              <a:pathLst>
                <a:path extrusionOk="0" h="179641" w="272224">
                  <a:moveTo>
                    <a:pt x="6287" y="62675"/>
                  </a:moveTo>
                  <a:cubicBezTo>
                    <a:pt x="2857" y="62675"/>
                    <a:pt x="0" y="65437"/>
                    <a:pt x="0" y="68961"/>
                  </a:cubicBezTo>
                  <a:cubicBezTo>
                    <a:pt x="0" y="72485"/>
                    <a:pt x="2762" y="75248"/>
                    <a:pt x="6287" y="75248"/>
                  </a:cubicBezTo>
                  <a:lnTo>
                    <a:pt x="17050" y="75248"/>
                  </a:lnTo>
                  <a:cubicBezTo>
                    <a:pt x="18574" y="84487"/>
                    <a:pt x="22003" y="93059"/>
                    <a:pt x="27051" y="100584"/>
                  </a:cubicBezTo>
                  <a:lnTo>
                    <a:pt x="12763" y="104966"/>
                  </a:lnTo>
                  <a:cubicBezTo>
                    <a:pt x="9430" y="106013"/>
                    <a:pt x="7620" y="109442"/>
                    <a:pt x="8572" y="112776"/>
                  </a:cubicBezTo>
                  <a:cubicBezTo>
                    <a:pt x="9430" y="115443"/>
                    <a:pt x="11906" y="117157"/>
                    <a:pt x="14573" y="117157"/>
                  </a:cubicBezTo>
                  <a:cubicBezTo>
                    <a:pt x="15145" y="117157"/>
                    <a:pt x="15812" y="117157"/>
                    <a:pt x="16383" y="116872"/>
                  </a:cubicBezTo>
                  <a:lnTo>
                    <a:pt x="35623" y="110966"/>
                  </a:lnTo>
                  <a:cubicBezTo>
                    <a:pt x="39434" y="114681"/>
                    <a:pt x="43720" y="117920"/>
                    <a:pt x="48387" y="120682"/>
                  </a:cubicBezTo>
                  <a:lnTo>
                    <a:pt x="48387" y="146209"/>
                  </a:lnTo>
                  <a:cubicBezTo>
                    <a:pt x="48387" y="164687"/>
                    <a:pt x="63437" y="179642"/>
                    <a:pt x="81820" y="179642"/>
                  </a:cubicBezTo>
                  <a:cubicBezTo>
                    <a:pt x="87535" y="179642"/>
                    <a:pt x="92202" y="174974"/>
                    <a:pt x="92202" y="169259"/>
                  </a:cubicBezTo>
                  <a:lnTo>
                    <a:pt x="92202" y="128397"/>
                  </a:lnTo>
                  <a:cubicBezTo>
                    <a:pt x="110014" y="125254"/>
                    <a:pt x="125921" y="115062"/>
                    <a:pt x="136112" y="99917"/>
                  </a:cubicBezTo>
                  <a:cubicBezTo>
                    <a:pt x="146304" y="115062"/>
                    <a:pt x="162211" y="125254"/>
                    <a:pt x="180022" y="128397"/>
                  </a:cubicBezTo>
                  <a:lnTo>
                    <a:pt x="180022" y="169259"/>
                  </a:lnTo>
                  <a:cubicBezTo>
                    <a:pt x="180022" y="174974"/>
                    <a:pt x="184690" y="179642"/>
                    <a:pt x="190405" y="179642"/>
                  </a:cubicBezTo>
                  <a:cubicBezTo>
                    <a:pt x="208883" y="179642"/>
                    <a:pt x="223838" y="164592"/>
                    <a:pt x="223838" y="146209"/>
                  </a:cubicBezTo>
                  <a:lnTo>
                    <a:pt x="223838" y="120682"/>
                  </a:lnTo>
                  <a:cubicBezTo>
                    <a:pt x="228505" y="118015"/>
                    <a:pt x="232791" y="114681"/>
                    <a:pt x="236601" y="110966"/>
                  </a:cubicBezTo>
                  <a:lnTo>
                    <a:pt x="255841" y="116872"/>
                  </a:lnTo>
                  <a:cubicBezTo>
                    <a:pt x="256413" y="117062"/>
                    <a:pt x="257080" y="117157"/>
                    <a:pt x="257651" y="117157"/>
                  </a:cubicBezTo>
                  <a:cubicBezTo>
                    <a:pt x="260318" y="117157"/>
                    <a:pt x="262795" y="115443"/>
                    <a:pt x="263652" y="112776"/>
                  </a:cubicBezTo>
                  <a:cubicBezTo>
                    <a:pt x="264700" y="109442"/>
                    <a:pt x="262795" y="106013"/>
                    <a:pt x="259461" y="104966"/>
                  </a:cubicBezTo>
                  <a:lnTo>
                    <a:pt x="245173" y="100584"/>
                  </a:lnTo>
                  <a:cubicBezTo>
                    <a:pt x="250222" y="93059"/>
                    <a:pt x="253651" y="84487"/>
                    <a:pt x="255175" y="75248"/>
                  </a:cubicBezTo>
                  <a:lnTo>
                    <a:pt x="265938" y="75248"/>
                  </a:lnTo>
                  <a:cubicBezTo>
                    <a:pt x="269367" y="75248"/>
                    <a:pt x="272224" y="72485"/>
                    <a:pt x="272224" y="68961"/>
                  </a:cubicBezTo>
                  <a:cubicBezTo>
                    <a:pt x="272224" y="65437"/>
                    <a:pt x="269462" y="62675"/>
                    <a:pt x="265938" y="62675"/>
                  </a:cubicBezTo>
                  <a:lnTo>
                    <a:pt x="256032" y="62675"/>
                  </a:lnTo>
                  <a:cubicBezTo>
                    <a:pt x="255746" y="53150"/>
                    <a:pt x="253365" y="44101"/>
                    <a:pt x="249364" y="36100"/>
                  </a:cubicBezTo>
                  <a:lnTo>
                    <a:pt x="259461" y="33052"/>
                  </a:lnTo>
                  <a:cubicBezTo>
                    <a:pt x="262795" y="32004"/>
                    <a:pt x="264605" y="28575"/>
                    <a:pt x="263652" y="25241"/>
                  </a:cubicBezTo>
                  <a:cubicBezTo>
                    <a:pt x="262699" y="21907"/>
                    <a:pt x="259175" y="20098"/>
                    <a:pt x="255841" y="21050"/>
                  </a:cubicBezTo>
                  <a:lnTo>
                    <a:pt x="242602" y="25146"/>
                  </a:lnTo>
                  <a:cubicBezTo>
                    <a:pt x="230791" y="9811"/>
                    <a:pt x="212217" y="0"/>
                    <a:pt x="191453" y="0"/>
                  </a:cubicBezTo>
                  <a:lnTo>
                    <a:pt x="175165" y="0"/>
                  </a:lnTo>
                  <a:cubicBezTo>
                    <a:pt x="171736" y="0"/>
                    <a:pt x="168878" y="2762"/>
                    <a:pt x="168878" y="6286"/>
                  </a:cubicBezTo>
                  <a:cubicBezTo>
                    <a:pt x="168878" y="9811"/>
                    <a:pt x="171640" y="12573"/>
                    <a:pt x="175165" y="12573"/>
                  </a:cubicBezTo>
                  <a:lnTo>
                    <a:pt x="191453" y="12573"/>
                  </a:lnTo>
                  <a:cubicBezTo>
                    <a:pt x="206502" y="12573"/>
                    <a:pt x="220123" y="18955"/>
                    <a:pt x="229648" y="29242"/>
                  </a:cubicBezTo>
                  <a:lnTo>
                    <a:pt x="200025" y="38291"/>
                  </a:lnTo>
                  <a:cubicBezTo>
                    <a:pt x="196691" y="39338"/>
                    <a:pt x="194881" y="42767"/>
                    <a:pt x="195834" y="46101"/>
                  </a:cubicBezTo>
                  <a:cubicBezTo>
                    <a:pt x="196691" y="48768"/>
                    <a:pt x="199168" y="50482"/>
                    <a:pt x="201835" y="50482"/>
                  </a:cubicBezTo>
                  <a:cubicBezTo>
                    <a:pt x="202406" y="50482"/>
                    <a:pt x="203073" y="50482"/>
                    <a:pt x="203645" y="50197"/>
                  </a:cubicBezTo>
                  <a:lnTo>
                    <a:pt x="237268" y="39910"/>
                  </a:lnTo>
                  <a:cubicBezTo>
                    <a:pt x="240982" y="46768"/>
                    <a:pt x="243173" y="54578"/>
                    <a:pt x="243554" y="62770"/>
                  </a:cubicBezTo>
                  <a:lnTo>
                    <a:pt x="201835" y="62770"/>
                  </a:lnTo>
                  <a:cubicBezTo>
                    <a:pt x="198406" y="62770"/>
                    <a:pt x="195548" y="65532"/>
                    <a:pt x="195548" y="69056"/>
                  </a:cubicBezTo>
                  <a:cubicBezTo>
                    <a:pt x="195548" y="72580"/>
                    <a:pt x="198311" y="75343"/>
                    <a:pt x="201835" y="75343"/>
                  </a:cubicBezTo>
                  <a:lnTo>
                    <a:pt x="242602" y="75343"/>
                  </a:lnTo>
                  <a:cubicBezTo>
                    <a:pt x="240982" y="83344"/>
                    <a:pt x="237458" y="90583"/>
                    <a:pt x="232696" y="96774"/>
                  </a:cubicBezTo>
                  <a:lnTo>
                    <a:pt x="203740" y="87916"/>
                  </a:lnTo>
                  <a:cubicBezTo>
                    <a:pt x="200406" y="86868"/>
                    <a:pt x="196977" y="88773"/>
                    <a:pt x="195929" y="92107"/>
                  </a:cubicBezTo>
                  <a:cubicBezTo>
                    <a:pt x="194881" y="95441"/>
                    <a:pt x="196787" y="98870"/>
                    <a:pt x="200120" y="99917"/>
                  </a:cubicBezTo>
                  <a:lnTo>
                    <a:pt x="222599" y="106775"/>
                  </a:lnTo>
                  <a:cubicBezTo>
                    <a:pt x="213931" y="113252"/>
                    <a:pt x="203168" y="117062"/>
                    <a:pt x="191548" y="117062"/>
                  </a:cubicBezTo>
                  <a:cubicBezTo>
                    <a:pt x="172212" y="117062"/>
                    <a:pt x="154305" y="106680"/>
                    <a:pt x="144589" y="90011"/>
                  </a:cubicBezTo>
                  <a:cubicBezTo>
                    <a:pt x="142875" y="86963"/>
                    <a:pt x="139637" y="85153"/>
                    <a:pt x="136207" y="85153"/>
                  </a:cubicBezTo>
                  <a:cubicBezTo>
                    <a:pt x="132779" y="85153"/>
                    <a:pt x="129540" y="87058"/>
                    <a:pt x="127826" y="90011"/>
                  </a:cubicBezTo>
                  <a:cubicBezTo>
                    <a:pt x="118205" y="106680"/>
                    <a:pt x="100203" y="117062"/>
                    <a:pt x="80867" y="117062"/>
                  </a:cubicBezTo>
                  <a:cubicBezTo>
                    <a:pt x="69247" y="117062"/>
                    <a:pt x="58484" y="113252"/>
                    <a:pt x="49816" y="106775"/>
                  </a:cubicBezTo>
                  <a:lnTo>
                    <a:pt x="72295" y="99917"/>
                  </a:lnTo>
                  <a:cubicBezTo>
                    <a:pt x="75629" y="98870"/>
                    <a:pt x="77438" y="95441"/>
                    <a:pt x="76486" y="92107"/>
                  </a:cubicBezTo>
                  <a:cubicBezTo>
                    <a:pt x="75533" y="88773"/>
                    <a:pt x="72009" y="86963"/>
                    <a:pt x="68675" y="87916"/>
                  </a:cubicBezTo>
                  <a:lnTo>
                    <a:pt x="39719" y="96774"/>
                  </a:lnTo>
                  <a:cubicBezTo>
                    <a:pt x="34862" y="90583"/>
                    <a:pt x="31432" y="83249"/>
                    <a:pt x="29813" y="75343"/>
                  </a:cubicBezTo>
                  <a:lnTo>
                    <a:pt x="70580" y="75343"/>
                  </a:lnTo>
                  <a:cubicBezTo>
                    <a:pt x="74009" y="75343"/>
                    <a:pt x="76867" y="72580"/>
                    <a:pt x="76867" y="69056"/>
                  </a:cubicBezTo>
                  <a:cubicBezTo>
                    <a:pt x="76867" y="65532"/>
                    <a:pt x="74104" y="62770"/>
                    <a:pt x="70580" y="62770"/>
                  </a:cubicBezTo>
                  <a:lnTo>
                    <a:pt x="28861" y="62770"/>
                  </a:lnTo>
                  <a:cubicBezTo>
                    <a:pt x="29146" y="54483"/>
                    <a:pt x="31432" y="46768"/>
                    <a:pt x="35147" y="39910"/>
                  </a:cubicBezTo>
                  <a:lnTo>
                    <a:pt x="68771" y="50197"/>
                  </a:lnTo>
                  <a:cubicBezTo>
                    <a:pt x="69342" y="50387"/>
                    <a:pt x="70009" y="50482"/>
                    <a:pt x="70580" y="50482"/>
                  </a:cubicBezTo>
                  <a:cubicBezTo>
                    <a:pt x="73247" y="50482"/>
                    <a:pt x="75724" y="48768"/>
                    <a:pt x="76581" y="46101"/>
                  </a:cubicBezTo>
                  <a:cubicBezTo>
                    <a:pt x="77629" y="42767"/>
                    <a:pt x="75724" y="39338"/>
                    <a:pt x="72390" y="38291"/>
                  </a:cubicBezTo>
                  <a:lnTo>
                    <a:pt x="42767" y="29242"/>
                  </a:lnTo>
                  <a:cubicBezTo>
                    <a:pt x="52292" y="19050"/>
                    <a:pt x="65913" y="12573"/>
                    <a:pt x="80963" y="12573"/>
                  </a:cubicBezTo>
                  <a:lnTo>
                    <a:pt x="148114" y="12573"/>
                  </a:lnTo>
                  <a:cubicBezTo>
                    <a:pt x="151543" y="12573"/>
                    <a:pt x="154400" y="9811"/>
                    <a:pt x="154400" y="6286"/>
                  </a:cubicBezTo>
                  <a:cubicBezTo>
                    <a:pt x="154400" y="2762"/>
                    <a:pt x="151638" y="0"/>
                    <a:pt x="148114" y="0"/>
                  </a:cubicBezTo>
                  <a:lnTo>
                    <a:pt x="80963" y="0"/>
                  </a:lnTo>
                  <a:cubicBezTo>
                    <a:pt x="60198" y="0"/>
                    <a:pt x="41624" y="9906"/>
                    <a:pt x="29813" y="25146"/>
                  </a:cubicBezTo>
                  <a:lnTo>
                    <a:pt x="16573" y="21050"/>
                  </a:lnTo>
                  <a:cubicBezTo>
                    <a:pt x="13240" y="20002"/>
                    <a:pt x="9811" y="21907"/>
                    <a:pt x="8763" y="25241"/>
                  </a:cubicBezTo>
                  <a:cubicBezTo>
                    <a:pt x="7715" y="28575"/>
                    <a:pt x="9620" y="32004"/>
                    <a:pt x="12954" y="33052"/>
                  </a:cubicBezTo>
                  <a:lnTo>
                    <a:pt x="23051" y="36100"/>
                  </a:lnTo>
                  <a:cubicBezTo>
                    <a:pt x="19050" y="44196"/>
                    <a:pt x="16669" y="53150"/>
                    <a:pt x="16383" y="62675"/>
                  </a:cubicBezTo>
                  <a:lnTo>
                    <a:pt x="6477" y="62675"/>
                  </a:lnTo>
                  <a:lnTo>
                    <a:pt x="6477" y="62675"/>
                  </a:lnTo>
                  <a:close/>
                  <a:moveTo>
                    <a:pt x="211550" y="146209"/>
                  </a:moveTo>
                  <a:cubicBezTo>
                    <a:pt x="211550" y="157067"/>
                    <a:pt x="203263" y="166021"/>
                    <a:pt x="192691" y="167069"/>
                  </a:cubicBezTo>
                  <a:lnTo>
                    <a:pt x="192691" y="129350"/>
                  </a:lnTo>
                  <a:cubicBezTo>
                    <a:pt x="199263" y="129254"/>
                    <a:pt x="205645" y="128111"/>
                    <a:pt x="211550" y="126206"/>
                  </a:cubicBezTo>
                  <a:lnTo>
                    <a:pt x="211550" y="146114"/>
                  </a:lnTo>
                  <a:close/>
                  <a:moveTo>
                    <a:pt x="60960" y="146209"/>
                  </a:moveTo>
                  <a:lnTo>
                    <a:pt x="60960" y="126302"/>
                  </a:lnTo>
                  <a:cubicBezTo>
                    <a:pt x="66961" y="128206"/>
                    <a:pt x="73247" y="129350"/>
                    <a:pt x="79820" y="129445"/>
                  </a:cubicBezTo>
                  <a:lnTo>
                    <a:pt x="79820" y="167164"/>
                  </a:lnTo>
                  <a:cubicBezTo>
                    <a:pt x="69247" y="166116"/>
                    <a:pt x="60960" y="157163"/>
                    <a:pt x="60960" y="146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7" name="Google Shape;4917;p57"/>
            <p:cNvSpPr/>
            <p:nvPr/>
          </p:nvSpPr>
          <p:spPr>
            <a:xfrm>
              <a:off x="6072091" y="3078384"/>
              <a:ext cx="63246" cy="46863"/>
            </a:xfrm>
            <a:custGeom>
              <a:rect b="b" l="l" r="r" t="t"/>
              <a:pathLst>
                <a:path extrusionOk="0" h="46863" w="63246">
                  <a:moveTo>
                    <a:pt x="0" y="10382"/>
                  </a:moveTo>
                  <a:lnTo>
                    <a:pt x="0" y="15240"/>
                  </a:lnTo>
                  <a:cubicBezTo>
                    <a:pt x="0" y="32671"/>
                    <a:pt x="14192" y="46863"/>
                    <a:pt x="31623" y="46863"/>
                  </a:cubicBezTo>
                  <a:cubicBezTo>
                    <a:pt x="49054" y="46863"/>
                    <a:pt x="63246" y="32671"/>
                    <a:pt x="63246" y="15240"/>
                  </a:cubicBezTo>
                  <a:lnTo>
                    <a:pt x="63246" y="10382"/>
                  </a:lnTo>
                  <a:cubicBezTo>
                    <a:pt x="63246" y="4667"/>
                    <a:pt x="58579" y="0"/>
                    <a:pt x="52864" y="0"/>
                  </a:cubicBezTo>
                  <a:lnTo>
                    <a:pt x="10478" y="0"/>
                  </a:lnTo>
                  <a:cubicBezTo>
                    <a:pt x="4763" y="0"/>
                    <a:pt x="95" y="4667"/>
                    <a:pt x="95" y="10382"/>
                  </a:cubicBezTo>
                  <a:close/>
                  <a:moveTo>
                    <a:pt x="12478" y="12478"/>
                  </a:moveTo>
                  <a:lnTo>
                    <a:pt x="50673" y="12478"/>
                  </a:lnTo>
                  <a:lnTo>
                    <a:pt x="50673" y="15240"/>
                  </a:lnTo>
                  <a:cubicBezTo>
                    <a:pt x="50673" y="25813"/>
                    <a:pt x="42101" y="34385"/>
                    <a:pt x="31528" y="34385"/>
                  </a:cubicBezTo>
                  <a:cubicBezTo>
                    <a:pt x="20955" y="34385"/>
                    <a:pt x="12383" y="25813"/>
                    <a:pt x="12383" y="15240"/>
                  </a:cubicBezTo>
                  <a:lnTo>
                    <a:pt x="12383" y="1247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18" name="Google Shape;4918;p57"/>
          <p:cNvGrpSpPr/>
          <p:nvPr/>
        </p:nvGrpSpPr>
        <p:grpSpPr>
          <a:xfrm>
            <a:off x="2021371" y="2447288"/>
            <a:ext cx="294392" cy="260333"/>
            <a:chOff x="6410514" y="2827010"/>
            <a:chExt cx="482610" cy="426776"/>
          </a:xfrm>
        </p:grpSpPr>
        <p:sp>
          <p:nvSpPr>
            <p:cNvPr id="4919" name="Google Shape;4919;p57"/>
            <p:cNvSpPr/>
            <p:nvPr/>
          </p:nvSpPr>
          <p:spPr>
            <a:xfrm>
              <a:off x="6410514" y="2827010"/>
              <a:ext cx="482610" cy="426776"/>
            </a:xfrm>
            <a:custGeom>
              <a:rect b="b" l="l" r="r" t="t"/>
              <a:pathLst>
                <a:path extrusionOk="0" h="426776" w="482610">
                  <a:moveTo>
                    <a:pt x="476917" y="60969"/>
                  </a:moveTo>
                  <a:cubicBezTo>
                    <a:pt x="446818" y="37347"/>
                    <a:pt x="313182" y="53730"/>
                    <a:pt x="269462" y="57540"/>
                  </a:cubicBezTo>
                  <a:cubicBezTo>
                    <a:pt x="267271" y="50682"/>
                    <a:pt x="264128" y="44967"/>
                    <a:pt x="260223" y="40586"/>
                  </a:cubicBezTo>
                  <a:cubicBezTo>
                    <a:pt x="284226" y="26108"/>
                    <a:pt x="268415" y="-562"/>
                    <a:pt x="240887" y="9"/>
                  </a:cubicBezTo>
                  <a:cubicBezTo>
                    <a:pt x="212884" y="-562"/>
                    <a:pt x="197358" y="26774"/>
                    <a:pt x="222123" y="40871"/>
                  </a:cubicBezTo>
                  <a:cubicBezTo>
                    <a:pt x="218408" y="45158"/>
                    <a:pt x="215360" y="50873"/>
                    <a:pt x="213170" y="57540"/>
                  </a:cubicBezTo>
                  <a:cubicBezTo>
                    <a:pt x="185166" y="54492"/>
                    <a:pt x="141637" y="50396"/>
                    <a:pt x="102013" y="49063"/>
                  </a:cubicBezTo>
                  <a:cubicBezTo>
                    <a:pt x="92678" y="49063"/>
                    <a:pt x="92202" y="62588"/>
                    <a:pt x="101537" y="63160"/>
                  </a:cubicBezTo>
                  <a:cubicBezTo>
                    <a:pt x="141923" y="64493"/>
                    <a:pt x="186404" y="68780"/>
                    <a:pt x="213932" y="71828"/>
                  </a:cubicBezTo>
                  <a:cubicBezTo>
                    <a:pt x="173927" y="89163"/>
                    <a:pt x="134112" y="107546"/>
                    <a:pt x="96203" y="129263"/>
                  </a:cubicBezTo>
                  <a:cubicBezTo>
                    <a:pt x="45149" y="121834"/>
                    <a:pt x="14192" y="86496"/>
                    <a:pt x="14192" y="72590"/>
                  </a:cubicBezTo>
                  <a:cubicBezTo>
                    <a:pt x="14192" y="72590"/>
                    <a:pt x="17050" y="64589"/>
                    <a:pt x="62198" y="63065"/>
                  </a:cubicBezTo>
                  <a:cubicBezTo>
                    <a:pt x="66104" y="62969"/>
                    <a:pt x="69152" y="59636"/>
                    <a:pt x="69056" y="55730"/>
                  </a:cubicBezTo>
                  <a:cubicBezTo>
                    <a:pt x="68961" y="51825"/>
                    <a:pt x="65627" y="48777"/>
                    <a:pt x="61722" y="48872"/>
                  </a:cubicBezTo>
                  <a:cubicBezTo>
                    <a:pt x="32957" y="49825"/>
                    <a:pt x="0" y="53349"/>
                    <a:pt x="0" y="72494"/>
                  </a:cubicBezTo>
                  <a:cubicBezTo>
                    <a:pt x="1238" y="102879"/>
                    <a:pt x="47054" y="132692"/>
                    <a:pt x="78296" y="139931"/>
                  </a:cubicBezTo>
                  <a:cubicBezTo>
                    <a:pt x="42767" y="162601"/>
                    <a:pt x="37433" y="175174"/>
                    <a:pt x="37910" y="183842"/>
                  </a:cubicBezTo>
                  <a:cubicBezTo>
                    <a:pt x="39338" y="208511"/>
                    <a:pt x="70676" y="214226"/>
                    <a:pt x="89916" y="214226"/>
                  </a:cubicBezTo>
                  <a:cubicBezTo>
                    <a:pt x="145542" y="212417"/>
                    <a:pt x="196310" y="184413"/>
                    <a:pt x="227171" y="130978"/>
                  </a:cubicBezTo>
                  <a:cubicBezTo>
                    <a:pt x="229553" y="133359"/>
                    <a:pt x="231838" y="134883"/>
                    <a:pt x="234029" y="135931"/>
                  </a:cubicBezTo>
                  <a:lnTo>
                    <a:pt x="234029" y="313572"/>
                  </a:lnTo>
                  <a:cubicBezTo>
                    <a:pt x="230981" y="317382"/>
                    <a:pt x="229648" y="323764"/>
                    <a:pt x="228600" y="329003"/>
                  </a:cubicBezTo>
                  <a:cubicBezTo>
                    <a:pt x="224981" y="344433"/>
                    <a:pt x="220218" y="400440"/>
                    <a:pt x="220409" y="407203"/>
                  </a:cubicBezTo>
                  <a:cubicBezTo>
                    <a:pt x="220409" y="433206"/>
                    <a:pt x="260795" y="433397"/>
                    <a:pt x="260795" y="407203"/>
                  </a:cubicBezTo>
                  <a:cubicBezTo>
                    <a:pt x="260795" y="405107"/>
                    <a:pt x="260413" y="399392"/>
                    <a:pt x="260318" y="397011"/>
                  </a:cubicBezTo>
                  <a:cubicBezTo>
                    <a:pt x="260033" y="393201"/>
                    <a:pt x="256889" y="390344"/>
                    <a:pt x="253079" y="390439"/>
                  </a:cubicBezTo>
                  <a:cubicBezTo>
                    <a:pt x="248984" y="390534"/>
                    <a:pt x="245745" y="394344"/>
                    <a:pt x="246317" y="398345"/>
                  </a:cubicBezTo>
                  <a:cubicBezTo>
                    <a:pt x="246602" y="403202"/>
                    <a:pt x="246793" y="406250"/>
                    <a:pt x="246793" y="407203"/>
                  </a:cubicBezTo>
                  <a:cubicBezTo>
                    <a:pt x="246793" y="415013"/>
                    <a:pt x="234601" y="415013"/>
                    <a:pt x="234601" y="407203"/>
                  </a:cubicBezTo>
                  <a:cubicBezTo>
                    <a:pt x="234315" y="404250"/>
                    <a:pt x="238316" y="355673"/>
                    <a:pt x="240697" y="342433"/>
                  </a:cubicBezTo>
                  <a:cubicBezTo>
                    <a:pt x="241459" y="347291"/>
                    <a:pt x="242221" y="353387"/>
                    <a:pt x="242983" y="360911"/>
                  </a:cubicBezTo>
                  <a:cubicBezTo>
                    <a:pt x="244316" y="370151"/>
                    <a:pt x="257746" y="368722"/>
                    <a:pt x="256985" y="359387"/>
                  </a:cubicBezTo>
                  <a:cubicBezTo>
                    <a:pt x="255556" y="346719"/>
                    <a:pt x="254127" y="336623"/>
                    <a:pt x="252698" y="329193"/>
                  </a:cubicBezTo>
                  <a:cubicBezTo>
                    <a:pt x="251746" y="324431"/>
                    <a:pt x="250603" y="318716"/>
                    <a:pt x="248126" y="314810"/>
                  </a:cubicBezTo>
                  <a:lnTo>
                    <a:pt x="248126" y="136026"/>
                  </a:lnTo>
                  <a:cubicBezTo>
                    <a:pt x="250127" y="135074"/>
                    <a:pt x="252222" y="133740"/>
                    <a:pt x="254413" y="131645"/>
                  </a:cubicBezTo>
                  <a:cubicBezTo>
                    <a:pt x="285274" y="184699"/>
                    <a:pt x="336042" y="212607"/>
                    <a:pt x="391382" y="214417"/>
                  </a:cubicBezTo>
                  <a:cubicBezTo>
                    <a:pt x="410718" y="214417"/>
                    <a:pt x="441960" y="208702"/>
                    <a:pt x="443389" y="184032"/>
                  </a:cubicBezTo>
                  <a:cubicBezTo>
                    <a:pt x="443865" y="175364"/>
                    <a:pt x="438626" y="162887"/>
                    <a:pt x="403288" y="140312"/>
                  </a:cubicBezTo>
                  <a:cubicBezTo>
                    <a:pt x="422243" y="135359"/>
                    <a:pt x="440150" y="126596"/>
                    <a:pt x="454819" y="114785"/>
                  </a:cubicBezTo>
                  <a:cubicBezTo>
                    <a:pt x="466820" y="105165"/>
                    <a:pt x="494824" y="77066"/>
                    <a:pt x="476631" y="61064"/>
                  </a:cubicBezTo>
                  <a:lnTo>
                    <a:pt x="476631" y="61064"/>
                  </a:lnTo>
                  <a:close/>
                  <a:moveTo>
                    <a:pt x="240983" y="14201"/>
                  </a:moveTo>
                  <a:cubicBezTo>
                    <a:pt x="251365" y="14201"/>
                    <a:pt x="257937" y="19250"/>
                    <a:pt x="257937" y="22774"/>
                  </a:cubicBezTo>
                  <a:cubicBezTo>
                    <a:pt x="257937" y="26298"/>
                    <a:pt x="251365" y="31346"/>
                    <a:pt x="240983" y="31346"/>
                  </a:cubicBezTo>
                  <a:cubicBezTo>
                    <a:pt x="230600" y="31346"/>
                    <a:pt x="224028" y="26298"/>
                    <a:pt x="224028" y="22774"/>
                  </a:cubicBezTo>
                  <a:cubicBezTo>
                    <a:pt x="224028" y="19250"/>
                    <a:pt x="230600" y="14201"/>
                    <a:pt x="240983" y="14201"/>
                  </a:cubicBezTo>
                  <a:lnTo>
                    <a:pt x="240983" y="14201"/>
                  </a:lnTo>
                  <a:close/>
                  <a:moveTo>
                    <a:pt x="241459" y="45443"/>
                  </a:moveTo>
                  <a:cubicBezTo>
                    <a:pt x="246602" y="45443"/>
                    <a:pt x="251841" y="50873"/>
                    <a:pt x="255079" y="59159"/>
                  </a:cubicBezTo>
                  <a:cubicBezTo>
                    <a:pt x="248412" y="59921"/>
                    <a:pt x="243650" y="60493"/>
                    <a:pt x="241459" y="60779"/>
                  </a:cubicBezTo>
                  <a:cubicBezTo>
                    <a:pt x="239268" y="60493"/>
                    <a:pt x="234506" y="59921"/>
                    <a:pt x="227838" y="59159"/>
                  </a:cubicBezTo>
                  <a:cubicBezTo>
                    <a:pt x="231077" y="50873"/>
                    <a:pt x="236315" y="45443"/>
                    <a:pt x="241459" y="45443"/>
                  </a:cubicBezTo>
                  <a:lnTo>
                    <a:pt x="241459" y="45443"/>
                  </a:lnTo>
                  <a:close/>
                  <a:moveTo>
                    <a:pt x="173069" y="171745"/>
                  </a:moveTo>
                  <a:cubicBezTo>
                    <a:pt x="146876" y="190795"/>
                    <a:pt x="114205" y="201368"/>
                    <a:pt x="85725" y="200129"/>
                  </a:cubicBezTo>
                  <a:cubicBezTo>
                    <a:pt x="66008" y="199272"/>
                    <a:pt x="52864" y="192605"/>
                    <a:pt x="52388" y="183080"/>
                  </a:cubicBezTo>
                  <a:cubicBezTo>
                    <a:pt x="52292" y="181365"/>
                    <a:pt x="54102" y="164792"/>
                    <a:pt x="145542" y="119167"/>
                  </a:cubicBezTo>
                  <a:cubicBezTo>
                    <a:pt x="179642" y="102117"/>
                    <a:pt x="214217" y="87068"/>
                    <a:pt x="231743" y="79638"/>
                  </a:cubicBezTo>
                  <a:cubicBezTo>
                    <a:pt x="221266" y="127835"/>
                    <a:pt x="194596" y="156124"/>
                    <a:pt x="173069" y="171745"/>
                  </a:cubicBezTo>
                  <a:lnTo>
                    <a:pt x="173069" y="171745"/>
                  </a:lnTo>
                  <a:close/>
                  <a:moveTo>
                    <a:pt x="241459" y="123453"/>
                  </a:moveTo>
                  <a:cubicBezTo>
                    <a:pt x="239935" y="123453"/>
                    <a:pt x="237268" y="121453"/>
                    <a:pt x="234506" y="117071"/>
                  </a:cubicBezTo>
                  <a:cubicBezTo>
                    <a:pt x="236887" y="111642"/>
                    <a:pt x="239078" y="105832"/>
                    <a:pt x="241078" y="99641"/>
                  </a:cubicBezTo>
                  <a:cubicBezTo>
                    <a:pt x="243078" y="106118"/>
                    <a:pt x="245459" y="112118"/>
                    <a:pt x="247936" y="117833"/>
                  </a:cubicBezTo>
                  <a:cubicBezTo>
                    <a:pt x="245364" y="121643"/>
                    <a:pt x="242888" y="123358"/>
                    <a:pt x="241459" y="123358"/>
                  </a:cubicBezTo>
                  <a:lnTo>
                    <a:pt x="241459" y="123358"/>
                  </a:lnTo>
                  <a:close/>
                  <a:moveTo>
                    <a:pt x="429673" y="183080"/>
                  </a:moveTo>
                  <a:cubicBezTo>
                    <a:pt x="429101" y="192509"/>
                    <a:pt x="416052" y="199177"/>
                    <a:pt x="396335" y="200129"/>
                  </a:cubicBezTo>
                  <a:cubicBezTo>
                    <a:pt x="330422" y="200129"/>
                    <a:pt x="268605" y="158696"/>
                    <a:pt x="250317" y="79638"/>
                  </a:cubicBezTo>
                  <a:cubicBezTo>
                    <a:pt x="267938" y="87163"/>
                    <a:pt x="302419" y="102117"/>
                    <a:pt x="336518" y="119167"/>
                  </a:cubicBezTo>
                  <a:cubicBezTo>
                    <a:pt x="428054" y="164792"/>
                    <a:pt x="429863" y="181365"/>
                    <a:pt x="429768" y="183080"/>
                  </a:cubicBezTo>
                  <a:close/>
                  <a:moveTo>
                    <a:pt x="446342" y="103641"/>
                  </a:moveTo>
                  <a:cubicBezTo>
                    <a:pt x="429578" y="117071"/>
                    <a:pt x="408051" y="126215"/>
                    <a:pt x="385763" y="129359"/>
                  </a:cubicBezTo>
                  <a:cubicBezTo>
                    <a:pt x="347948" y="107642"/>
                    <a:pt x="308038" y="89258"/>
                    <a:pt x="268034" y="71923"/>
                  </a:cubicBezTo>
                  <a:cubicBezTo>
                    <a:pt x="287941" y="69732"/>
                    <a:pt x="316897" y="66875"/>
                    <a:pt x="346710" y="64970"/>
                  </a:cubicBezTo>
                  <a:cubicBezTo>
                    <a:pt x="442055" y="58778"/>
                    <a:pt x="463106" y="67541"/>
                    <a:pt x="467678" y="71637"/>
                  </a:cubicBezTo>
                  <a:cubicBezTo>
                    <a:pt x="475012" y="78114"/>
                    <a:pt x="450628" y="100307"/>
                    <a:pt x="446342" y="10373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0" name="Google Shape;4920;p57"/>
            <p:cNvSpPr/>
            <p:nvPr/>
          </p:nvSpPr>
          <p:spPr>
            <a:xfrm>
              <a:off x="6510203" y="2962323"/>
              <a:ext cx="75782" cy="42853"/>
            </a:xfrm>
            <a:custGeom>
              <a:rect b="b" l="l" r="r" t="t"/>
              <a:pathLst>
                <a:path extrusionOk="0" h="42853" w="75782">
                  <a:moveTo>
                    <a:pt x="64523" y="1285"/>
                  </a:moveTo>
                  <a:cubicBezTo>
                    <a:pt x="44330" y="15954"/>
                    <a:pt x="24518" y="25193"/>
                    <a:pt x="5754" y="28813"/>
                  </a:cubicBezTo>
                  <a:cubicBezTo>
                    <a:pt x="1944" y="29575"/>
                    <a:pt x="-628" y="33289"/>
                    <a:pt x="134" y="37099"/>
                  </a:cubicBezTo>
                  <a:cubicBezTo>
                    <a:pt x="896" y="40909"/>
                    <a:pt x="4706" y="43481"/>
                    <a:pt x="8421" y="42719"/>
                  </a:cubicBezTo>
                  <a:cubicBezTo>
                    <a:pt x="29185" y="38719"/>
                    <a:pt x="50807" y="28622"/>
                    <a:pt x="72810" y="12811"/>
                  </a:cubicBezTo>
                  <a:cubicBezTo>
                    <a:pt x="80239" y="7096"/>
                    <a:pt x="72333" y="-3858"/>
                    <a:pt x="64523" y="1381"/>
                  </a:cubicBezTo>
                  <a:lnTo>
                    <a:pt x="64523" y="13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1" name="Google Shape;4921;p57"/>
            <p:cNvSpPr/>
            <p:nvPr/>
          </p:nvSpPr>
          <p:spPr>
            <a:xfrm>
              <a:off x="6717039" y="2962570"/>
              <a:ext cx="75181" cy="42566"/>
            </a:xfrm>
            <a:custGeom>
              <a:rect b="b" l="l" r="r" t="t"/>
              <a:pathLst>
                <a:path extrusionOk="0" h="42566" w="75181">
                  <a:moveTo>
                    <a:pt x="1323" y="2943"/>
                  </a:moveTo>
                  <a:cubicBezTo>
                    <a:pt x="-963" y="6086"/>
                    <a:pt x="-201" y="10563"/>
                    <a:pt x="2943" y="12849"/>
                  </a:cubicBezTo>
                  <a:cubicBezTo>
                    <a:pt x="25231" y="28755"/>
                    <a:pt x="46758" y="39042"/>
                    <a:pt x="68189" y="42567"/>
                  </a:cubicBezTo>
                  <a:cubicBezTo>
                    <a:pt x="76571" y="42471"/>
                    <a:pt x="77904" y="30279"/>
                    <a:pt x="69522" y="28565"/>
                  </a:cubicBezTo>
                  <a:cubicBezTo>
                    <a:pt x="50949" y="24945"/>
                    <a:pt x="31232" y="15801"/>
                    <a:pt x="11134" y="1323"/>
                  </a:cubicBezTo>
                  <a:cubicBezTo>
                    <a:pt x="7991" y="-963"/>
                    <a:pt x="3514" y="-201"/>
                    <a:pt x="1228" y="294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22" name="Google Shape;4922;p57"/>
          <p:cNvGrpSpPr/>
          <p:nvPr/>
        </p:nvGrpSpPr>
        <p:grpSpPr>
          <a:xfrm>
            <a:off x="2901271" y="2434311"/>
            <a:ext cx="286370" cy="286287"/>
            <a:chOff x="7074187" y="2821019"/>
            <a:chExt cx="473261" cy="473201"/>
          </a:xfrm>
        </p:grpSpPr>
        <p:sp>
          <p:nvSpPr>
            <p:cNvPr id="4923" name="Google Shape;4923;p57"/>
            <p:cNvSpPr/>
            <p:nvPr/>
          </p:nvSpPr>
          <p:spPr>
            <a:xfrm>
              <a:off x="7103053" y="3059310"/>
              <a:ext cx="205978" cy="206049"/>
            </a:xfrm>
            <a:custGeom>
              <a:rect b="b" l="l" r="r" t="t"/>
              <a:pathLst>
                <a:path extrusionOk="0" h="206049" w="205978">
                  <a:moveTo>
                    <a:pt x="193096" y="117943"/>
                  </a:moveTo>
                  <a:lnTo>
                    <a:pt x="176998" y="134041"/>
                  </a:lnTo>
                  <a:lnTo>
                    <a:pt x="71938" y="28980"/>
                  </a:lnTo>
                  <a:lnTo>
                    <a:pt x="88035" y="12883"/>
                  </a:lnTo>
                  <a:cubicBezTo>
                    <a:pt x="90988" y="9930"/>
                    <a:pt x="90988" y="5167"/>
                    <a:pt x="88035" y="2215"/>
                  </a:cubicBezTo>
                  <a:cubicBezTo>
                    <a:pt x="85082" y="-738"/>
                    <a:pt x="80320" y="-738"/>
                    <a:pt x="77367" y="2215"/>
                  </a:cubicBezTo>
                  <a:lnTo>
                    <a:pt x="34028" y="45553"/>
                  </a:lnTo>
                  <a:cubicBezTo>
                    <a:pt x="12025" y="67556"/>
                    <a:pt x="3167" y="97941"/>
                    <a:pt x="8501" y="133374"/>
                  </a:cubicBezTo>
                  <a:cubicBezTo>
                    <a:pt x="11263" y="151948"/>
                    <a:pt x="17264" y="167283"/>
                    <a:pt x="20598" y="174808"/>
                  </a:cubicBezTo>
                  <a:lnTo>
                    <a:pt x="2215" y="193191"/>
                  </a:lnTo>
                  <a:cubicBezTo>
                    <a:pt x="-738" y="196144"/>
                    <a:pt x="-738" y="200906"/>
                    <a:pt x="2215" y="203859"/>
                  </a:cubicBezTo>
                  <a:cubicBezTo>
                    <a:pt x="3643" y="205288"/>
                    <a:pt x="5644" y="206050"/>
                    <a:pt x="7549" y="206050"/>
                  </a:cubicBezTo>
                  <a:cubicBezTo>
                    <a:pt x="9454" y="206050"/>
                    <a:pt x="11454" y="205288"/>
                    <a:pt x="12882" y="203859"/>
                  </a:cubicBezTo>
                  <a:lnTo>
                    <a:pt x="31266" y="185476"/>
                  </a:lnTo>
                  <a:cubicBezTo>
                    <a:pt x="38791" y="188809"/>
                    <a:pt x="54126" y="194810"/>
                    <a:pt x="72699" y="197572"/>
                  </a:cubicBezTo>
                  <a:cubicBezTo>
                    <a:pt x="79367" y="198525"/>
                    <a:pt x="85844" y="199096"/>
                    <a:pt x="92131" y="199096"/>
                  </a:cubicBezTo>
                  <a:cubicBezTo>
                    <a:pt x="119182" y="199096"/>
                    <a:pt x="142613" y="189952"/>
                    <a:pt x="160425" y="172045"/>
                  </a:cubicBezTo>
                  <a:lnTo>
                    <a:pt x="203764" y="128707"/>
                  </a:lnTo>
                  <a:cubicBezTo>
                    <a:pt x="206716" y="125754"/>
                    <a:pt x="206716" y="120991"/>
                    <a:pt x="203764" y="118039"/>
                  </a:cubicBezTo>
                  <a:cubicBezTo>
                    <a:pt x="200811" y="115086"/>
                    <a:pt x="196048" y="115086"/>
                    <a:pt x="193096" y="118039"/>
                  </a:cubicBezTo>
                  <a:close/>
                  <a:moveTo>
                    <a:pt x="75271" y="182618"/>
                  </a:moveTo>
                  <a:cubicBezTo>
                    <a:pt x="56221" y="179856"/>
                    <a:pt x="40696" y="173188"/>
                    <a:pt x="35266" y="170617"/>
                  </a:cubicBezTo>
                  <a:cubicBezTo>
                    <a:pt x="32695" y="165092"/>
                    <a:pt x="26122" y="149566"/>
                    <a:pt x="23265" y="130612"/>
                  </a:cubicBezTo>
                  <a:cubicBezTo>
                    <a:pt x="21265" y="116610"/>
                    <a:pt x="21646" y="103846"/>
                    <a:pt x="24408" y="92321"/>
                  </a:cubicBezTo>
                  <a:lnTo>
                    <a:pt x="113657" y="181570"/>
                  </a:lnTo>
                  <a:cubicBezTo>
                    <a:pt x="102132" y="184333"/>
                    <a:pt x="89273" y="184714"/>
                    <a:pt x="75367" y="182713"/>
                  </a:cubicBezTo>
                  <a:close/>
                  <a:moveTo>
                    <a:pt x="149757" y="161282"/>
                  </a:moveTo>
                  <a:cubicBezTo>
                    <a:pt x="143661" y="167378"/>
                    <a:pt x="136803" y="172236"/>
                    <a:pt x="129373" y="175951"/>
                  </a:cubicBezTo>
                  <a:lnTo>
                    <a:pt x="30028" y="76605"/>
                  </a:lnTo>
                  <a:cubicBezTo>
                    <a:pt x="33647" y="69175"/>
                    <a:pt x="38505" y="62317"/>
                    <a:pt x="44696" y="56221"/>
                  </a:cubicBezTo>
                  <a:lnTo>
                    <a:pt x="61270" y="39648"/>
                  </a:lnTo>
                  <a:lnTo>
                    <a:pt x="166330" y="144709"/>
                  </a:lnTo>
                  <a:lnTo>
                    <a:pt x="149757" y="16128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4" name="Google Shape;4924;p57"/>
            <p:cNvSpPr/>
            <p:nvPr/>
          </p:nvSpPr>
          <p:spPr>
            <a:xfrm>
              <a:off x="7218116" y="3052548"/>
              <a:ext cx="97678" cy="97655"/>
            </a:xfrm>
            <a:custGeom>
              <a:rect b="b" l="l" r="r" t="t"/>
              <a:pathLst>
                <a:path extrusionOk="0" h="97655" w="97678">
                  <a:moveTo>
                    <a:pt x="12882" y="2215"/>
                  </a:moveTo>
                  <a:cubicBezTo>
                    <a:pt x="9930" y="-738"/>
                    <a:pt x="5167" y="-738"/>
                    <a:pt x="2215" y="2215"/>
                  </a:cubicBezTo>
                  <a:cubicBezTo>
                    <a:pt x="-738" y="5167"/>
                    <a:pt x="-738" y="9930"/>
                    <a:pt x="2215" y="12883"/>
                  </a:cubicBezTo>
                  <a:lnTo>
                    <a:pt x="84796" y="95464"/>
                  </a:lnTo>
                  <a:cubicBezTo>
                    <a:pt x="86225" y="96893"/>
                    <a:pt x="88225" y="97655"/>
                    <a:pt x="90130" y="97655"/>
                  </a:cubicBezTo>
                  <a:cubicBezTo>
                    <a:pt x="92035" y="97655"/>
                    <a:pt x="94035" y="96893"/>
                    <a:pt x="95464" y="95464"/>
                  </a:cubicBezTo>
                  <a:cubicBezTo>
                    <a:pt x="98417" y="92512"/>
                    <a:pt x="98417" y="87749"/>
                    <a:pt x="95464" y="84796"/>
                  </a:cubicBezTo>
                  <a:lnTo>
                    <a:pt x="12882" y="221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5" name="Google Shape;4925;p57"/>
            <p:cNvSpPr/>
            <p:nvPr/>
          </p:nvSpPr>
          <p:spPr>
            <a:xfrm>
              <a:off x="7285171" y="3030069"/>
              <a:ext cx="53101" cy="53078"/>
            </a:xfrm>
            <a:custGeom>
              <a:rect b="b" l="l" r="r" t="t"/>
              <a:pathLst>
                <a:path extrusionOk="0" h="53078" w="53101">
                  <a:moveTo>
                    <a:pt x="45553" y="53078"/>
                  </a:moveTo>
                  <a:cubicBezTo>
                    <a:pt x="47458" y="53078"/>
                    <a:pt x="49459" y="52316"/>
                    <a:pt x="50887" y="50887"/>
                  </a:cubicBezTo>
                  <a:cubicBezTo>
                    <a:pt x="53840" y="47935"/>
                    <a:pt x="53840" y="43172"/>
                    <a:pt x="50887" y="40219"/>
                  </a:cubicBezTo>
                  <a:lnTo>
                    <a:pt x="12883" y="2215"/>
                  </a:lnTo>
                  <a:cubicBezTo>
                    <a:pt x="9930" y="-738"/>
                    <a:pt x="5168" y="-738"/>
                    <a:pt x="2215" y="2215"/>
                  </a:cubicBezTo>
                  <a:cubicBezTo>
                    <a:pt x="-738" y="5167"/>
                    <a:pt x="-738" y="9930"/>
                    <a:pt x="2215" y="12883"/>
                  </a:cubicBezTo>
                  <a:lnTo>
                    <a:pt x="40219" y="50887"/>
                  </a:lnTo>
                  <a:cubicBezTo>
                    <a:pt x="41648" y="52316"/>
                    <a:pt x="43648" y="53078"/>
                    <a:pt x="45553" y="530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6" name="Google Shape;4926;p57"/>
            <p:cNvSpPr/>
            <p:nvPr/>
          </p:nvSpPr>
          <p:spPr>
            <a:xfrm>
              <a:off x="7074187" y="2821019"/>
              <a:ext cx="473261" cy="473201"/>
            </a:xfrm>
            <a:custGeom>
              <a:rect b="b" l="l" r="r" t="t"/>
              <a:pathLst>
                <a:path extrusionOk="0" h="473201" w="473261">
                  <a:moveTo>
                    <a:pt x="466279" y="356235"/>
                  </a:moveTo>
                  <a:cubicBezTo>
                    <a:pt x="462088" y="346710"/>
                    <a:pt x="456087" y="337852"/>
                    <a:pt x="448848" y="330613"/>
                  </a:cubicBezTo>
                  <a:lnTo>
                    <a:pt x="358646" y="240411"/>
                  </a:lnTo>
                  <a:cubicBezTo>
                    <a:pt x="368457" y="228219"/>
                    <a:pt x="373791" y="213265"/>
                    <a:pt x="373791" y="197453"/>
                  </a:cubicBezTo>
                  <a:cubicBezTo>
                    <a:pt x="373791" y="193739"/>
                    <a:pt x="373505" y="190024"/>
                    <a:pt x="372934" y="186404"/>
                  </a:cubicBezTo>
                  <a:cubicBezTo>
                    <a:pt x="378649" y="189262"/>
                    <a:pt x="385126" y="190786"/>
                    <a:pt x="391698" y="190786"/>
                  </a:cubicBezTo>
                  <a:cubicBezTo>
                    <a:pt x="402937" y="190786"/>
                    <a:pt x="413415" y="186404"/>
                    <a:pt x="421416" y="178499"/>
                  </a:cubicBezTo>
                  <a:cubicBezTo>
                    <a:pt x="437799" y="162116"/>
                    <a:pt x="437799" y="135446"/>
                    <a:pt x="421416" y="119158"/>
                  </a:cubicBezTo>
                  <a:lnTo>
                    <a:pt x="408557" y="106299"/>
                  </a:lnTo>
                  <a:lnTo>
                    <a:pt x="430274" y="84582"/>
                  </a:lnTo>
                  <a:cubicBezTo>
                    <a:pt x="433227" y="81629"/>
                    <a:pt x="433227" y="76867"/>
                    <a:pt x="430274" y="73914"/>
                  </a:cubicBezTo>
                  <a:cubicBezTo>
                    <a:pt x="427321" y="70961"/>
                    <a:pt x="422559" y="70961"/>
                    <a:pt x="419606" y="73914"/>
                  </a:cubicBezTo>
                  <a:lnTo>
                    <a:pt x="397889" y="95631"/>
                  </a:lnTo>
                  <a:lnTo>
                    <a:pt x="377696" y="75438"/>
                  </a:lnTo>
                  <a:lnTo>
                    <a:pt x="399413" y="53721"/>
                  </a:lnTo>
                  <a:cubicBezTo>
                    <a:pt x="402366" y="50768"/>
                    <a:pt x="402366" y="46006"/>
                    <a:pt x="399413" y="43053"/>
                  </a:cubicBezTo>
                  <a:cubicBezTo>
                    <a:pt x="396460" y="40100"/>
                    <a:pt x="391698" y="40100"/>
                    <a:pt x="388745" y="43053"/>
                  </a:cubicBezTo>
                  <a:lnTo>
                    <a:pt x="367028" y="64770"/>
                  </a:lnTo>
                  <a:lnTo>
                    <a:pt x="354169" y="51911"/>
                  </a:lnTo>
                  <a:cubicBezTo>
                    <a:pt x="346264" y="44006"/>
                    <a:pt x="335691" y="39624"/>
                    <a:pt x="324451" y="39624"/>
                  </a:cubicBezTo>
                  <a:cubicBezTo>
                    <a:pt x="313212" y="39624"/>
                    <a:pt x="302735" y="44006"/>
                    <a:pt x="294734" y="51911"/>
                  </a:cubicBezTo>
                  <a:cubicBezTo>
                    <a:pt x="286732" y="59817"/>
                    <a:pt x="282446" y="70390"/>
                    <a:pt x="282446" y="81629"/>
                  </a:cubicBezTo>
                  <a:cubicBezTo>
                    <a:pt x="282446" y="88297"/>
                    <a:pt x="283970" y="94679"/>
                    <a:pt x="286828" y="100393"/>
                  </a:cubicBezTo>
                  <a:cubicBezTo>
                    <a:pt x="283208" y="99822"/>
                    <a:pt x="279493" y="99536"/>
                    <a:pt x="275779" y="99536"/>
                  </a:cubicBezTo>
                  <a:cubicBezTo>
                    <a:pt x="259967" y="99536"/>
                    <a:pt x="244918" y="104870"/>
                    <a:pt x="232821" y="114681"/>
                  </a:cubicBezTo>
                  <a:lnTo>
                    <a:pt x="142619" y="24479"/>
                  </a:lnTo>
                  <a:cubicBezTo>
                    <a:pt x="135380" y="17240"/>
                    <a:pt x="126522" y="11240"/>
                    <a:pt x="116997" y="7048"/>
                  </a:cubicBezTo>
                  <a:cubicBezTo>
                    <a:pt x="106329" y="2381"/>
                    <a:pt x="95089" y="0"/>
                    <a:pt x="83469" y="0"/>
                  </a:cubicBezTo>
                  <a:cubicBezTo>
                    <a:pt x="50322" y="0"/>
                    <a:pt x="20318" y="19621"/>
                    <a:pt x="7078" y="49911"/>
                  </a:cubicBezTo>
                  <a:cubicBezTo>
                    <a:pt x="-1875" y="70295"/>
                    <a:pt x="-2351" y="92964"/>
                    <a:pt x="5745" y="113729"/>
                  </a:cubicBezTo>
                  <a:cubicBezTo>
                    <a:pt x="13841" y="134493"/>
                    <a:pt x="29557" y="150876"/>
                    <a:pt x="49941" y="159830"/>
                  </a:cubicBezTo>
                  <a:cubicBezTo>
                    <a:pt x="50512" y="160115"/>
                    <a:pt x="51084" y="160306"/>
                    <a:pt x="51560" y="160496"/>
                  </a:cubicBezTo>
                  <a:cubicBezTo>
                    <a:pt x="52608" y="193929"/>
                    <a:pt x="79087" y="221552"/>
                    <a:pt x="113092" y="223456"/>
                  </a:cubicBezTo>
                  <a:cubicBezTo>
                    <a:pt x="114235" y="223456"/>
                    <a:pt x="115473" y="223552"/>
                    <a:pt x="116616" y="223552"/>
                  </a:cubicBezTo>
                  <a:cubicBezTo>
                    <a:pt x="123569" y="223552"/>
                    <a:pt x="130427" y="222409"/>
                    <a:pt x="137095" y="220218"/>
                  </a:cubicBezTo>
                  <a:lnTo>
                    <a:pt x="274826" y="174117"/>
                  </a:lnTo>
                  <a:cubicBezTo>
                    <a:pt x="277684" y="173736"/>
                    <a:pt x="280065" y="171736"/>
                    <a:pt x="280922" y="168974"/>
                  </a:cubicBezTo>
                  <a:cubicBezTo>
                    <a:pt x="281875" y="166306"/>
                    <a:pt x="281208" y="163163"/>
                    <a:pt x="279112" y="161068"/>
                  </a:cubicBezTo>
                  <a:lnTo>
                    <a:pt x="243489" y="125444"/>
                  </a:lnTo>
                  <a:cubicBezTo>
                    <a:pt x="252728" y="118491"/>
                    <a:pt x="263968" y="114681"/>
                    <a:pt x="275684" y="114681"/>
                  </a:cubicBezTo>
                  <a:cubicBezTo>
                    <a:pt x="289971" y="114681"/>
                    <a:pt x="303496" y="120301"/>
                    <a:pt x="313593" y="130397"/>
                  </a:cubicBezTo>
                  <a:lnTo>
                    <a:pt x="342835" y="159639"/>
                  </a:lnTo>
                  <a:cubicBezTo>
                    <a:pt x="352931" y="169736"/>
                    <a:pt x="358551" y="183261"/>
                    <a:pt x="358551" y="197549"/>
                  </a:cubicBezTo>
                  <a:cubicBezTo>
                    <a:pt x="358551" y="209360"/>
                    <a:pt x="354741" y="220504"/>
                    <a:pt x="347788" y="229743"/>
                  </a:cubicBezTo>
                  <a:lnTo>
                    <a:pt x="312164" y="194119"/>
                  </a:lnTo>
                  <a:cubicBezTo>
                    <a:pt x="310069" y="192024"/>
                    <a:pt x="307021" y="191357"/>
                    <a:pt x="304259" y="192310"/>
                  </a:cubicBezTo>
                  <a:cubicBezTo>
                    <a:pt x="301496" y="193262"/>
                    <a:pt x="299496" y="195643"/>
                    <a:pt x="299115" y="198406"/>
                  </a:cubicBezTo>
                  <a:lnTo>
                    <a:pt x="253014" y="336137"/>
                  </a:lnTo>
                  <a:cubicBezTo>
                    <a:pt x="250347" y="343948"/>
                    <a:pt x="249299" y="352044"/>
                    <a:pt x="249776" y="360140"/>
                  </a:cubicBezTo>
                  <a:cubicBezTo>
                    <a:pt x="251585" y="393954"/>
                    <a:pt x="279112" y="420624"/>
                    <a:pt x="312736" y="421672"/>
                  </a:cubicBezTo>
                  <a:cubicBezTo>
                    <a:pt x="312926" y="422243"/>
                    <a:pt x="313212" y="422815"/>
                    <a:pt x="313402" y="423291"/>
                  </a:cubicBezTo>
                  <a:cubicBezTo>
                    <a:pt x="326737" y="453581"/>
                    <a:pt x="356741" y="473202"/>
                    <a:pt x="389793" y="473202"/>
                  </a:cubicBezTo>
                  <a:cubicBezTo>
                    <a:pt x="401318" y="473202"/>
                    <a:pt x="412653" y="470821"/>
                    <a:pt x="423321" y="466154"/>
                  </a:cubicBezTo>
                  <a:cubicBezTo>
                    <a:pt x="443704" y="457200"/>
                    <a:pt x="459421" y="440817"/>
                    <a:pt x="467517" y="420053"/>
                  </a:cubicBezTo>
                  <a:cubicBezTo>
                    <a:pt x="475613" y="399288"/>
                    <a:pt x="475137" y="376619"/>
                    <a:pt x="466184" y="356235"/>
                  </a:cubicBezTo>
                  <a:close/>
                  <a:moveTo>
                    <a:pt x="19651" y="108014"/>
                  </a:moveTo>
                  <a:cubicBezTo>
                    <a:pt x="12984" y="90964"/>
                    <a:pt x="13460" y="72485"/>
                    <a:pt x="20794" y="55721"/>
                  </a:cubicBezTo>
                  <a:cubicBezTo>
                    <a:pt x="31653" y="30861"/>
                    <a:pt x="56227" y="14859"/>
                    <a:pt x="83374" y="14859"/>
                  </a:cubicBezTo>
                  <a:cubicBezTo>
                    <a:pt x="92803" y="14859"/>
                    <a:pt x="102043" y="16764"/>
                    <a:pt x="110806" y="20669"/>
                  </a:cubicBezTo>
                  <a:cubicBezTo>
                    <a:pt x="118616" y="24098"/>
                    <a:pt x="125951" y="29051"/>
                    <a:pt x="131856" y="34957"/>
                  </a:cubicBezTo>
                  <a:lnTo>
                    <a:pt x="254538" y="157639"/>
                  </a:lnTo>
                  <a:lnTo>
                    <a:pt x="60799" y="147733"/>
                  </a:lnTo>
                  <a:cubicBezTo>
                    <a:pt x="59085" y="147161"/>
                    <a:pt x="57466" y="146494"/>
                    <a:pt x="55942" y="145828"/>
                  </a:cubicBezTo>
                  <a:cubicBezTo>
                    <a:pt x="39273" y="138493"/>
                    <a:pt x="26414" y="125063"/>
                    <a:pt x="19747" y="108109"/>
                  </a:cubicBezTo>
                  <a:close/>
                  <a:moveTo>
                    <a:pt x="132142" y="205645"/>
                  </a:moveTo>
                  <a:cubicBezTo>
                    <a:pt x="126046" y="207645"/>
                    <a:pt x="120045" y="208502"/>
                    <a:pt x="113759" y="208121"/>
                  </a:cubicBezTo>
                  <a:cubicBezTo>
                    <a:pt x="88803" y="206788"/>
                    <a:pt x="69086" y="187262"/>
                    <a:pt x="66705" y="163068"/>
                  </a:cubicBezTo>
                  <a:lnTo>
                    <a:pt x="233488" y="171641"/>
                  </a:lnTo>
                  <a:lnTo>
                    <a:pt x="132142" y="205645"/>
                  </a:lnTo>
                  <a:close/>
                  <a:moveTo>
                    <a:pt x="410557" y="129731"/>
                  </a:moveTo>
                  <a:cubicBezTo>
                    <a:pt x="415606" y="134779"/>
                    <a:pt x="418463" y="141542"/>
                    <a:pt x="418463" y="148781"/>
                  </a:cubicBezTo>
                  <a:cubicBezTo>
                    <a:pt x="418463" y="156019"/>
                    <a:pt x="415701" y="162687"/>
                    <a:pt x="410557" y="167831"/>
                  </a:cubicBezTo>
                  <a:cubicBezTo>
                    <a:pt x="405414" y="172974"/>
                    <a:pt x="398746" y="175736"/>
                    <a:pt x="391507" y="175736"/>
                  </a:cubicBezTo>
                  <a:cubicBezTo>
                    <a:pt x="384268" y="175736"/>
                    <a:pt x="377601" y="172974"/>
                    <a:pt x="372457" y="167831"/>
                  </a:cubicBezTo>
                  <a:lnTo>
                    <a:pt x="359599" y="154972"/>
                  </a:lnTo>
                  <a:lnTo>
                    <a:pt x="397603" y="116967"/>
                  </a:lnTo>
                  <a:lnTo>
                    <a:pt x="410462" y="129826"/>
                  </a:lnTo>
                  <a:close/>
                  <a:moveTo>
                    <a:pt x="387031" y="106204"/>
                  </a:moveTo>
                  <a:lnTo>
                    <a:pt x="349026" y="144209"/>
                  </a:lnTo>
                  <a:lnTo>
                    <a:pt x="328833" y="124016"/>
                  </a:lnTo>
                  <a:lnTo>
                    <a:pt x="366838" y="86011"/>
                  </a:lnTo>
                  <a:lnTo>
                    <a:pt x="387031" y="106204"/>
                  </a:lnTo>
                  <a:close/>
                  <a:moveTo>
                    <a:pt x="305306" y="62484"/>
                  </a:moveTo>
                  <a:cubicBezTo>
                    <a:pt x="310354" y="57436"/>
                    <a:pt x="317117" y="54578"/>
                    <a:pt x="324356" y="54578"/>
                  </a:cubicBezTo>
                  <a:cubicBezTo>
                    <a:pt x="331595" y="54578"/>
                    <a:pt x="338263" y="57340"/>
                    <a:pt x="343406" y="62484"/>
                  </a:cubicBezTo>
                  <a:lnTo>
                    <a:pt x="356265" y="75343"/>
                  </a:lnTo>
                  <a:lnTo>
                    <a:pt x="318260" y="113348"/>
                  </a:lnTo>
                  <a:lnTo>
                    <a:pt x="305401" y="100489"/>
                  </a:lnTo>
                  <a:cubicBezTo>
                    <a:pt x="300353" y="95441"/>
                    <a:pt x="297496" y="88678"/>
                    <a:pt x="297496" y="81439"/>
                  </a:cubicBezTo>
                  <a:cubicBezTo>
                    <a:pt x="297496" y="74200"/>
                    <a:pt x="300258" y="67532"/>
                    <a:pt x="305401" y="62389"/>
                  </a:cubicBezTo>
                  <a:close/>
                  <a:moveTo>
                    <a:pt x="453515" y="414528"/>
                  </a:moveTo>
                  <a:cubicBezTo>
                    <a:pt x="446848" y="431578"/>
                    <a:pt x="433989" y="444913"/>
                    <a:pt x="417320" y="452247"/>
                  </a:cubicBezTo>
                  <a:cubicBezTo>
                    <a:pt x="408557" y="456057"/>
                    <a:pt x="399318" y="458057"/>
                    <a:pt x="389888" y="458057"/>
                  </a:cubicBezTo>
                  <a:cubicBezTo>
                    <a:pt x="362742" y="458057"/>
                    <a:pt x="338168" y="442055"/>
                    <a:pt x="327309" y="417195"/>
                  </a:cubicBezTo>
                  <a:cubicBezTo>
                    <a:pt x="326642" y="415671"/>
                    <a:pt x="325976" y="414052"/>
                    <a:pt x="325404" y="412337"/>
                  </a:cubicBezTo>
                  <a:lnTo>
                    <a:pt x="320737" y="321374"/>
                  </a:lnTo>
                  <a:cubicBezTo>
                    <a:pt x="320546" y="317183"/>
                    <a:pt x="317022" y="314039"/>
                    <a:pt x="312831" y="314230"/>
                  </a:cubicBezTo>
                  <a:cubicBezTo>
                    <a:pt x="308640" y="314420"/>
                    <a:pt x="305497" y="318040"/>
                    <a:pt x="305687" y="322136"/>
                  </a:cubicBezTo>
                  <a:lnTo>
                    <a:pt x="309973" y="406337"/>
                  </a:lnTo>
                  <a:cubicBezTo>
                    <a:pt x="285685" y="404051"/>
                    <a:pt x="266254" y="384238"/>
                    <a:pt x="264920" y="359283"/>
                  </a:cubicBezTo>
                  <a:cubicBezTo>
                    <a:pt x="264539" y="352997"/>
                    <a:pt x="265396" y="346901"/>
                    <a:pt x="267397" y="340900"/>
                  </a:cubicBezTo>
                  <a:lnTo>
                    <a:pt x="301401" y="239554"/>
                  </a:lnTo>
                  <a:lnTo>
                    <a:pt x="304068" y="292037"/>
                  </a:lnTo>
                  <a:cubicBezTo>
                    <a:pt x="304259" y="296037"/>
                    <a:pt x="307592" y="299180"/>
                    <a:pt x="311593" y="299180"/>
                  </a:cubicBezTo>
                  <a:cubicBezTo>
                    <a:pt x="311688" y="299180"/>
                    <a:pt x="311878" y="299180"/>
                    <a:pt x="311974" y="299180"/>
                  </a:cubicBezTo>
                  <a:cubicBezTo>
                    <a:pt x="316165" y="298990"/>
                    <a:pt x="319308" y="295370"/>
                    <a:pt x="319118" y="291275"/>
                  </a:cubicBezTo>
                  <a:lnTo>
                    <a:pt x="315403" y="218694"/>
                  </a:lnTo>
                  <a:lnTo>
                    <a:pt x="438085" y="341376"/>
                  </a:lnTo>
                  <a:cubicBezTo>
                    <a:pt x="443990" y="347282"/>
                    <a:pt x="448943" y="354521"/>
                    <a:pt x="452372" y="362426"/>
                  </a:cubicBezTo>
                  <a:cubicBezTo>
                    <a:pt x="459706" y="379095"/>
                    <a:pt x="460087" y="397669"/>
                    <a:pt x="453515" y="41471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27" name="Google Shape;4927;p57"/>
          <p:cNvGrpSpPr/>
          <p:nvPr/>
        </p:nvGrpSpPr>
        <p:grpSpPr>
          <a:xfrm>
            <a:off x="3784900" y="2431822"/>
            <a:ext cx="267621" cy="291265"/>
            <a:chOff x="7728282" y="2752760"/>
            <a:chExt cx="500133" cy="544318"/>
          </a:xfrm>
        </p:grpSpPr>
        <p:sp>
          <p:nvSpPr>
            <p:cNvPr id="4928" name="Google Shape;4928;p57"/>
            <p:cNvSpPr/>
            <p:nvPr/>
          </p:nvSpPr>
          <p:spPr>
            <a:xfrm>
              <a:off x="8102535" y="2797492"/>
              <a:ext cx="16002" cy="16002"/>
            </a:xfrm>
            <a:custGeom>
              <a:rect b="b" l="l" r="r" t="t"/>
              <a:pathLst>
                <a:path extrusionOk="0" h="16002" w="16002">
                  <a:moveTo>
                    <a:pt x="8001" y="16002"/>
                  </a:moveTo>
                  <a:cubicBezTo>
                    <a:pt x="3620" y="16002"/>
                    <a:pt x="0" y="12478"/>
                    <a:pt x="0" y="8001"/>
                  </a:cubicBezTo>
                  <a:lnTo>
                    <a:pt x="0" y="8001"/>
                  </a:lnTo>
                  <a:cubicBezTo>
                    <a:pt x="0" y="3524"/>
                    <a:pt x="3525" y="0"/>
                    <a:pt x="8001" y="0"/>
                  </a:cubicBezTo>
                  <a:cubicBezTo>
                    <a:pt x="12478" y="0"/>
                    <a:pt x="16003" y="3524"/>
                    <a:pt x="16003" y="8001"/>
                  </a:cubicBezTo>
                  <a:cubicBezTo>
                    <a:pt x="16003" y="12478"/>
                    <a:pt x="12478" y="16002"/>
                    <a:pt x="8001" y="1600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9" name="Google Shape;4929;p57"/>
            <p:cNvSpPr/>
            <p:nvPr/>
          </p:nvSpPr>
          <p:spPr>
            <a:xfrm>
              <a:off x="7728282" y="2752760"/>
              <a:ext cx="500133" cy="544318"/>
            </a:xfrm>
            <a:custGeom>
              <a:rect b="b" l="l" r="r" t="t"/>
              <a:pathLst>
                <a:path extrusionOk="0" h="544318" w="500133">
                  <a:moveTo>
                    <a:pt x="497316" y="100358"/>
                  </a:moveTo>
                  <a:cubicBezTo>
                    <a:pt x="487125" y="67116"/>
                    <a:pt x="449501" y="43208"/>
                    <a:pt x="435594" y="36255"/>
                  </a:cubicBezTo>
                  <a:cubicBezTo>
                    <a:pt x="425021" y="13681"/>
                    <a:pt x="392732" y="-2607"/>
                    <a:pt x="362824" y="346"/>
                  </a:cubicBezTo>
                  <a:cubicBezTo>
                    <a:pt x="332724" y="3203"/>
                    <a:pt x="312341" y="24063"/>
                    <a:pt x="307007" y="57496"/>
                  </a:cubicBezTo>
                  <a:cubicBezTo>
                    <a:pt x="303197" y="81118"/>
                    <a:pt x="313007" y="124933"/>
                    <a:pt x="323390" y="171320"/>
                  </a:cubicBezTo>
                  <a:cubicBezTo>
                    <a:pt x="328438" y="193799"/>
                    <a:pt x="337677" y="240852"/>
                    <a:pt x="338058" y="242948"/>
                  </a:cubicBezTo>
                  <a:cubicBezTo>
                    <a:pt x="339963" y="253425"/>
                    <a:pt x="343107" y="270951"/>
                    <a:pt x="344154" y="287715"/>
                  </a:cubicBezTo>
                  <a:cubicBezTo>
                    <a:pt x="345583" y="312766"/>
                    <a:pt x="341011" y="319814"/>
                    <a:pt x="339011" y="321719"/>
                  </a:cubicBezTo>
                  <a:cubicBezTo>
                    <a:pt x="338440" y="322291"/>
                    <a:pt x="337011" y="323624"/>
                    <a:pt x="332534" y="322386"/>
                  </a:cubicBezTo>
                  <a:cubicBezTo>
                    <a:pt x="332248" y="322386"/>
                    <a:pt x="331962" y="322291"/>
                    <a:pt x="331677" y="322196"/>
                  </a:cubicBezTo>
                  <a:cubicBezTo>
                    <a:pt x="326533" y="321434"/>
                    <a:pt x="325390" y="308003"/>
                    <a:pt x="324247" y="293906"/>
                  </a:cubicBezTo>
                  <a:cubicBezTo>
                    <a:pt x="322247" y="270475"/>
                    <a:pt x="319580" y="238280"/>
                    <a:pt x="295386" y="216468"/>
                  </a:cubicBezTo>
                  <a:cubicBezTo>
                    <a:pt x="285195" y="207515"/>
                    <a:pt x="273860" y="199895"/>
                    <a:pt x="261573" y="193799"/>
                  </a:cubicBezTo>
                  <a:cubicBezTo>
                    <a:pt x="258810" y="191703"/>
                    <a:pt x="255953" y="189703"/>
                    <a:pt x="252905" y="187988"/>
                  </a:cubicBezTo>
                  <a:cubicBezTo>
                    <a:pt x="240332" y="180464"/>
                    <a:pt x="225854" y="175892"/>
                    <a:pt x="209947" y="174272"/>
                  </a:cubicBezTo>
                  <a:cubicBezTo>
                    <a:pt x="188039" y="172082"/>
                    <a:pt x="166704" y="173891"/>
                    <a:pt x="142796" y="179892"/>
                  </a:cubicBezTo>
                  <a:cubicBezTo>
                    <a:pt x="138509" y="180940"/>
                    <a:pt x="135938" y="185321"/>
                    <a:pt x="136986" y="189608"/>
                  </a:cubicBezTo>
                  <a:cubicBezTo>
                    <a:pt x="138033" y="193894"/>
                    <a:pt x="142415" y="196466"/>
                    <a:pt x="146701" y="195418"/>
                  </a:cubicBezTo>
                  <a:cubicBezTo>
                    <a:pt x="168704" y="189893"/>
                    <a:pt x="188325" y="188179"/>
                    <a:pt x="208328" y="190179"/>
                  </a:cubicBezTo>
                  <a:cubicBezTo>
                    <a:pt x="221853" y="191513"/>
                    <a:pt x="234045" y="195418"/>
                    <a:pt x="244618" y="201704"/>
                  </a:cubicBezTo>
                  <a:cubicBezTo>
                    <a:pt x="252429" y="206276"/>
                    <a:pt x="259287" y="212277"/>
                    <a:pt x="265002" y="219326"/>
                  </a:cubicBezTo>
                  <a:cubicBezTo>
                    <a:pt x="286147" y="245519"/>
                    <a:pt x="279384" y="280952"/>
                    <a:pt x="262240" y="301050"/>
                  </a:cubicBezTo>
                  <a:cubicBezTo>
                    <a:pt x="247190" y="318767"/>
                    <a:pt x="225949" y="324291"/>
                    <a:pt x="203375" y="317147"/>
                  </a:cubicBezTo>
                  <a:cubicBezTo>
                    <a:pt x="204804" y="315909"/>
                    <a:pt x="206232" y="314576"/>
                    <a:pt x="207566" y="313147"/>
                  </a:cubicBezTo>
                  <a:cubicBezTo>
                    <a:pt x="217948" y="301812"/>
                    <a:pt x="222615" y="285524"/>
                    <a:pt x="219949" y="270761"/>
                  </a:cubicBezTo>
                  <a:cubicBezTo>
                    <a:pt x="219377" y="267808"/>
                    <a:pt x="217281" y="265427"/>
                    <a:pt x="214424" y="264569"/>
                  </a:cubicBezTo>
                  <a:cubicBezTo>
                    <a:pt x="211566" y="263712"/>
                    <a:pt x="208423" y="264569"/>
                    <a:pt x="206328" y="266665"/>
                  </a:cubicBezTo>
                  <a:cubicBezTo>
                    <a:pt x="195088" y="278476"/>
                    <a:pt x="153083" y="288572"/>
                    <a:pt x="130032" y="282286"/>
                  </a:cubicBezTo>
                  <a:cubicBezTo>
                    <a:pt x="138700" y="274856"/>
                    <a:pt x="149082" y="263903"/>
                    <a:pt x="149082" y="248853"/>
                  </a:cubicBezTo>
                  <a:cubicBezTo>
                    <a:pt x="149082" y="246472"/>
                    <a:pt x="148034" y="244186"/>
                    <a:pt x="146130" y="242662"/>
                  </a:cubicBezTo>
                  <a:cubicBezTo>
                    <a:pt x="144320" y="241138"/>
                    <a:pt x="141843" y="240566"/>
                    <a:pt x="139557" y="241043"/>
                  </a:cubicBezTo>
                  <a:cubicBezTo>
                    <a:pt x="122698" y="244376"/>
                    <a:pt x="90694" y="247710"/>
                    <a:pt x="66310" y="232375"/>
                  </a:cubicBezTo>
                  <a:cubicBezTo>
                    <a:pt x="61833" y="229613"/>
                    <a:pt x="57833" y="226279"/>
                    <a:pt x="54213" y="222469"/>
                  </a:cubicBezTo>
                  <a:cubicBezTo>
                    <a:pt x="71930" y="220088"/>
                    <a:pt x="89265" y="214087"/>
                    <a:pt x="107363" y="207800"/>
                  </a:cubicBezTo>
                  <a:cubicBezTo>
                    <a:pt x="109268" y="207134"/>
                    <a:pt x="111173" y="206467"/>
                    <a:pt x="113078" y="205800"/>
                  </a:cubicBezTo>
                  <a:cubicBezTo>
                    <a:pt x="117269" y="204371"/>
                    <a:pt x="119459" y="199799"/>
                    <a:pt x="118031" y="195704"/>
                  </a:cubicBezTo>
                  <a:cubicBezTo>
                    <a:pt x="116602" y="191513"/>
                    <a:pt x="112030" y="189322"/>
                    <a:pt x="107934" y="190751"/>
                  </a:cubicBezTo>
                  <a:cubicBezTo>
                    <a:pt x="106029" y="191417"/>
                    <a:pt x="104124" y="192084"/>
                    <a:pt x="102219" y="192751"/>
                  </a:cubicBezTo>
                  <a:cubicBezTo>
                    <a:pt x="80312" y="200371"/>
                    <a:pt x="59643" y="207610"/>
                    <a:pt x="39164" y="207610"/>
                  </a:cubicBezTo>
                  <a:cubicBezTo>
                    <a:pt x="39164" y="207610"/>
                    <a:pt x="39164" y="207610"/>
                    <a:pt x="39068" y="207610"/>
                  </a:cubicBezTo>
                  <a:cubicBezTo>
                    <a:pt x="36211" y="207610"/>
                    <a:pt x="33544" y="209134"/>
                    <a:pt x="32115" y="211706"/>
                  </a:cubicBezTo>
                  <a:cubicBezTo>
                    <a:pt x="30687" y="214182"/>
                    <a:pt x="30782" y="217325"/>
                    <a:pt x="32306" y="219802"/>
                  </a:cubicBezTo>
                  <a:cubicBezTo>
                    <a:pt x="36878" y="227327"/>
                    <a:pt x="42498" y="233804"/>
                    <a:pt x="48975" y="239328"/>
                  </a:cubicBezTo>
                  <a:cubicBezTo>
                    <a:pt x="19733" y="272094"/>
                    <a:pt x="2778" y="314290"/>
                    <a:pt x="16" y="361915"/>
                  </a:cubicBezTo>
                  <a:cubicBezTo>
                    <a:pt x="-175" y="364963"/>
                    <a:pt x="1350" y="367820"/>
                    <a:pt x="4016" y="369249"/>
                  </a:cubicBezTo>
                  <a:cubicBezTo>
                    <a:pt x="6588" y="370773"/>
                    <a:pt x="9827" y="370678"/>
                    <a:pt x="12398" y="368963"/>
                  </a:cubicBezTo>
                  <a:cubicBezTo>
                    <a:pt x="58214" y="338864"/>
                    <a:pt x="105934" y="357343"/>
                    <a:pt x="131556" y="367249"/>
                  </a:cubicBezTo>
                  <a:lnTo>
                    <a:pt x="131556" y="367249"/>
                  </a:lnTo>
                  <a:cubicBezTo>
                    <a:pt x="149178" y="375345"/>
                    <a:pt x="170990" y="382394"/>
                    <a:pt x="194040" y="387728"/>
                  </a:cubicBezTo>
                  <a:lnTo>
                    <a:pt x="194040" y="456593"/>
                  </a:lnTo>
                  <a:cubicBezTo>
                    <a:pt x="194040" y="459832"/>
                    <a:pt x="196041" y="462785"/>
                    <a:pt x="199089" y="464023"/>
                  </a:cubicBezTo>
                  <a:lnTo>
                    <a:pt x="249476" y="484025"/>
                  </a:lnTo>
                  <a:lnTo>
                    <a:pt x="249476" y="534984"/>
                  </a:lnTo>
                  <a:cubicBezTo>
                    <a:pt x="249476" y="535651"/>
                    <a:pt x="249571" y="536413"/>
                    <a:pt x="249762" y="536984"/>
                  </a:cubicBezTo>
                  <a:cubicBezTo>
                    <a:pt x="250143" y="541080"/>
                    <a:pt x="253476" y="544319"/>
                    <a:pt x="257667" y="544319"/>
                  </a:cubicBezTo>
                  <a:lnTo>
                    <a:pt x="288909" y="544319"/>
                  </a:lnTo>
                  <a:cubicBezTo>
                    <a:pt x="293291" y="544319"/>
                    <a:pt x="296910" y="540794"/>
                    <a:pt x="296910" y="536318"/>
                  </a:cubicBezTo>
                  <a:cubicBezTo>
                    <a:pt x="296910" y="531841"/>
                    <a:pt x="293386" y="528317"/>
                    <a:pt x="288909" y="528317"/>
                  </a:cubicBezTo>
                  <a:lnTo>
                    <a:pt x="265382" y="528317"/>
                  </a:lnTo>
                  <a:lnTo>
                    <a:pt x="265382" y="490217"/>
                  </a:lnTo>
                  <a:lnTo>
                    <a:pt x="286528" y="498599"/>
                  </a:lnTo>
                  <a:cubicBezTo>
                    <a:pt x="287480" y="498980"/>
                    <a:pt x="288528" y="499170"/>
                    <a:pt x="289481" y="499170"/>
                  </a:cubicBezTo>
                  <a:cubicBezTo>
                    <a:pt x="292624" y="499170"/>
                    <a:pt x="295672" y="497265"/>
                    <a:pt x="296910" y="494122"/>
                  </a:cubicBezTo>
                  <a:cubicBezTo>
                    <a:pt x="298530" y="490026"/>
                    <a:pt x="296529" y="485359"/>
                    <a:pt x="292434" y="483740"/>
                  </a:cubicBezTo>
                  <a:lnTo>
                    <a:pt x="265382" y="472976"/>
                  </a:lnTo>
                  <a:lnTo>
                    <a:pt x="265382" y="397538"/>
                  </a:lnTo>
                  <a:cubicBezTo>
                    <a:pt x="269669" y="397729"/>
                    <a:pt x="274050" y="397824"/>
                    <a:pt x="278527" y="397824"/>
                  </a:cubicBezTo>
                  <a:cubicBezTo>
                    <a:pt x="304531" y="397824"/>
                    <a:pt x="332439" y="394300"/>
                    <a:pt x="354441" y="382965"/>
                  </a:cubicBezTo>
                  <a:cubicBezTo>
                    <a:pt x="415020" y="351628"/>
                    <a:pt x="406638" y="273142"/>
                    <a:pt x="392637" y="208372"/>
                  </a:cubicBezTo>
                  <a:cubicBezTo>
                    <a:pt x="391684" y="204086"/>
                    <a:pt x="387493" y="201323"/>
                    <a:pt x="383112" y="202276"/>
                  </a:cubicBezTo>
                  <a:cubicBezTo>
                    <a:pt x="378825" y="203228"/>
                    <a:pt x="376063" y="207419"/>
                    <a:pt x="377016" y="211801"/>
                  </a:cubicBezTo>
                  <a:cubicBezTo>
                    <a:pt x="382826" y="238661"/>
                    <a:pt x="389112" y="273428"/>
                    <a:pt x="385969" y="304098"/>
                  </a:cubicBezTo>
                  <a:cubicBezTo>
                    <a:pt x="382730" y="335816"/>
                    <a:pt x="369967" y="356962"/>
                    <a:pt x="347107" y="368868"/>
                  </a:cubicBezTo>
                  <a:cubicBezTo>
                    <a:pt x="326723" y="379441"/>
                    <a:pt x="295577" y="383727"/>
                    <a:pt x="258334" y="381251"/>
                  </a:cubicBezTo>
                  <a:cubicBezTo>
                    <a:pt x="258239" y="381251"/>
                    <a:pt x="258049" y="381251"/>
                    <a:pt x="257953" y="381251"/>
                  </a:cubicBezTo>
                  <a:cubicBezTo>
                    <a:pt x="253286" y="380965"/>
                    <a:pt x="248618" y="380489"/>
                    <a:pt x="243856" y="380012"/>
                  </a:cubicBezTo>
                  <a:cubicBezTo>
                    <a:pt x="206518" y="376012"/>
                    <a:pt x="165941" y="365534"/>
                    <a:pt x="138129" y="352676"/>
                  </a:cubicBezTo>
                  <a:cubicBezTo>
                    <a:pt x="137938" y="352676"/>
                    <a:pt x="137843" y="352580"/>
                    <a:pt x="137652" y="352485"/>
                  </a:cubicBezTo>
                  <a:lnTo>
                    <a:pt x="137366" y="352485"/>
                  </a:lnTo>
                  <a:cubicBezTo>
                    <a:pt x="113364" y="343055"/>
                    <a:pt x="65643" y="324577"/>
                    <a:pt x="17447" y="347818"/>
                  </a:cubicBezTo>
                  <a:cubicBezTo>
                    <a:pt x="22495" y="309242"/>
                    <a:pt x="37831" y="275142"/>
                    <a:pt x="62405" y="248282"/>
                  </a:cubicBezTo>
                  <a:cubicBezTo>
                    <a:pt x="84407" y="260378"/>
                    <a:pt x="109744" y="261236"/>
                    <a:pt x="130413" y="258664"/>
                  </a:cubicBezTo>
                  <a:cubicBezTo>
                    <a:pt x="126698" y="264855"/>
                    <a:pt x="120221" y="269999"/>
                    <a:pt x="115459" y="273904"/>
                  </a:cubicBezTo>
                  <a:cubicBezTo>
                    <a:pt x="113459" y="275523"/>
                    <a:pt x="111839" y="276857"/>
                    <a:pt x="110411" y="278190"/>
                  </a:cubicBezTo>
                  <a:cubicBezTo>
                    <a:pt x="108697" y="279809"/>
                    <a:pt x="107839" y="282000"/>
                    <a:pt x="107934" y="284381"/>
                  </a:cubicBezTo>
                  <a:cubicBezTo>
                    <a:pt x="108030" y="286763"/>
                    <a:pt x="109173" y="288858"/>
                    <a:pt x="110982" y="290287"/>
                  </a:cubicBezTo>
                  <a:cubicBezTo>
                    <a:pt x="127461" y="303241"/>
                    <a:pt x="156226" y="300383"/>
                    <a:pt x="167846" y="298574"/>
                  </a:cubicBezTo>
                  <a:cubicBezTo>
                    <a:pt x="181467" y="296383"/>
                    <a:pt x="194231" y="292478"/>
                    <a:pt x="204137" y="287525"/>
                  </a:cubicBezTo>
                  <a:cubicBezTo>
                    <a:pt x="202613" y="293716"/>
                    <a:pt x="199470" y="298955"/>
                    <a:pt x="196136" y="302479"/>
                  </a:cubicBezTo>
                  <a:cubicBezTo>
                    <a:pt x="192230" y="306765"/>
                    <a:pt x="187659" y="309242"/>
                    <a:pt x="184230" y="308956"/>
                  </a:cubicBezTo>
                  <a:cubicBezTo>
                    <a:pt x="180515" y="308670"/>
                    <a:pt x="177086" y="310956"/>
                    <a:pt x="175943" y="314480"/>
                  </a:cubicBezTo>
                  <a:cubicBezTo>
                    <a:pt x="174800" y="318005"/>
                    <a:pt x="176324" y="321910"/>
                    <a:pt x="179562" y="323815"/>
                  </a:cubicBezTo>
                  <a:cubicBezTo>
                    <a:pt x="194802" y="332578"/>
                    <a:pt x="209185" y="336197"/>
                    <a:pt x="222139" y="336197"/>
                  </a:cubicBezTo>
                  <a:cubicBezTo>
                    <a:pt x="244618" y="336197"/>
                    <a:pt x="263001" y="325244"/>
                    <a:pt x="274812" y="311432"/>
                  </a:cubicBezTo>
                  <a:cubicBezTo>
                    <a:pt x="293196" y="289906"/>
                    <a:pt x="298815" y="260569"/>
                    <a:pt x="291291" y="235137"/>
                  </a:cubicBezTo>
                  <a:cubicBezTo>
                    <a:pt x="305102" y="252473"/>
                    <a:pt x="307007" y="275999"/>
                    <a:pt x="308626" y="295335"/>
                  </a:cubicBezTo>
                  <a:cubicBezTo>
                    <a:pt x="310341" y="315719"/>
                    <a:pt x="311960" y="335054"/>
                    <a:pt x="329105" y="338007"/>
                  </a:cubicBezTo>
                  <a:cubicBezTo>
                    <a:pt x="331677" y="338674"/>
                    <a:pt x="333962" y="338960"/>
                    <a:pt x="336058" y="338960"/>
                  </a:cubicBezTo>
                  <a:cubicBezTo>
                    <a:pt x="342631" y="338960"/>
                    <a:pt x="347202" y="336197"/>
                    <a:pt x="350155" y="333530"/>
                  </a:cubicBezTo>
                  <a:cubicBezTo>
                    <a:pt x="365966" y="318957"/>
                    <a:pt x="361014" y="278190"/>
                    <a:pt x="354060" y="240185"/>
                  </a:cubicBezTo>
                  <a:cubicBezTo>
                    <a:pt x="353679" y="238185"/>
                    <a:pt x="344345" y="190560"/>
                    <a:pt x="339201" y="167891"/>
                  </a:cubicBezTo>
                  <a:cubicBezTo>
                    <a:pt x="329581" y="125028"/>
                    <a:pt x="319675" y="80737"/>
                    <a:pt x="323009" y="60068"/>
                  </a:cubicBezTo>
                  <a:cubicBezTo>
                    <a:pt x="327200" y="33969"/>
                    <a:pt x="341964" y="18443"/>
                    <a:pt x="364633" y="16253"/>
                  </a:cubicBezTo>
                  <a:cubicBezTo>
                    <a:pt x="388446" y="13967"/>
                    <a:pt x="415878" y="27683"/>
                    <a:pt x="422259" y="45018"/>
                  </a:cubicBezTo>
                  <a:cubicBezTo>
                    <a:pt x="422259" y="45018"/>
                    <a:pt x="422259" y="45018"/>
                    <a:pt x="422259" y="45018"/>
                  </a:cubicBezTo>
                  <a:cubicBezTo>
                    <a:pt x="422259" y="45209"/>
                    <a:pt x="422355" y="45304"/>
                    <a:pt x="422450" y="45494"/>
                  </a:cubicBezTo>
                  <a:cubicBezTo>
                    <a:pt x="428070" y="58353"/>
                    <a:pt x="424259" y="83499"/>
                    <a:pt x="413306" y="90071"/>
                  </a:cubicBezTo>
                  <a:cubicBezTo>
                    <a:pt x="413306" y="90071"/>
                    <a:pt x="413115" y="90071"/>
                    <a:pt x="413020" y="90167"/>
                  </a:cubicBezTo>
                  <a:cubicBezTo>
                    <a:pt x="402447" y="96548"/>
                    <a:pt x="391589" y="103121"/>
                    <a:pt x="364538" y="91691"/>
                  </a:cubicBezTo>
                  <a:cubicBezTo>
                    <a:pt x="361966" y="90643"/>
                    <a:pt x="359013" y="90929"/>
                    <a:pt x="356727" y="92643"/>
                  </a:cubicBezTo>
                  <a:cubicBezTo>
                    <a:pt x="354441" y="94262"/>
                    <a:pt x="353203" y="97025"/>
                    <a:pt x="353489" y="99787"/>
                  </a:cubicBezTo>
                  <a:cubicBezTo>
                    <a:pt x="354727" y="113693"/>
                    <a:pt x="357013" y="127409"/>
                    <a:pt x="359585" y="137601"/>
                  </a:cubicBezTo>
                  <a:cubicBezTo>
                    <a:pt x="363109" y="151508"/>
                    <a:pt x="364538" y="157604"/>
                    <a:pt x="367205" y="168748"/>
                  </a:cubicBezTo>
                  <a:cubicBezTo>
                    <a:pt x="367871" y="171510"/>
                    <a:pt x="368538" y="174463"/>
                    <a:pt x="369396" y="177892"/>
                  </a:cubicBezTo>
                  <a:cubicBezTo>
                    <a:pt x="370443" y="182178"/>
                    <a:pt x="374730" y="184845"/>
                    <a:pt x="379016" y="183797"/>
                  </a:cubicBezTo>
                  <a:cubicBezTo>
                    <a:pt x="383302" y="182750"/>
                    <a:pt x="385969" y="178463"/>
                    <a:pt x="384922" y="174177"/>
                  </a:cubicBezTo>
                  <a:cubicBezTo>
                    <a:pt x="384064" y="170748"/>
                    <a:pt x="383397" y="167700"/>
                    <a:pt x="382730" y="165033"/>
                  </a:cubicBezTo>
                  <a:cubicBezTo>
                    <a:pt x="380159" y="154175"/>
                    <a:pt x="378635" y="147602"/>
                    <a:pt x="375015" y="133505"/>
                  </a:cubicBezTo>
                  <a:cubicBezTo>
                    <a:pt x="373396" y="127219"/>
                    <a:pt x="371967" y="119313"/>
                    <a:pt x="370729" y="110836"/>
                  </a:cubicBezTo>
                  <a:cubicBezTo>
                    <a:pt x="393589" y="117503"/>
                    <a:pt x="407114" y="112074"/>
                    <a:pt x="419497" y="104740"/>
                  </a:cubicBezTo>
                  <a:cubicBezTo>
                    <a:pt x="429975" y="104264"/>
                    <a:pt x="441976" y="110931"/>
                    <a:pt x="452644" y="123123"/>
                  </a:cubicBezTo>
                  <a:cubicBezTo>
                    <a:pt x="461883" y="133601"/>
                    <a:pt x="461979" y="148745"/>
                    <a:pt x="462074" y="155984"/>
                  </a:cubicBezTo>
                  <a:cubicBezTo>
                    <a:pt x="462074" y="160271"/>
                    <a:pt x="462074" y="164366"/>
                    <a:pt x="466265" y="166938"/>
                  </a:cubicBezTo>
                  <a:cubicBezTo>
                    <a:pt x="469313" y="168843"/>
                    <a:pt x="473313" y="168462"/>
                    <a:pt x="475981" y="165986"/>
                  </a:cubicBezTo>
                  <a:cubicBezTo>
                    <a:pt x="502746" y="140649"/>
                    <a:pt x="502460" y="116360"/>
                    <a:pt x="497602" y="100454"/>
                  </a:cubicBezTo>
                  <a:lnTo>
                    <a:pt x="497602" y="100454"/>
                  </a:lnTo>
                  <a:close/>
                  <a:moveTo>
                    <a:pt x="249285" y="396491"/>
                  </a:moveTo>
                  <a:lnTo>
                    <a:pt x="249285" y="466690"/>
                  </a:lnTo>
                  <a:lnTo>
                    <a:pt x="209852" y="451069"/>
                  </a:lnTo>
                  <a:lnTo>
                    <a:pt x="209852" y="390966"/>
                  </a:lnTo>
                  <a:cubicBezTo>
                    <a:pt x="220520" y="392966"/>
                    <a:pt x="231283" y="394586"/>
                    <a:pt x="241856" y="395729"/>
                  </a:cubicBezTo>
                  <a:cubicBezTo>
                    <a:pt x="244237" y="396014"/>
                    <a:pt x="246714" y="396205"/>
                    <a:pt x="249285" y="396491"/>
                  </a:cubicBezTo>
                  <a:lnTo>
                    <a:pt x="249285" y="396491"/>
                  </a:lnTo>
                  <a:close/>
                  <a:moveTo>
                    <a:pt x="456454" y="104549"/>
                  </a:moveTo>
                  <a:cubicBezTo>
                    <a:pt x="449025" y="97882"/>
                    <a:pt x="441119" y="93310"/>
                    <a:pt x="433213" y="90833"/>
                  </a:cubicBezTo>
                  <a:cubicBezTo>
                    <a:pt x="438737" y="81118"/>
                    <a:pt x="441023" y="68640"/>
                    <a:pt x="440547" y="57496"/>
                  </a:cubicBezTo>
                  <a:cubicBezTo>
                    <a:pt x="448739" y="62830"/>
                    <a:pt x="458264" y="70355"/>
                    <a:pt x="466360" y="79213"/>
                  </a:cubicBezTo>
                  <a:cubicBezTo>
                    <a:pt x="464169" y="87119"/>
                    <a:pt x="460836" y="95596"/>
                    <a:pt x="456454" y="104549"/>
                  </a:cubicBezTo>
                  <a:close/>
                  <a:moveTo>
                    <a:pt x="476742" y="140268"/>
                  </a:moveTo>
                  <a:cubicBezTo>
                    <a:pt x="475599" y="133029"/>
                    <a:pt x="473123" y="124742"/>
                    <a:pt x="467979" y="117122"/>
                  </a:cubicBezTo>
                  <a:cubicBezTo>
                    <a:pt x="471980" y="109598"/>
                    <a:pt x="475314" y="102263"/>
                    <a:pt x="477980" y="95215"/>
                  </a:cubicBezTo>
                  <a:cubicBezTo>
                    <a:pt x="479695" y="98358"/>
                    <a:pt x="481124" y="101692"/>
                    <a:pt x="482171" y="105026"/>
                  </a:cubicBezTo>
                  <a:cubicBezTo>
                    <a:pt x="485886" y="117122"/>
                    <a:pt x="484172" y="128743"/>
                    <a:pt x="476837" y="14026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30" name="Google Shape;4930;p57"/>
          <p:cNvGrpSpPr/>
          <p:nvPr/>
        </p:nvGrpSpPr>
        <p:grpSpPr>
          <a:xfrm>
            <a:off x="5952902" y="2438525"/>
            <a:ext cx="294361" cy="277859"/>
            <a:chOff x="8345349" y="2840924"/>
            <a:chExt cx="505948" cy="477585"/>
          </a:xfrm>
        </p:grpSpPr>
        <p:sp>
          <p:nvSpPr>
            <p:cNvPr id="4931" name="Google Shape;4931;p57"/>
            <p:cNvSpPr/>
            <p:nvPr/>
          </p:nvSpPr>
          <p:spPr>
            <a:xfrm>
              <a:off x="8345349" y="2840924"/>
              <a:ext cx="505948" cy="477585"/>
            </a:xfrm>
            <a:custGeom>
              <a:rect b="b" l="l" r="r" t="t"/>
              <a:pathLst>
                <a:path extrusionOk="0" h="477585" w="505948">
                  <a:moveTo>
                    <a:pt x="460322" y="45626"/>
                  </a:moveTo>
                  <a:cubicBezTo>
                    <a:pt x="430795" y="16099"/>
                    <a:pt x="387837" y="-189"/>
                    <a:pt x="339736" y="2"/>
                  </a:cubicBezTo>
                  <a:cubicBezTo>
                    <a:pt x="297159" y="192"/>
                    <a:pt x="257344" y="13622"/>
                    <a:pt x="235913" y="35054"/>
                  </a:cubicBezTo>
                  <a:cubicBezTo>
                    <a:pt x="222959" y="48008"/>
                    <a:pt x="219244" y="62390"/>
                    <a:pt x="226483" y="77249"/>
                  </a:cubicBezTo>
                  <a:cubicBezTo>
                    <a:pt x="210958" y="88108"/>
                    <a:pt x="168857" y="119921"/>
                    <a:pt x="153522" y="155831"/>
                  </a:cubicBezTo>
                  <a:cubicBezTo>
                    <a:pt x="149903" y="164213"/>
                    <a:pt x="147140" y="171737"/>
                    <a:pt x="144664" y="178310"/>
                  </a:cubicBezTo>
                  <a:cubicBezTo>
                    <a:pt x="134948" y="204218"/>
                    <a:pt x="130567" y="216124"/>
                    <a:pt x="98943" y="228983"/>
                  </a:cubicBezTo>
                  <a:cubicBezTo>
                    <a:pt x="67320" y="241937"/>
                    <a:pt x="45223" y="263082"/>
                    <a:pt x="32268" y="278608"/>
                  </a:cubicBezTo>
                  <a:cubicBezTo>
                    <a:pt x="29983" y="281370"/>
                    <a:pt x="27697" y="284228"/>
                    <a:pt x="25601" y="287085"/>
                  </a:cubicBezTo>
                  <a:cubicBezTo>
                    <a:pt x="21410" y="284513"/>
                    <a:pt x="17505" y="281465"/>
                    <a:pt x="13790" y="278036"/>
                  </a:cubicBezTo>
                  <a:cubicBezTo>
                    <a:pt x="10837" y="275274"/>
                    <a:pt x="6075" y="275369"/>
                    <a:pt x="3313" y="278417"/>
                  </a:cubicBezTo>
                  <a:cubicBezTo>
                    <a:pt x="551" y="281465"/>
                    <a:pt x="645" y="286133"/>
                    <a:pt x="3693" y="288895"/>
                  </a:cubicBezTo>
                  <a:cubicBezTo>
                    <a:pt x="7884" y="292895"/>
                    <a:pt x="12457" y="296324"/>
                    <a:pt x="17314" y="299372"/>
                  </a:cubicBezTo>
                  <a:cubicBezTo>
                    <a:pt x="8933" y="312898"/>
                    <a:pt x="2932" y="326804"/>
                    <a:pt x="169" y="339473"/>
                  </a:cubicBezTo>
                  <a:cubicBezTo>
                    <a:pt x="-688" y="343473"/>
                    <a:pt x="1789" y="347378"/>
                    <a:pt x="5789" y="348331"/>
                  </a:cubicBezTo>
                  <a:cubicBezTo>
                    <a:pt x="6361" y="348426"/>
                    <a:pt x="6837" y="348521"/>
                    <a:pt x="7408" y="348521"/>
                  </a:cubicBezTo>
                  <a:cubicBezTo>
                    <a:pt x="10837" y="348521"/>
                    <a:pt x="13885" y="346140"/>
                    <a:pt x="14647" y="342711"/>
                  </a:cubicBezTo>
                  <a:cubicBezTo>
                    <a:pt x="17124" y="331472"/>
                    <a:pt x="22553" y="318803"/>
                    <a:pt x="30459" y="306230"/>
                  </a:cubicBezTo>
                  <a:cubicBezTo>
                    <a:pt x="41984" y="311088"/>
                    <a:pt x="54557" y="313565"/>
                    <a:pt x="67892" y="313565"/>
                  </a:cubicBezTo>
                  <a:cubicBezTo>
                    <a:pt x="73798" y="313565"/>
                    <a:pt x="79703" y="313088"/>
                    <a:pt x="85799" y="312136"/>
                  </a:cubicBezTo>
                  <a:cubicBezTo>
                    <a:pt x="124185" y="305945"/>
                    <a:pt x="159428" y="281370"/>
                    <a:pt x="177811" y="247842"/>
                  </a:cubicBezTo>
                  <a:cubicBezTo>
                    <a:pt x="186478" y="231935"/>
                    <a:pt x="194765" y="218124"/>
                    <a:pt x="202671" y="206027"/>
                  </a:cubicBezTo>
                  <a:cubicBezTo>
                    <a:pt x="202957" y="212314"/>
                    <a:pt x="208005" y="219839"/>
                    <a:pt x="216292" y="219648"/>
                  </a:cubicBezTo>
                  <a:cubicBezTo>
                    <a:pt x="220959" y="219648"/>
                    <a:pt x="225245" y="217267"/>
                    <a:pt x="227722" y="213076"/>
                  </a:cubicBezTo>
                  <a:cubicBezTo>
                    <a:pt x="238009" y="195836"/>
                    <a:pt x="248105" y="182501"/>
                    <a:pt x="256106" y="175262"/>
                  </a:cubicBezTo>
                  <a:cubicBezTo>
                    <a:pt x="264488" y="167737"/>
                    <a:pt x="274299" y="160117"/>
                    <a:pt x="282586" y="153926"/>
                  </a:cubicBezTo>
                  <a:cubicBezTo>
                    <a:pt x="289253" y="173642"/>
                    <a:pt x="297826" y="198693"/>
                    <a:pt x="318971" y="209647"/>
                  </a:cubicBezTo>
                  <a:cubicBezTo>
                    <a:pt x="302493" y="221648"/>
                    <a:pt x="285348" y="237460"/>
                    <a:pt x="267060" y="257653"/>
                  </a:cubicBezTo>
                  <a:cubicBezTo>
                    <a:pt x="246391" y="280418"/>
                    <a:pt x="223340" y="283656"/>
                    <a:pt x="206576" y="281751"/>
                  </a:cubicBezTo>
                  <a:cubicBezTo>
                    <a:pt x="220387" y="273179"/>
                    <a:pt x="238961" y="257558"/>
                    <a:pt x="254963" y="230316"/>
                  </a:cubicBezTo>
                  <a:cubicBezTo>
                    <a:pt x="260583" y="220696"/>
                    <a:pt x="267917" y="211171"/>
                    <a:pt x="276776" y="202027"/>
                  </a:cubicBezTo>
                  <a:cubicBezTo>
                    <a:pt x="279633" y="199074"/>
                    <a:pt x="279538" y="194407"/>
                    <a:pt x="276585" y="191549"/>
                  </a:cubicBezTo>
                  <a:cubicBezTo>
                    <a:pt x="273632" y="188692"/>
                    <a:pt x="268965" y="188787"/>
                    <a:pt x="266108" y="191740"/>
                  </a:cubicBezTo>
                  <a:cubicBezTo>
                    <a:pt x="256487" y="201646"/>
                    <a:pt x="248391" y="212123"/>
                    <a:pt x="242200" y="222791"/>
                  </a:cubicBezTo>
                  <a:cubicBezTo>
                    <a:pt x="226483" y="249652"/>
                    <a:pt x="208291" y="263844"/>
                    <a:pt x="195813" y="270988"/>
                  </a:cubicBezTo>
                  <a:cubicBezTo>
                    <a:pt x="190860" y="273845"/>
                    <a:pt x="188288" y="279275"/>
                    <a:pt x="189241" y="284990"/>
                  </a:cubicBezTo>
                  <a:cubicBezTo>
                    <a:pt x="190288" y="290705"/>
                    <a:pt x="194575" y="294991"/>
                    <a:pt x="200290" y="295848"/>
                  </a:cubicBezTo>
                  <a:cubicBezTo>
                    <a:pt x="204195" y="296515"/>
                    <a:pt x="208958" y="296991"/>
                    <a:pt x="214292" y="296991"/>
                  </a:cubicBezTo>
                  <a:cubicBezTo>
                    <a:pt x="221721" y="296991"/>
                    <a:pt x="230294" y="296039"/>
                    <a:pt x="239437" y="293181"/>
                  </a:cubicBezTo>
                  <a:cubicBezTo>
                    <a:pt x="226388" y="307945"/>
                    <a:pt x="210005" y="323566"/>
                    <a:pt x="193622" y="331757"/>
                  </a:cubicBezTo>
                  <a:cubicBezTo>
                    <a:pt x="184764" y="336234"/>
                    <a:pt x="172762" y="341568"/>
                    <a:pt x="159999" y="347283"/>
                  </a:cubicBezTo>
                  <a:cubicBezTo>
                    <a:pt x="154665" y="349664"/>
                    <a:pt x="149045" y="352141"/>
                    <a:pt x="143426" y="354713"/>
                  </a:cubicBezTo>
                  <a:cubicBezTo>
                    <a:pt x="139711" y="356427"/>
                    <a:pt x="137996" y="360809"/>
                    <a:pt x="139711" y="364523"/>
                  </a:cubicBezTo>
                  <a:cubicBezTo>
                    <a:pt x="140949" y="367286"/>
                    <a:pt x="143616" y="368905"/>
                    <a:pt x="146474" y="368905"/>
                  </a:cubicBezTo>
                  <a:cubicBezTo>
                    <a:pt x="147521" y="368905"/>
                    <a:pt x="148569" y="368714"/>
                    <a:pt x="149521" y="368238"/>
                  </a:cubicBezTo>
                  <a:cubicBezTo>
                    <a:pt x="155141" y="365666"/>
                    <a:pt x="160666" y="363285"/>
                    <a:pt x="166000" y="360809"/>
                  </a:cubicBezTo>
                  <a:cubicBezTo>
                    <a:pt x="178858" y="355094"/>
                    <a:pt x="191051" y="349664"/>
                    <a:pt x="200194" y="344997"/>
                  </a:cubicBezTo>
                  <a:cubicBezTo>
                    <a:pt x="216958" y="336615"/>
                    <a:pt x="235246" y="320804"/>
                    <a:pt x="254678" y="298134"/>
                  </a:cubicBezTo>
                  <a:cubicBezTo>
                    <a:pt x="267631" y="282989"/>
                    <a:pt x="276585" y="269940"/>
                    <a:pt x="278395" y="267273"/>
                  </a:cubicBezTo>
                  <a:cubicBezTo>
                    <a:pt x="298492" y="245270"/>
                    <a:pt x="316876" y="228792"/>
                    <a:pt x="334402" y="217076"/>
                  </a:cubicBezTo>
                  <a:cubicBezTo>
                    <a:pt x="340212" y="219362"/>
                    <a:pt x="344212" y="220696"/>
                    <a:pt x="352118" y="223553"/>
                  </a:cubicBezTo>
                  <a:cubicBezTo>
                    <a:pt x="345641" y="231935"/>
                    <a:pt x="337735" y="241651"/>
                    <a:pt x="330496" y="249842"/>
                  </a:cubicBezTo>
                  <a:cubicBezTo>
                    <a:pt x="321353" y="260129"/>
                    <a:pt x="304874" y="270988"/>
                    <a:pt x="292682" y="278227"/>
                  </a:cubicBezTo>
                  <a:cubicBezTo>
                    <a:pt x="287729" y="281180"/>
                    <a:pt x="285252" y="286799"/>
                    <a:pt x="286395" y="292419"/>
                  </a:cubicBezTo>
                  <a:cubicBezTo>
                    <a:pt x="287539" y="298134"/>
                    <a:pt x="292015" y="302230"/>
                    <a:pt x="297826" y="302992"/>
                  </a:cubicBezTo>
                  <a:cubicBezTo>
                    <a:pt x="304208" y="303849"/>
                    <a:pt x="313351" y="304897"/>
                    <a:pt x="324401" y="305659"/>
                  </a:cubicBezTo>
                  <a:cubicBezTo>
                    <a:pt x="322114" y="309374"/>
                    <a:pt x="320019" y="312993"/>
                    <a:pt x="318114" y="316422"/>
                  </a:cubicBezTo>
                  <a:cubicBezTo>
                    <a:pt x="310685" y="330233"/>
                    <a:pt x="306494" y="344045"/>
                    <a:pt x="302493" y="357475"/>
                  </a:cubicBezTo>
                  <a:cubicBezTo>
                    <a:pt x="302207" y="358332"/>
                    <a:pt x="302017" y="359094"/>
                    <a:pt x="301731" y="359951"/>
                  </a:cubicBezTo>
                  <a:cubicBezTo>
                    <a:pt x="294587" y="360332"/>
                    <a:pt x="287158" y="360332"/>
                    <a:pt x="279633" y="360332"/>
                  </a:cubicBezTo>
                  <a:cubicBezTo>
                    <a:pt x="251153" y="360332"/>
                    <a:pt x="218768" y="360332"/>
                    <a:pt x="188955" y="381478"/>
                  </a:cubicBezTo>
                  <a:cubicBezTo>
                    <a:pt x="157046" y="404052"/>
                    <a:pt x="130662" y="464726"/>
                    <a:pt x="129519" y="467298"/>
                  </a:cubicBezTo>
                  <a:cubicBezTo>
                    <a:pt x="127900" y="471013"/>
                    <a:pt x="129614" y="475394"/>
                    <a:pt x="133424" y="477014"/>
                  </a:cubicBezTo>
                  <a:cubicBezTo>
                    <a:pt x="134377" y="477395"/>
                    <a:pt x="135329" y="477585"/>
                    <a:pt x="136377" y="477585"/>
                  </a:cubicBezTo>
                  <a:cubicBezTo>
                    <a:pt x="139235" y="477585"/>
                    <a:pt x="141997" y="475871"/>
                    <a:pt x="143235" y="473108"/>
                  </a:cubicBezTo>
                  <a:cubicBezTo>
                    <a:pt x="143520" y="472537"/>
                    <a:pt x="169143" y="413577"/>
                    <a:pt x="197623" y="393479"/>
                  </a:cubicBezTo>
                  <a:cubicBezTo>
                    <a:pt x="223626" y="375096"/>
                    <a:pt x="252201" y="375096"/>
                    <a:pt x="279824" y="375096"/>
                  </a:cubicBezTo>
                  <a:cubicBezTo>
                    <a:pt x="285538" y="375096"/>
                    <a:pt x="291349" y="375096"/>
                    <a:pt x="297064" y="374906"/>
                  </a:cubicBezTo>
                  <a:cubicBezTo>
                    <a:pt x="292301" y="388526"/>
                    <a:pt x="286110" y="401576"/>
                    <a:pt x="274775" y="414244"/>
                  </a:cubicBezTo>
                  <a:cubicBezTo>
                    <a:pt x="248391" y="443486"/>
                    <a:pt x="200956" y="453868"/>
                    <a:pt x="200194" y="454058"/>
                  </a:cubicBezTo>
                  <a:cubicBezTo>
                    <a:pt x="196194" y="454916"/>
                    <a:pt x="193622" y="458821"/>
                    <a:pt x="194480" y="462821"/>
                  </a:cubicBezTo>
                  <a:cubicBezTo>
                    <a:pt x="195242" y="466346"/>
                    <a:pt x="198289" y="468727"/>
                    <a:pt x="201719" y="468727"/>
                  </a:cubicBezTo>
                  <a:cubicBezTo>
                    <a:pt x="202195" y="468727"/>
                    <a:pt x="202766" y="468727"/>
                    <a:pt x="203242" y="468536"/>
                  </a:cubicBezTo>
                  <a:cubicBezTo>
                    <a:pt x="205338" y="468060"/>
                    <a:pt x="256106" y="457106"/>
                    <a:pt x="285824" y="424150"/>
                  </a:cubicBezTo>
                  <a:cubicBezTo>
                    <a:pt x="300588" y="407767"/>
                    <a:pt x="307637" y="390717"/>
                    <a:pt x="313066" y="373858"/>
                  </a:cubicBezTo>
                  <a:cubicBezTo>
                    <a:pt x="327163" y="372334"/>
                    <a:pt x="340974" y="368714"/>
                    <a:pt x="353642" y="360713"/>
                  </a:cubicBezTo>
                  <a:cubicBezTo>
                    <a:pt x="390980" y="336996"/>
                    <a:pt x="419174" y="295467"/>
                    <a:pt x="428985" y="279656"/>
                  </a:cubicBezTo>
                  <a:cubicBezTo>
                    <a:pt x="442892" y="286418"/>
                    <a:pt x="458131" y="283275"/>
                    <a:pt x="470895" y="270035"/>
                  </a:cubicBezTo>
                  <a:cubicBezTo>
                    <a:pt x="492326" y="248604"/>
                    <a:pt x="505756" y="208790"/>
                    <a:pt x="505947" y="166213"/>
                  </a:cubicBezTo>
                  <a:cubicBezTo>
                    <a:pt x="506137" y="118016"/>
                    <a:pt x="489945" y="75154"/>
                    <a:pt x="460322" y="45626"/>
                  </a:cubicBezTo>
                  <a:lnTo>
                    <a:pt x="460322" y="45626"/>
                  </a:lnTo>
                  <a:close/>
                  <a:moveTo>
                    <a:pt x="253249" y="111635"/>
                  </a:moveTo>
                  <a:cubicBezTo>
                    <a:pt x="255439" y="114016"/>
                    <a:pt x="257630" y="116397"/>
                    <a:pt x="259916" y="118874"/>
                  </a:cubicBezTo>
                  <a:cubicBezTo>
                    <a:pt x="250772" y="125065"/>
                    <a:pt x="234865" y="138019"/>
                    <a:pt x="214482" y="163927"/>
                  </a:cubicBezTo>
                  <a:cubicBezTo>
                    <a:pt x="216863" y="144210"/>
                    <a:pt x="238961" y="121731"/>
                    <a:pt x="252296" y="110587"/>
                  </a:cubicBezTo>
                  <a:cubicBezTo>
                    <a:pt x="252677" y="110968"/>
                    <a:pt x="252963" y="111349"/>
                    <a:pt x="253249" y="111635"/>
                  </a:cubicBezTo>
                  <a:close/>
                  <a:moveTo>
                    <a:pt x="164762" y="240698"/>
                  </a:moveTo>
                  <a:cubicBezTo>
                    <a:pt x="148569" y="270321"/>
                    <a:pt x="117422" y="292038"/>
                    <a:pt x="83418" y="297467"/>
                  </a:cubicBezTo>
                  <a:cubicBezTo>
                    <a:pt x="67606" y="300039"/>
                    <a:pt x="52557" y="298706"/>
                    <a:pt x="39127" y="293753"/>
                  </a:cubicBezTo>
                  <a:cubicBezTo>
                    <a:pt x="55033" y="273083"/>
                    <a:pt x="77512" y="253843"/>
                    <a:pt x="104468" y="242794"/>
                  </a:cubicBezTo>
                  <a:cubicBezTo>
                    <a:pt x="141997" y="227459"/>
                    <a:pt x="148188" y="210885"/>
                    <a:pt x="158475" y="183548"/>
                  </a:cubicBezTo>
                  <a:cubicBezTo>
                    <a:pt x="160856" y="177071"/>
                    <a:pt x="163619" y="169832"/>
                    <a:pt x="167047" y="161736"/>
                  </a:cubicBezTo>
                  <a:cubicBezTo>
                    <a:pt x="180573" y="130113"/>
                    <a:pt x="219435" y="100395"/>
                    <a:pt x="234294" y="89918"/>
                  </a:cubicBezTo>
                  <a:cubicBezTo>
                    <a:pt x="236675" y="93061"/>
                    <a:pt x="239342" y="96299"/>
                    <a:pt x="242295" y="99633"/>
                  </a:cubicBezTo>
                  <a:cubicBezTo>
                    <a:pt x="237533" y="103634"/>
                    <a:pt x="230674" y="109825"/>
                    <a:pt x="223911" y="117445"/>
                  </a:cubicBezTo>
                  <a:cubicBezTo>
                    <a:pt x="206957" y="136209"/>
                    <a:pt x="198766" y="153545"/>
                    <a:pt x="199527" y="169166"/>
                  </a:cubicBezTo>
                  <a:cubicBezTo>
                    <a:pt x="199718" y="174023"/>
                    <a:pt x="200004" y="178691"/>
                    <a:pt x="200385" y="182977"/>
                  </a:cubicBezTo>
                  <a:cubicBezTo>
                    <a:pt x="189431" y="198598"/>
                    <a:pt x="177525" y="217553"/>
                    <a:pt x="164857" y="240698"/>
                  </a:cubicBezTo>
                  <a:close/>
                  <a:moveTo>
                    <a:pt x="246200" y="164308"/>
                  </a:moveTo>
                  <a:cubicBezTo>
                    <a:pt x="235532" y="173833"/>
                    <a:pt x="224769" y="189454"/>
                    <a:pt x="217054" y="202122"/>
                  </a:cubicBezTo>
                  <a:cubicBezTo>
                    <a:pt x="216578" y="197931"/>
                    <a:pt x="216006" y="192883"/>
                    <a:pt x="215530" y="187263"/>
                  </a:cubicBezTo>
                  <a:cubicBezTo>
                    <a:pt x="241914" y="150592"/>
                    <a:pt x="261535" y="135542"/>
                    <a:pt x="269822" y="130208"/>
                  </a:cubicBezTo>
                  <a:cubicBezTo>
                    <a:pt x="271918" y="132590"/>
                    <a:pt x="274013" y="134971"/>
                    <a:pt x="276680" y="140019"/>
                  </a:cubicBezTo>
                  <a:cubicBezTo>
                    <a:pt x="267536" y="146782"/>
                    <a:pt x="256011" y="155545"/>
                    <a:pt x="246200" y="164308"/>
                  </a:cubicBezTo>
                  <a:lnTo>
                    <a:pt x="246200" y="164308"/>
                  </a:lnTo>
                  <a:close/>
                  <a:moveTo>
                    <a:pt x="394218" y="252700"/>
                  </a:moveTo>
                  <a:cubicBezTo>
                    <a:pt x="394790" y="253176"/>
                    <a:pt x="395267" y="253748"/>
                    <a:pt x="395838" y="254224"/>
                  </a:cubicBezTo>
                  <a:cubicBezTo>
                    <a:pt x="386789" y="264701"/>
                    <a:pt x="370597" y="280513"/>
                    <a:pt x="354309" y="287752"/>
                  </a:cubicBezTo>
                  <a:cubicBezTo>
                    <a:pt x="366786" y="270702"/>
                    <a:pt x="379741" y="254986"/>
                    <a:pt x="387075" y="246223"/>
                  </a:cubicBezTo>
                  <a:cubicBezTo>
                    <a:pt x="389456" y="248414"/>
                    <a:pt x="391837" y="250604"/>
                    <a:pt x="394124" y="252700"/>
                  </a:cubicBezTo>
                  <a:lnTo>
                    <a:pt x="394124" y="252700"/>
                  </a:lnTo>
                  <a:close/>
                  <a:moveTo>
                    <a:pt x="303731" y="288800"/>
                  </a:moveTo>
                  <a:cubicBezTo>
                    <a:pt x="316304" y="281084"/>
                    <a:pt x="332021" y="270321"/>
                    <a:pt x="341546" y="259653"/>
                  </a:cubicBezTo>
                  <a:cubicBezTo>
                    <a:pt x="350023" y="250128"/>
                    <a:pt x="359167" y="238603"/>
                    <a:pt x="366310" y="229459"/>
                  </a:cubicBezTo>
                  <a:cubicBezTo>
                    <a:pt x="368978" y="230888"/>
                    <a:pt x="372502" y="233078"/>
                    <a:pt x="376121" y="236412"/>
                  </a:cubicBezTo>
                  <a:cubicBezTo>
                    <a:pt x="366882" y="247271"/>
                    <a:pt x="348880" y="269273"/>
                    <a:pt x="333735" y="291467"/>
                  </a:cubicBezTo>
                  <a:cubicBezTo>
                    <a:pt x="321733" y="290800"/>
                    <a:pt x="311351" y="289752"/>
                    <a:pt x="303826" y="288895"/>
                  </a:cubicBezTo>
                  <a:lnTo>
                    <a:pt x="303826" y="288895"/>
                  </a:lnTo>
                  <a:close/>
                  <a:moveTo>
                    <a:pt x="345546" y="348236"/>
                  </a:moveTo>
                  <a:cubicBezTo>
                    <a:pt x="336974" y="353665"/>
                    <a:pt x="327543" y="356713"/>
                    <a:pt x="317638" y="358332"/>
                  </a:cubicBezTo>
                  <a:cubicBezTo>
                    <a:pt x="321257" y="346331"/>
                    <a:pt x="324972" y="334901"/>
                    <a:pt x="331068" y="323471"/>
                  </a:cubicBezTo>
                  <a:cubicBezTo>
                    <a:pt x="334020" y="317946"/>
                    <a:pt x="337545" y="312231"/>
                    <a:pt x="341355" y="306326"/>
                  </a:cubicBezTo>
                  <a:cubicBezTo>
                    <a:pt x="355642" y="305373"/>
                    <a:pt x="371549" y="297277"/>
                    <a:pt x="388504" y="282418"/>
                  </a:cubicBezTo>
                  <a:cubicBezTo>
                    <a:pt x="396219" y="275655"/>
                    <a:pt x="402505" y="268892"/>
                    <a:pt x="406601" y="264130"/>
                  </a:cubicBezTo>
                  <a:cubicBezTo>
                    <a:pt x="409840" y="266987"/>
                    <a:pt x="412983" y="269559"/>
                    <a:pt x="416031" y="271845"/>
                  </a:cubicBezTo>
                  <a:cubicBezTo>
                    <a:pt x="406696" y="286704"/>
                    <a:pt x="379741" y="326423"/>
                    <a:pt x="345355" y="348236"/>
                  </a:cubicBezTo>
                  <a:lnTo>
                    <a:pt x="345355" y="348236"/>
                  </a:lnTo>
                  <a:close/>
                  <a:moveTo>
                    <a:pt x="460227" y="259653"/>
                  </a:moveTo>
                  <a:cubicBezTo>
                    <a:pt x="438415" y="284704"/>
                    <a:pt x="414031" y="248128"/>
                    <a:pt x="387837" y="227078"/>
                  </a:cubicBezTo>
                  <a:cubicBezTo>
                    <a:pt x="395933" y="214505"/>
                    <a:pt x="415174" y="183263"/>
                    <a:pt x="423556" y="158879"/>
                  </a:cubicBezTo>
                  <a:cubicBezTo>
                    <a:pt x="424889" y="154973"/>
                    <a:pt x="422793" y="150782"/>
                    <a:pt x="418984" y="149449"/>
                  </a:cubicBezTo>
                  <a:cubicBezTo>
                    <a:pt x="415078" y="148115"/>
                    <a:pt x="410887" y="150211"/>
                    <a:pt x="409554" y="154021"/>
                  </a:cubicBezTo>
                  <a:cubicBezTo>
                    <a:pt x="401934" y="176024"/>
                    <a:pt x="384122" y="205265"/>
                    <a:pt x="376026" y="218029"/>
                  </a:cubicBezTo>
                  <a:cubicBezTo>
                    <a:pt x="368692" y="213647"/>
                    <a:pt x="360119" y="210599"/>
                    <a:pt x="351166" y="207456"/>
                  </a:cubicBezTo>
                  <a:cubicBezTo>
                    <a:pt x="338307" y="202884"/>
                    <a:pt x="325067" y="198217"/>
                    <a:pt x="316304" y="189549"/>
                  </a:cubicBezTo>
                  <a:cubicBezTo>
                    <a:pt x="307541" y="180881"/>
                    <a:pt x="302874" y="167546"/>
                    <a:pt x="298397" y="154688"/>
                  </a:cubicBezTo>
                  <a:cubicBezTo>
                    <a:pt x="295254" y="145734"/>
                    <a:pt x="292206" y="137162"/>
                    <a:pt x="287824" y="129827"/>
                  </a:cubicBezTo>
                  <a:cubicBezTo>
                    <a:pt x="300493" y="121731"/>
                    <a:pt x="329735" y="103824"/>
                    <a:pt x="351833" y="96299"/>
                  </a:cubicBezTo>
                  <a:cubicBezTo>
                    <a:pt x="355738" y="94966"/>
                    <a:pt x="357738" y="90775"/>
                    <a:pt x="356405" y="86870"/>
                  </a:cubicBezTo>
                  <a:cubicBezTo>
                    <a:pt x="355071" y="82964"/>
                    <a:pt x="350880" y="80964"/>
                    <a:pt x="346975" y="82298"/>
                  </a:cubicBezTo>
                  <a:cubicBezTo>
                    <a:pt x="322591" y="90680"/>
                    <a:pt x="291349" y="110015"/>
                    <a:pt x="278776" y="118016"/>
                  </a:cubicBezTo>
                  <a:cubicBezTo>
                    <a:pt x="273632" y="112111"/>
                    <a:pt x="268584" y="106586"/>
                    <a:pt x="264012" y="101633"/>
                  </a:cubicBezTo>
                  <a:cubicBezTo>
                    <a:pt x="237723" y="73058"/>
                    <a:pt x="229436" y="62390"/>
                    <a:pt x="246200" y="45626"/>
                  </a:cubicBezTo>
                  <a:cubicBezTo>
                    <a:pt x="264298" y="27338"/>
                    <a:pt x="302207" y="14861"/>
                    <a:pt x="340307" y="14956"/>
                  </a:cubicBezTo>
                  <a:cubicBezTo>
                    <a:pt x="366120" y="14956"/>
                    <a:pt x="413935" y="20385"/>
                    <a:pt x="449749" y="56199"/>
                  </a:cubicBezTo>
                  <a:cubicBezTo>
                    <a:pt x="485849" y="92299"/>
                    <a:pt x="491088" y="140686"/>
                    <a:pt x="490993" y="166308"/>
                  </a:cubicBezTo>
                  <a:cubicBezTo>
                    <a:pt x="490897" y="204503"/>
                    <a:pt x="478801" y="241175"/>
                    <a:pt x="460322" y="259748"/>
                  </a:cubicBezTo>
                  <a:lnTo>
                    <a:pt x="460322" y="2597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2" name="Google Shape;4932;p57"/>
            <p:cNvSpPr/>
            <p:nvPr/>
          </p:nvSpPr>
          <p:spPr>
            <a:xfrm>
              <a:off x="8756683" y="2923287"/>
              <a:ext cx="59875" cy="59942"/>
            </a:xfrm>
            <a:custGeom>
              <a:rect b="b" l="l" r="r" t="t"/>
              <a:pathLst>
                <a:path extrusionOk="0" h="59942" w="59875">
                  <a:moveTo>
                    <a:pt x="47655" y="12222"/>
                  </a:moveTo>
                  <a:cubicBezTo>
                    <a:pt x="41654" y="6222"/>
                    <a:pt x="34319" y="2031"/>
                    <a:pt x="26985" y="602"/>
                  </a:cubicBezTo>
                  <a:cubicBezTo>
                    <a:pt x="18698" y="-1113"/>
                    <a:pt x="11078" y="888"/>
                    <a:pt x="5935" y="5936"/>
                  </a:cubicBezTo>
                  <a:cubicBezTo>
                    <a:pt x="-3971" y="15842"/>
                    <a:pt x="-1209" y="34130"/>
                    <a:pt x="12221" y="47655"/>
                  </a:cubicBezTo>
                  <a:cubicBezTo>
                    <a:pt x="20223" y="55656"/>
                    <a:pt x="30033" y="59943"/>
                    <a:pt x="38701" y="59943"/>
                  </a:cubicBezTo>
                  <a:cubicBezTo>
                    <a:pt x="44607" y="59943"/>
                    <a:pt x="49941" y="58038"/>
                    <a:pt x="53941" y="54037"/>
                  </a:cubicBezTo>
                  <a:cubicBezTo>
                    <a:pt x="63847" y="44131"/>
                    <a:pt x="61085" y="25843"/>
                    <a:pt x="47655" y="12318"/>
                  </a:cubicBezTo>
                  <a:close/>
                  <a:moveTo>
                    <a:pt x="43464" y="43464"/>
                  </a:moveTo>
                  <a:cubicBezTo>
                    <a:pt x="40034" y="46893"/>
                    <a:pt x="30509" y="44893"/>
                    <a:pt x="22699" y="37178"/>
                  </a:cubicBezTo>
                  <a:cubicBezTo>
                    <a:pt x="14983" y="29463"/>
                    <a:pt x="12984" y="19842"/>
                    <a:pt x="16412" y="16413"/>
                  </a:cubicBezTo>
                  <a:cubicBezTo>
                    <a:pt x="17651" y="15175"/>
                    <a:pt x="19460" y="14794"/>
                    <a:pt x="21175" y="14794"/>
                  </a:cubicBezTo>
                  <a:cubicBezTo>
                    <a:pt x="22318" y="14794"/>
                    <a:pt x="23365" y="14985"/>
                    <a:pt x="24032" y="15080"/>
                  </a:cubicBezTo>
                  <a:cubicBezTo>
                    <a:pt x="28414" y="15937"/>
                    <a:pt x="33272" y="18795"/>
                    <a:pt x="37177" y="22700"/>
                  </a:cubicBezTo>
                  <a:cubicBezTo>
                    <a:pt x="44892" y="30415"/>
                    <a:pt x="46893" y="40035"/>
                    <a:pt x="43464" y="434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3" name="Google Shape;4933;p57"/>
            <p:cNvSpPr/>
            <p:nvPr/>
          </p:nvSpPr>
          <p:spPr>
            <a:xfrm>
              <a:off x="8379930" y="3209766"/>
              <a:ext cx="87761" cy="66356"/>
            </a:xfrm>
            <a:custGeom>
              <a:rect b="b" l="l" r="r" t="t"/>
              <a:pathLst>
                <a:path extrusionOk="0" h="66356" w="87761">
                  <a:moveTo>
                    <a:pt x="77031" y="730"/>
                  </a:moveTo>
                  <a:cubicBezTo>
                    <a:pt x="40360" y="19208"/>
                    <a:pt x="16452" y="36163"/>
                    <a:pt x="1688" y="54165"/>
                  </a:cubicBezTo>
                  <a:cubicBezTo>
                    <a:pt x="-884" y="57308"/>
                    <a:pt x="-503" y="61975"/>
                    <a:pt x="2736" y="64642"/>
                  </a:cubicBezTo>
                  <a:cubicBezTo>
                    <a:pt x="4069" y="65785"/>
                    <a:pt x="5784" y="66357"/>
                    <a:pt x="7403" y="66357"/>
                  </a:cubicBezTo>
                  <a:cubicBezTo>
                    <a:pt x="9499" y="66357"/>
                    <a:pt x="11689" y="65404"/>
                    <a:pt x="13118" y="63690"/>
                  </a:cubicBezTo>
                  <a:cubicBezTo>
                    <a:pt x="26358" y="47593"/>
                    <a:pt x="49408" y="31400"/>
                    <a:pt x="83698" y="14065"/>
                  </a:cubicBezTo>
                  <a:cubicBezTo>
                    <a:pt x="87318" y="12255"/>
                    <a:pt x="88842" y="7778"/>
                    <a:pt x="86936" y="4063"/>
                  </a:cubicBezTo>
                  <a:cubicBezTo>
                    <a:pt x="85127" y="444"/>
                    <a:pt x="80650" y="-1080"/>
                    <a:pt x="76935" y="8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4" name="Google Shape;4934;p57"/>
            <p:cNvSpPr/>
            <p:nvPr/>
          </p:nvSpPr>
          <p:spPr>
            <a:xfrm>
              <a:off x="8740330" y="2892361"/>
              <a:ext cx="14858" cy="14858"/>
            </a:xfrm>
            <a:custGeom>
              <a:rect b="b" l="l" r="r" t="t"/>
              <a:pathLst>
                <a:path extrusionOk="0" h="14858" w="14858">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5" name="Google Shape;4935;p57"/>
            <p:cNvSpPr/>
            <p:nvPr/>
          </p:nvSpPr>
          <p:spPr>
            <a:xfrm>
              <a:off x="8706421" y="2882931"/>
              <a:ext cx="14858" cy="14858"/>
            </a:xfrm>
            <a:custGeom>
              <a:rect b="b" l="l" r="r" t="t"/>
              <a:pathLst>
                <a:path extrusionOk="0" h="14858" w="14858">
                  <a:moveTo>
                    <a:pt x="14859" y="7429"/>
                  </a:moveTo>
                  <a:cubicBezTo>
                    <a:pt x="14859" y="11533"/>
                    <a:pt x="11532" y="14859"/>
                    <a:pt x="7429" y="14859"/>
                  </a:cubicBezTo>
                  <a:cubicBezTo>
                    <a:pt x="3326" y="14859"/>
                    <a:pt x="-1" y="11533"/>
                    <a:pt x="-1" y="7429"/>
                  </a:cubicBezTo>
                  <a:cubicBezTo>
                    <a:pt x="-1" y="3326"/>
                    <a:pt x="3326" y="0"/>
                    <a:pt x="7429" y="0"/>
                  </a:cubicBezTo>
                  <a:cubicBezTo>
                    <a:pt x="11532"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6" name="Google Shape;4936;p57"/>
            <p:cNvSpPr/>
            <p:nvPr/>
          </p:nvSpPr>
          <p:spPr>
            <a:xfrm>
              <a:off x="8805385" y="3008661"/>
              <a:ext cx="14858" cy="14859"/>
            </a:xfrm>
            <a:custGeom>
              <a:rect b="b" l="l" r="r" t="t"/>
              <a:pathLst>
                <a:path extrusionOk="0" h="14859" w="14858">
                  <a:moveTo>
                    <a:pt x="14859" y="7429"/>
                  </a:moveTo>
                  <a:cubicBezTo>
                    <a:pt x="14859" y="11533"/>
                    <a:pt x="11533" y="14859"/>
                    <a:pt x="7429" y="14859"/>
                  </a:cubicBezTo>
                  <a:cubicBezTo>
                    <a:pt x="3326" y="14859"/>
                    <a:pt x="0" y="11533"/>
                    <a:pt x="0" y="7429"/>
                  </a:cubicBezTo>
                  <a:cubicBezTo>
                    <a:pt x="0" y="3326"/>
                    <a:pt x="3326" y="0"/>
                    <a:pt x="7429" y="0"/>
                  </a:cubicBezTo>
                  <a:cubicBezTo>
                    <a:pt x="11533" y="0"/>
                    <a:pt x="14859" y="3326"/>
                    <a:pt x="14859" y="742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37" name="Google Shape;4937;p57"/>
          <p:cNvGrpSpPr/>
          <p:nvPr/>
        </p:nvGrpSpPr>
        <p:grpSpPr>
          <a:xfrm>
            <a:off x="7707078" y="2434277"/>
            <a:ext cx="286368" cy="286355"/>
            <a:chOff x="9062809" y="2809494"/>
            <a:chExt cx="438005" cy="438053"/>
          </a:xfrm>
        </p:grpSpPr>
        <p:sp>
          <p:nvSpPr>
            <p:cNvPr id="4938" name="Google Shape;4938;p57"/>
            <p:cNvSpPr/>
            <p:nvPr/>
          </p:nvSpPr>
          <p:spPr>
            <a:xfrm>
              <a:off x="9418271" y="3052810"/>
              <a:ext cx="82528" cy="26622"/>
            </a:xfrm>
            <a:custGeom>
              <a:rect b="b" l="l" r="r" t="t"/>
              <a:pathLst>
                <a:path extrusionOk="0" h="26622" w="82528">
                  <a:moveTo>
                    <a:pt x="1857" y="1953"/>
                  </a:moveTo>
                  <a:cubicBezTo>
                    <a:pt x="-619" y="4429"/>
                    <a:pt x="-619" y="8525"/>
                    <a:pt x="1857" y="11001"/>
                  </a:cubicBezTo>
                  <a:cubicBezTo>
                    <a:pt x="12145" y="21193"/>
                    <a:pt x="26527" y="26622"/>
                    <a:pt x="41767" y="26622"/>
                  </a:cubicBezTo>
                  <a:cubicBezTo>
                    <a:pt x="55007" y="26622"/>
                    <a:pt x="69485" y="22527"/>
                    <a:pt x="80058" y="14430"/>
                  </a:cubicBezTo>
                  <a:cubicBezTo>
                    <a:pt x="86630" y="9382"/>
                    <a:pt x="78724" y="-810"/>
                    <a:pt x="72247" y="4239"/>
                  </a:cubicBezTo>
                  <a:cubicBezTo>
                    <a:pt x="55102" y="17478"/>
                    <a:pt x="26527" y="17383"/>
                    <a:pt x="10906" y="1857"/>
                  </a:cubicBezTo>
                  <a:cubicBezTo>
                    <a:pt x="8430" y="-619"/>
                    <a:pt x="4334" y="-619"/>
                    <a:pt x="1857" y="1857"/>
                  </a:cubicBezTo>
                  <a:lnTo>
                    <a:pt x="1857" y="18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9" name="Google Shape;4939;p57"/>
            <p:cNvSpPr/>
            <p:nvPr/>
          </p:nvSpPr>
          <p:spPr>
            <a:xfrm>
              <a:off x="9063037" y="2809494"/>
              <a:ext cx="437757" cy="303085"/>
            </a:xfrm>
            <a:custGeom>
              <a:rect b="b" l="l" r="r" t="t"/>
              <a:pathLst>
                <a:path extrusionOk="0" h="303085" w="437757">
                  <a:moveTo>
                    <a:pt x="48387" y="253079"/>
                  </a:moveTo>
                  <a:cubicBezTo>
                    <a:pt x="36195" y="261366"/>
                    <a:pt x="21717" y="265557"/>
                    <a:pt x="6286" y="265081"/>
                  </a:cubicBezTo>
                  <a:cubicBezTo>
                    <a:pt x="-3524" y="264795"/>
                    <a:pt x="-667" y="277940"/>
                    <a:pt x="8573" y="277940"/>
                  </a:cubicBezTo>
                  <a:cubicBezTo>
                    <a:pt x="25813" y="277940"/>
                    <a:pt x="42005" y="272987"/>
                    <a:pt x="55816" y="263557"/>
                  </a:cubicBezTo>
                  <a:cubicBezTo>
                    <a:pt x="84677" y="243840"/>
                    <a:pt x="102870" y="198406"/>
                    <a:pt x="115252" y="166021"/>
                  </a:cubicBezTo>
                  <a:cubicBezTo>
                    <a:pt x="142113" y="95726"/>
                    <a:pt x="190881" y="68675"/>
                    <a:pt x="216598" y="60770"/>
                  </a:cubicBezTo>
                  <a:cubicBezTo>
                    <a:pt x="238220" y="54197"/>
                    <a:pt x="264128" y="53340"/>
                    <a:pt x="286321" y="61532"/>
                  </a:cubicBezTo>
                  <a:cubicBezTo>
                    <a:pt x="268605" y="59722"/>
                    <a:pt x="250317" y="63722"/>
                    <a:pt x="233267" y="73247"/>
                  </a:cubicBezTo>
                  <a:cubicBezTo>
                    <a:pt x="215075" y="83344"/>
                    <a:pt x="196882" y="102394"/>
                    <a:pt x="184785" y="124111"/>
                  </a:cubicBezTo>
                  <a:cubicBezTo>
                    <a:pt x="170879" y="148876"/>
                    <a:pt x="165545" y="175546"/>
                    <a:pt x="169640" y="199168"/>
                  </a:cubicBezTo>
                  <a:cubicBezTo>
                    <a:pt x="174689" y="228029"/>
                    <a:pt x="195834" y="255080"/>
                    <a:pt x="227266" y="255080"/>
                  </a:cubicBezTo>
                  <a:cubicBezTo>
                    <a:pt x="250317" y="255080"/>
                    <a:pt x="273844" y="240221"/>
                    <a:pt x="291941" y="213646"/>
                  </a:cubicBezTo>
                  <a:cubicBezTo>
                    <a:pt x="310134" y="192786"/>
                    <a:pt x="321469" y="168402"/>
                    <a:pt x="352806" y="165354"/>
                  </a:cubicBezTo>
                  <a:cubicBezTo>
                    <a:pt x="340709" y="170021"/>
                    <a:pt x="320993" y="182309"/>
                    <a:pt x="314039" y="213646"/>
                  </a:cubicBezTo>
                  <a:cubicBezTo>
                    <a:pt x="307848" y="241364"/>
                    <a:pt x="316897" y="268224"/>
                    <a:pt x="338042" y="285560"/>
                  </a:cubicBezTo>
                  <a:cubicBezTo>
                    <a:pt x="352234" y="297180"/>
                    <a:pt x="370046" y="303086"/>
                    <a:pt x="389191" y="303086"/>
                  </a:cubicBezTo>
                  <a:cubicBezTo>
                    <a:pt x="403670" y="303086"/>
                    <a:pt x="418909" y="299752"/>
                    <a:pt x="434054" y="292989"/>
                  </a:cubicBezTo>
                  <a:cubicBezTo>
                    <a:pt x="441674" y="289560"/>
                    <a:pt x="436340" y="277844"/>
                    <a:pt x="428816" y="281273"/>
                  </a:cubicBezTo>
                  <a:cubicBezTo>
                    <a:pt x="398145" y="294989"/>
                    <a:pt x="367284" y="292894"/>
                    <a:pt x="346139" y="275654"/>
                  </a:cubicBezTo>
                  <a:cubicBezTo>
                    <a:pt x="328803" y="261461"/>
                    <a:pt x="321469" y="239363"/>
                    <a:pt x="326517" y="216503"/>
                  </a:cubicBezTo>
                  <a:cubicBezTo>
                    <a:pt x="331851" y="192691"/>
                    <a:pt x="345472" y="182213"/>
                    <a:pt x="356616" y="177737"/>
                  </a:cubicBezTo>
                  <a:cubicBezTo>
                    <a:pt x="347949" y="185833"/>
                    <a:pt x="342900" y="197358"/>
                    <a:pt x="341566" y="208979"/>
                  </a:cubicBezTo>
                  <a:cubicBezTo>
                    <a:pt x="340614" y="217265"/>
                    <a:pt x="353377" y="218694"/>
                    <a:pt x="354330" y="210407"/>
                  </a:cubicBezTo>
                  <a:cubicBezTo>
                    <a:pt x="356330" y="192691"/>
                    <a:pt x="370427" y="176975"/>
                    <a:pt x="389191" y="178308"/>
                  </a:cubicBezTo>
                  <a:cubicBezTo>
                    <a:pt x="394335" y="178308"/>
                    <a:pt x="398145" y="172784"/>
                    <a:pt x="394907" y="168212"/>
                  </a:cubicBezTo>
                  <a:cubicBezTo>
                    <a:pt x="377666" y="144209"/>
                    <a:pt x="339376" y="150876"/>
                    <a:pt x="318325" y="164783"/>
                  </a:cubicBezTo>
                  <a:cubicBezTo>
                    <a:pt x="302990" y="174974"/>
                    <a:pt x="294989" y="189357"/>
                    <a:pt x="283940" y="203359"/>
                  </a:cubicBezTo>
                  <a:cubicBezTo>
                    <a:pt x="262414" y="230505"/>
                    <a:pt x="221742" y="224314"/>
                    <a:pt x="213932" y="189071"/>
                  </a:cubicBezTo>
                  <a:cubicBezTo>
                    <a:pt x="210408" y="173069"/>
                    <a:pt x="213455" y="156686"/>
                    <a:pt x="216694" y="145733"/>
                  </a:cubicBezTo>
                  <a:cubicBezTo>
                    <a:pt x="221456" y="129540"/>
                    <a:pt x="229838" y="115443"/>
                    <a:pt x="240887" y="104870"/>
                  </a:cubicBezTo>
                  <a:cubicBezTo>
                    <a:pt x="252793" y="93536"/>
                    <a:pt x="268129" y="86106"/>
                    <a:pt x="284131" y="84106"/>
                  </a:cubicBezTo>
                  <a:cubicBezTo>
                    <a:pt x="300704" y="81915"/>
                    <a:pt x="316230" y="86201"/>
                    <a:pt x="326612" y="95822"/>
                  </a:cubicBezTo>
                  <a:cubicBezTo>
                    <a:pt x="332041" y="100775"/>
                    <a:pt x="339947" y="93917"/>
                    <a:pt x="336518" y="87916"/>
                  </a:cubicBezTo>
                  <a:cubicBezTo>
                    <a:pt x="324993" y="67532"/>
                    <a:pt x="306038" y="53245"/>
                    <a:pt x="281654" y="46768"/>
                  </a:cubicBezTo>
                  <a:cubicBezTo>
                    <a:pt x="260223" y="41053"/>
                    <a:pt x="235744" y="41720"/>
                    <a:pt x="212884" y="48673"/>
                  </a:cubicBezTo>
                  <a:cubicBezTo>
                    <a:pt x="198501" y="53054"/>
                    <a:pt x="184880" y="59817"/>
                    <a:pt x="172308" y="68580"/>
                  </a:cubicBezTo>
                  <a:cubicBezTo>
                    <a:pt x="168497" y="51149"/>
                    <a:pt x="159448" y="35338"/>
                    <a:pt x="146209" y="23051"/>
                  </a:cubicBezTo>
                  <a:cubicBezTo>
                    <a:pt x="130111" y="8192"/>
                    <a:pt x="109157" y="0"/>
                    <a:pt x="87154" y="0"/>
                  </a:cubicBezTo>
                  <a:cubicBezTo>
                    <a:pt x="39052" y="0"/>
                    <a:pt x="0" y="39148"/>
                    <a:pt x="0" y="87154"/>
                  </a:cubicBezTo>
                  <a:cubicBezTo>
                    <a:pt x="0" y="135160"/>
                    <a:pt x="39148" y="174308"/>
                    <a:pt x="87154" y="174308"/>
                  </a:cubicBezTo>
                  <a:cubicBezTo>
                    <a:pt x="91059" y="174308"/>
                    <a:pt x="94964" y="174022"/>
                    <a:pt x="98870" y="173546"/>
                  </a:cubicBezTo>
                  <a:cubicBezTo>
                    <a:pt x="87344" y="205550"/>
                    <a:pt x="74676" y="233458"/>
                    <a:pt x="48387" y="253175"/>
                  </a:cubicBezTo>
                  <a:lnTo>
                    <a:pt x="48387" y="253175"/>
                  </a:lnTo>
                  <a:close/>
                  <a:moveTo>
                    <a:pt x="231934" y="95440"/>
                  </a:moveTo>
                  <a:cubicBezTo>
                    <a:pt x="219170" y="107537"/>
                    <a:pt x="209550" y="123730"/>
                    <a:pt x="204216" y="142018"/>
                  </a:cubicBezTo>
                  <a:cubicBezTo>
                    <a:pt x="193262" y="179642"/>
                    <a:pt x="203359" y="238030"/>
                    <a:pt x="254413" y="233648"/>
                  </a:cubicBezTo>
                  <a:cubicBezTo>
                    <a:pt x="242697" y="241078"/>
                    <a:pt x="230410" y="243935"/>
                    <a:pt x="218789" y="241459"/>
                  </a:cubicBezTo>
                  <a:cubicBezTo>
                    <a:pt x="200311" y="237458"/>
                    <a:pt x="186309" y="220504"/>
                    <a:pt x="182309" y="197072"/>
                  </a:cubicBezTo>
                  <a:cubicBezTo>
                    <a:pt x="178689" y="176308"/>
                    <a:pt x="183547" y="152686"/>
                    <a:pt x="196025" y="130397"/>
                  </a:cubicBezTo>
                  <a:cubicBezTo>
                    <a:pt x="207073" y="110681"/>
                    <a:pt x="223361" y="93536"/>
                    <a:pt x="239554" y="84487"/>
                  </a:cubicBezTo>
                  <a:cubicBezTo>
                    <a:pt x="248031" y="79724"/>
                    <a:pt x="256794" y="76676"/>
                    <a:pt x="265557" y="75152"/>
                  </a:cubicBezTo>
                  <a:cubicBezTo>
                    <a:pt x="253175" y="79343"/>
                    <a:pt x="241649" y="86297"/>
                    <a:pt x="232029" y="95440"/>
                  </a:cubicBezTo>
                  <a:close/>
                  <a:moveTo>
                    <a:pt x="12764" y="87059"/>
                  </a:moveTo>
                  <a:cubicBezTo>
                    <a:pt x="12764" y="46101"/>
                    <a:pt x="46101" y="12668"/>
                    <a:pt x="87154" y="12668"/>
                  </a:cubicBezTo>
                  <a:cubicBezTo>
                    <a:pt x="105823" y="12668"/>
                    <a:pt x="123730" y="19622"/>
                    <a:pt x="137446" y="32290"/>
                  </a:cubicBezTo>
                  <a:cubicBezTo>
                    <a:pt x="150305" y="44101"/>
                    <a:pt x="158496" y="60008"/>
                    <a:pt x="160782" y="77153"/>
                  </a:cubicBezTo>
                  <a:cubicBezTo>
                    <a:pt x="137160" y="97155"/>
                    <a:pt x="117729" y="125063"/>
                    <a:pt x="103917" y="159449"/>
                  </a:cubicBezTo>
                  <a:cubicBezTo>
                    <a:pt x="98393" y="160687"/>
                    <a:pt x="92773" y="161354"/>
                    <a:pt x="87059" y="161354"/>
                  </a:cubicBezTo>
                  <a:cubicBezTo>
                    <a:pt x="46101" y="161354"/>
                    <a:pt x="12668" y="128016"/>
                    <a:pt x="12668" y="869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0" name="Google Shape;4940;p57"/>
            <p:cNvSpPr/>
            <p:nvPr/>
          </p:nvSpPr>
          <p:spPr>
            <a:xfrm>
              <a:off x="9063013" y="3234689"/>
              <a:ext cx="437720" cy="12858"/>
            </a:xfrm>
            <a:custGeom>
              <a:rect b="b" l="l" r="r" t="t"/>
              <a:pathLst>
                <a:path extrusionOk="0" h="12858" w="437720">
                  <a:moveTo>
                    <a:pt x="431506" y="0"/>
                  </a:moveTo>
                  <a:lnTo>
                    <a:pt x="6215" y="0"/>
                  </a:lnTo>
                  <a:cubicBezTo>
                    <a:pt x="-2072" y="0"/>
                    <a:pt x="-2072" y="12859"/>
                    <a:pt x="6215" y="12859"/>
                  </a:cubicBezTo>
                  <a:lnTo>
                    <a:pt x="431506" y="12859"/>
                  </a:lnTo>
                  <a:cubicBezTo>
                    <a:pt x="439793" y="12859"/>
                    <a:pt x="439793" y="0"/>
                    <a:pt x="43150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1" name="Google Shape;4941;p57"/>
            <p:cNvSpPr/>
            <p:nvPr/>
          </p:nvSpPr>
          <p:spPr>
            <a:xfrm>
              <a:off x="9062809" y="3079359"/>
              <a:ext cx="438005" cy="113040"/>
            </a:xfrm>
            <a:custGeom>
              <a:rect b="b" l="l" r="r" t="t"/>
              <a:pathLst>
                <a:path extrusionOk="0" h="113040" w="438005">
                  <a:moveTo>
                    <a:pt x="2895" y="94275"/>
                  </a:moveTo>
                  <a:cubicBezTo>
                    <a:pt x="8419" y="97895"/>
                    <a:pt x="13848" y="99419"/>
                    <a:pt x="19087" y="99419"/>
                  </a:cubicBezTo>
                  <a:cubicBezTo>
                    <a:pt x="38137" y="99419"/>
                    <a:pt x="55282" y="79702"/>
                    <a:pt x="66617" y="66748"/>
                  </a:cubicBezTo>
                  <a:cubicBezTo>
                    <a:pt x="82048" y="49127"/>
                    <a:pt x="99002" y="31125"/>
                    <a:pt x="120338" y="20838"/>
                  </a:cubicBezTo>
                  <a:cubicBezTo>
                    <a:pt x="107003" y="34458"/>
                    <a:pt x="100716" y="52746"/>
                    <a:pt x="103288" y="70368"/>
                  </a:cubicBezTo>
                  <a:cubicBezTo>
                    <a:pt x="104527" y="78369"/>
                    <a:pt x="117195" y="76749"/>
                    <a:pt x="115957" y="68463"/>
                  </a:cubicBezTo>
                  <a:cubicBezTo>
                    <a:pt x="113861" y="54080"/>
                    <a:pt x="119481" y="39030"/>
                    <a:pt x="131101" y="28172"/>
                  </a:cubicBezTo>
                  <a:cubicBezTo>
                    <a:pt x="135007" y="24743"/>
                    <a:pt x="139388" y="21981"/>
                    <a:pt x="143960" y="19980"/>
                  </a:cubicBezTo>
                  <a:cubicBezTo>
                    <a:pt x="134816" y="26934"/>
                    <a:pt x="127672" y="36554"/>
                    <a:pt x="127863" y="50079"/>
                  </a:cubicBezTo>
                  <a:cubicBezTo>
                    <a:pt x="128148" y="72558"/>
                    <a:pt x="152818" y="84465"/>
                    <a:pt x="172821" y="81988"/>
                  </a:cubicBezTo>
                  <a:cubicBezTo>
                    <a:pt x="194443" y="79321"/>
                    <a:pt x="213016" y="66367"/>
                    <a:pt x="234448" y="63129"/>
                  </a:cubicBezTo>
                  <a:cubicBezTo>
                    <a:pt x="218350" y="68558"/>
                    <a:pt x="204253" y="77702"/>
                    <a:pt x="191108" y="86846"/>
                  </a:cubicBezTo>
                  <a:cubicBezTo>
                    <a:pt x="181679" y="93418"/>
                    <a:pt x="157199" y="107420"/>
                    <a:pt x="134816" y="95990"/>
                  </a:cubicBezTo>
                  <a:cubicBezTo>
                    <a:pt x="127386" y="92180"/>
                    <a:pt x="121576" y="103610"/>
                    <a:pt x="129006" y="107420"/>
                  </a:cubicBezTo>
                  <a:cubicBezTo>
                    <a:pt x="151770" y="119040"/>
                    <a:pt x="178535" y="111135"/>
                    <a:pt x="198443" y="97419"/>
                  </a:cubicBezTo>
                  <a:cubicBezTo>
                    <a:pt x="213873" y="86751"/>
                    <a:pt x="230542" y="75987"/>
                    <a:pt x="249687" y="72368"/>
                  </a:cubicBezTo>
                  <a:cubicBezTo>
                    <a:pt x="263403" y="69796"/>
                    <a:pt x="278072" y="70939"/>
                    <a:pt x="292169" y="75606"/>
                  </a:cubicBezTo>
                  <a:cubicBezTo>
                    <a:pt x="324268" y="87798"/>
                    <a:pt x="364559" y="101514"/>
                    <a:pt x="433425" y="82750"/>
                  </a:cubicBezTo>
                  <a:cubicBezTo>
                    <a:pt x="441426" y="80559"/>
                    <a:pt x="438092" y="68177"/>
                    <a:pt x="429996" y="70368"/>
                  </a:cubicBezTo>
                  <a:cubicBezTo>
                    <a:pt x="362558" y="88846"/>
                    <a:pt x="325601" y="74654"/>
                    <a:pt x="293026" y="62176"/>
                  </a:cubicBezTo>
                  <a:cubicBezTo>
                    <a:pt x="278072" y="56461"/>
                    <a:pt x="263880" y="51032"/>
                    <a:pt x="248545" y="49794"/>
                  </a:cubicBezTo>
                  <a:cubicBezTo>
                    <a:pt x="220446" y="47508"/>
                    <a:pt x="198157" y="65891"/>
                    <a:pt x="171202" y="69225"/>
                  </a:cubicBezTo>
                  <a:cubicBezTo>
                    <a:pt x="158914" y="70749"/>
                    <a:pt x="140912" y="64653"/>
                    <a:pt x="140721" y="49889"/>
                  </a:cubicBezTo>
                  <a:cubicBezTo>
                    <a:pt x="140435" y="30648"/>
                    <a:pt x="163867" y="22457"/>
                    <a:pt x="178631" y="17409"/>
                  </a:cubicBezTo>
                  <a:cubicBezTo>
                    <a:pt x="184155" y="15504"/>
                    <a:pt x="184346" y="7598"/>
                    <a:pt x="179012" y="5407"/>
                  </a:cubicBezTo>
                  <a:cubicBezTo>
                    <a:pt x="156438" y="-4689"/>
                    <a:pt x="127577" y="-498"/>
                    <a:pt x="101669" y="16742"/>
                  </a:cubicBezTo>
                  <a:cubicBezTo>
                    <a:pt x="84714" y="27981"/>
                    <a:pt x="70236" y="43031"/>
                    <a:pt x="56902" y="58366"/>
                  </a:cubicBezTo>
                  <a:cubicBezTo>
                    <a:pt x="40518" y="77130"/>
                    <a:pt x="24516" y="93228"/>
                    <a:pt x="9943" y="83607"/>
                  </a:cubicBezTo>
                  <a:cubicBezTo>
                    <a:pt x="2990" y="79035"/>
                    <a:pt x="-4059" y="89703"/>
                    <a:pt x="2800" y="94275"/>
                  </a:cubicBezTo>
                  <a:lnTo>
                    <a:pt x="2800" y="942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42" name="Google Shape;4942;p57"/>
          <p:cNvGrpSpPr/>
          <p:nvPr/>
        </p:nvGrpSpPr>
        <p:grpSpPr>
          <a:xfrm>
            <a:off x="8145441" y="2453754"/>
            <a:ext cx="281189" cy="247401"/>
            <a:chOff x="2691097" y="3631310"/>
            <a:chExt cx="470058" cy="413575"/>
          </a:xfrm>
        </p:grpSpPr>
        <p:sp>
          <p:nvSpPr>
            <p:cNvPr id="4943" name="Google Shape;4943;p57"/>
            <p:cNvSpPr/>
            <p:nvPr/>
          </p:nvSpPr>
          <p:spPr>
            <a:xfrm>
              <a:off x="2691097" y="3631310"/>
              <a:ext cx="470058" cy="413575"/>
            </a:xfrm>
            <a:custGeom>
              <a:rect b="b" l="l" r="r" t="t"/>
              <a:pathLst>
                <a:path extrusionOk="0" h="413575" w="470058">
                  <a:moveTo>
                    <a:pt x="463201" y="145066"/>
                  </a:moveTo>
                  <a:cubicBezTo>
                    <a:pt x="467011" y="145066"/>
                    <a:pt x="470059" y="142018"/>
                    <a:pt x="470059" y="138208"/>
                  </a:cubicBezTo>
                  <a:lnTo>
                    <a:pt x="470059" y="101822"/>
                  </a:lnTo>
                  <a:cubicBezTo>
                    <a:pt x="470059" y="95155"/>
                    <a:pt x="467201" y="88773"/>
                    <a:pt x="462153" y="84392"/>
                  </a:cubicBezTo>
                  <a:cubicBezTo>
                    <a:pt x="457105" y="80010"/>
                    <a:pt x="450437" y="77915"/>
                    <a:pt x="443865" y="78772"/>
                  </a:cubicBezTo>
                  <a:lnTo>
                    <a:pt x="426720" y="80963"/>
                  </a:lnTo>
                  <a:cubicBezTo>
                    <a:pt x="417195" y="82201"/>
                    <a:pt x="408051" y="86487"/>
                    <a:pt x="401193" y="93250"/>
                  </a:cubicBezTo>
                  <a:lnTo>
                    <a:pt x="383381" y="110585"/>
                  </a:lnTo>
                  <a:lnTo>
                    <a:pt x="383381" y="91726"/>
                  </a:lnTo>
                  <a:cubicBezTo>
                    <a:pt x="397955" y="88583"/>
                    <a:pt x="408813" y="75629"/>
                    <a:pt x="408813" y="60103"/>
                  </a:cubicBezTo>
                  <a:cubicBezTo>
                    <a:pt x="408813" y="48197"/>
                    <a:pt x="398431" y="0"/>
                    <a:pt x="376523" y="0"/>
                  </a:cubicBezTo>
                  <a:cubicBezTo>
                    <a:pt x="354616" y="0"/>
                    <a:pt x="344233" y="48197"/>
                    <a:pt x="344233" y="60103"/>
                  </a:cubicBezTo>
                  <a:cubicBezTo>
                    <a:pt x="344233" y="75533"/>
                    <a:pt x="355187" y="88487"/>
                    <a:pt x="369665" y="91726"/>
                  </a:cubicBezTo>
                  <a:lnTo>
                    <a:pt x="369665" y="123920"/>
                  </a:lnTo>
                  <a:lnTo>
                    <a:pt x="322707" y="169450"/>
                  </a:lnTo>
                  <a:lnTo>
                    <a:pt x="322707" y="151352"/>
                  </a:lnTo>
                  <a:cubicBezTo>
                    <a:pt x="337280" y="148209"/>
                    <a:pt x="348139" y="135255"/>
                    <a:pt x="348139" y="119729"/>
                  </a:cubicBezTo>
                  <a:cubicBezTo>
                    <a:pt x="348139" y="107823"/>
                    <a:pt x="337757" y="59627"/>
                    <a:pt x="315849" y="59627"/>
                  </a:cubicBezTo>
                  <a:cubicBezTo>
                    <a:pt x="293942" y="59627"/>
                    <a:pt x="283559" y="107823"/>
                    <a:pt x="283559" y="119729"/>
                  </a:cubicBezTo>
                  <a:cubicBezTo>
                    <a:pt x="283559" y="135160"/>
                    <a:pt x="294513" y="148114"/>
                    <a:pt x="308991" y="151352"/>
                  </a:cubicBezTo>
                  <a:lnTo>
                    <a:pt x="308991" y="182785"/>
                  </a:lnTo>
                  <a:lnTo>
                    <a:pt x="273082" y="217646"/>
                  </a:lnTo>
                  <a:lnTo>
                    <a:pt x="273082" y="203454"/>
                  </a:lnTo>
                  <a:cubicBezTo>
                    <a:pt x="284036" y="200406"/>
                    <a:pt x="292132" y="190405"/>
                    <a:pt x="292132" y="178499"/>
                  </a:cubicBezTo>
                  <a:cubicBezTo>
                    <a:pt x="292132" y="168974"/>
                    <a:pt x="284131" y="131826"/>
                    <a:pt x="266224" y="131826"/>
                  </a:cubicBezTo>
                  <a:cubicBezTo>
                    <a:pt x="248317" y="131826"/>
                    <a:pt x="240316" y="168974"/>
                    <a:pt x="240316" y="178499"/>
                  </a:cubicBezTo>
                  <a:cubicBezTo>
                    <a:pt x="240316" y="190405"/>
                    <a:pt x="248412" y="200406"/>
                    <a:pt x="259366" y="203454"/>
                  </a:cubicBezTo>
                  <a:lnTo>
                    <a:pt x="259366" y="226409"/>
                  </a:lnTo>
                  <a:lnTo>
                    <a:pt x="239649" y="230315"/>
                  </a:lnTo>
                  <a:lnTo>
                    <a:pt x="190500" y="91154"/>
                  </a:lnTo>
                  <a:cubicBezTo>
                    <a:pt x="188405" y="85154"/>
                    <a:pt x="184118" y="80296"/>
                    <a:pt x="178594" y="77248"/>
                  </a:cubicBezTo>
                  <a:lnTo>
                    <a:pt x="146780" y="60389"/>
                  </a:lnTo>
                  <a:cubicBezTo>
                    <a:pt x="142780" y="58293"/>
                    <a:pt x="138303" y="57341"/>
                    <a:pt x="133922" y="57722"/>
                  </a:cubicBezTo>
                  <a:cubicBezTo>
                    <a:pt x="133922" y="57722"/>
                    <a:pt x="133731" y="57722"/>
                    <a:pt x="133636" y="57722"/>
                  </a:cubicBezTo>
                  <a:cubicBezTo>
                    <a:pt x="133255" y="57722"/>
                    <a:pt x="132874" y="57722"/>
                    <a:pt x="132493" y="57817"/>
                  </a:cubicBezTo>
                  <a:cubicBezTo>
                    <a:pt x="132302" y="57817"/>
                    <a:pt x="132112" y="57817"/>
                    <a:pt x="131826" y="57912"/>
                  </a:cubicBezTo>
                  <a:cubicBezTo>
                    <a:pt x="131540" y="57912"/>
                    <a:pt x="131255" y="57912"/>
                    <a:pt x="131064" y="58007"/>
                  </a:cubicBezTo>
                  <a:cubicBezTo>
                    <a:pt x="130683" y="58007"/>
                    <a:pt x="130207" y="58198"/>
                    <a:pt x="129826" y="58293"/>
                  </a:cubicBezTo>
                  <a:cubicBezTo>
                    <a:pt x="129826" y="58293"/>
                    <a:pt x="129731" y="58293"/>
                    <a:pt x="129635" y="58293"/>
                  </a:cubicBezTo>
                  <a:cubicBezTo>
                    <a:pt x="127730" y="58769"/>
                    <a:pt x="125921" y="59531"/>
                    <a:pt x="124111" y="60579"/>
                  </a:cubicBezTo>
                  <a:lnTo>
                    <a:pt x="113919" y="66389"/>
                  </a:lnTo>
                  <a:cubicBezTo>
                    <a:pt x="107537" y="62865"/>
                    <a:pt x="94298" y="57245"/>
                    <a:pt x="80296" y="61341"/>
                  </a:cubicBezTo>
                  <a:lnTo>
                    <a:pt x="33338" y="38862"/>
                  </a:lnTo>
                  <a:cubicBezTo>
                    <a:pt x="26099" y="35433"/>
                    <a:pt x="17717" y="35909"/>
                    <a:pt x="10859" y="40196"/>
                  </a:cubicBezTo>
                  <a:cubicBezTo>
                    <a:pt x="4096" y="44482"/>
                    <a:pt x="0" y="51816"/>
                    <a:pt x="0" y="59912"/>
                  </a:cubicBezTo>
                  <a:lnTo>
                    <a:pt x="0" y="389953"/>
                  </a:lnTo>
                  <a:cubicBezTo>
                    <a:pt x="0" y="402812"/>
                    <a:pt x="10478" y="413194"/>
                    <a:pt x="23241" y="413194"/>
                  </a:cubicBezTo>
                  <a:lnTo>
                    <a:pt x="73247" y="413194"/>
                  </a:lnTo>
                  <a:cubicBezTo>
                    <a:pt x="77057" y="413194"/>
                    <a:pt x="80105" y="410147"/>
                    <a:pt x="80105" y="406336"/>
                  </a:cubicBezTo>
                  <a:cubicBezTo>
                    <a:pt x="80105" y="402527"/>
                    <a:pt x="77057" y="399478"/>
                    <a:pt x="73247" y="399478"/>
                  </a:cubicBezTo>
                  <a:lnTo>
                    <a:pt x="22955" y="399478"/>
                  </a:lnTo>
                  <a:cubicBezTo>
                    <a:pt x="17717" y="399478"/>
                    <a:pt x="13430" y="395192"/>
                    <a:pt x="13430" y="389953"/>
                  </a:cubicBezTo>
                  <a:lnTo>
                    <a:pt x="13430" y="291560"/>
                  </a:lnTo>
                  <a:cubicBezTo>
                    <a:pt x="24765" y="288989"/>
                    <a:pt x="53816" y="283750"/>
                    <a:pt x="86487" y="287750"/>
                  </a:cubicBezTo>
                  <a:cubicBezTo>
                    <a:pt x="84487" y="293942"/>
                    <a:pt x="80010" y="302895"/>
                    <a:pt x="70580" y="308420"/>
                  </a:cubicBezTo>
                  <a:cubicBezTo>
                    <a:pt x="67247" y="310325"/>
                    <a:pt x="66199" y="314516"/>
                    <a:pt x="68104" y="317849"/>
                  </a:cubicBezTo>
                  <a:cubicBezTo>
                    <a:pt x="69342" y="320040"/>
                    <a:pt x="71723" y="321278"/>
                    <a:pt x="74105" y="321278"/>
                  </a:cubicBezTo>
                  <a:cubicBezTo>
                    <a:pt x="75248" y="321278"/>
                    <a:pt x="76486" y="320993"/>
                    <a:pt x="77534" y="320326"/>
                  </a:cubicBezTo>
                  <a:cubicBezTo>
                    <a:pt x="97917" y="308420"/>
                    <a:pt x="101441" y="285845"/>
                    <a:pt x="101822" y="282988"/>
                  </a:cubicBezTo>
                  <a:cubicBezTo>
                    <a:pt x="102203" y="280607"/>
                    <a:pt x="106204" y="256127"/>
                    <a:pt x="106394" y="218218"/>
                  </a:cubicBezTo>
                  <a:cubicBezTo>
                    <a:pt x="106585" y="183547"/>
                    <a:pt x="103442" y="130874"/>
                    <a:pt x="88011" y="73819"/>
                  </a:cubicBezTo>
                  <a:cubicBezTo>
                    <a:pt x="96774" y="73057"/>
                    <a:pt x="104966" y="77343"/>
                    <a:pt x="108109" y="79153"/>
                  </a:cubicBezTo>
                  <a:cubicBezTo>
                    <a:pt x="115824" y="94774"/>
                    <a:pt x="174784" y="215646"/>
                    <a:pt x="187452" y="288131"/>
                  </a:cubicBezTo>
                  <a:cubicBezTo>
                    <a:pt x="187452" y="288131"/>
                    <a:pt x="187452" y="288131"/>
                    <a:pt x="187452" y="288131"/>
                  </a:cubicBezTo>
                  <a:cubicBezTo>
                    <a:pt x="187452" y="288131"/>
                    <a:pt x="187452" y="288131"/>
                    <a:pt x="187452" y="288131"/>
                  </a:cubicBezTo>
                  <a:cubicBezTo>
                    <a:pt x="187643" y="288989"/>
                    <a:pt x="191643" y="308324"/>
                    <a:pt x="212979" y="317659"/>
                  </a:cubicBezTo>
                  <a:cubicBezTo>
                    <a:pt x="213836" y="318040"/>
                    <a:pt x="214789" y="318230"/>
                    <a:pt x="215741" y="318230"/>
                  </a:cubicBezTo>
                  <a:cubicBezTo>
                    <a:pt x="218408" y="318230"/>
                    <a:pt x="220885" y="316706"/>
                    <a:pt x="222028" y="314135"/>
                  </a:cubicBezTo>
                  <a:cubicBezTo>
                    <a:pt x="223552" y="310610"/>
                    <a:pt x="222028" y="306610"/>
                    <a:pt x="218504" y="305086"/>
                  </a:cubicBezTo>
                  <a:cubicBezTo>
                    <a:pt x="215646" y="303848"/>
                    <a:pt x="213265" y="302419"/>
                    <a:pt x="211264" y="300800"/>
                  </a:cubicBezTo>
                  <a:cubicBezTo>
                    <a:pt x="213932" y="301085"/>
                    <a:pt x="216694" y="301276"/>
                    <a:pt x="219551" y="301276"/>
                  </a:cubicBezTo>
                  <a:cubicBezTo>
                    <a:pt x="229552" y="301276"/>
                    <a:pt x="241364" y="299466"/>
                    <a:pt x="254603" y="296037"/>
                  </a:cubicBezTo>
                  <a:cubicBezTo>
                    <a:pt x="254603" y="296037"/>
                    <a:pt x="254603" y="296037"/>
                    <a:pt x="254603" y="296037"/>
                  </a:cubicBezTo>
                  <a:cubicBezTo>
                    <a:pt x="254603" y="296037"/>
                    <a:pt x="254603" y="296037"/>
                    <a:pt x="254603" y="296037"/>
                  </a:cubicBezTo>
                  <a:cubicBezTo>
                    <a:pt x="254603" y="296037"/>
                    <a:pt x="254603" y="296037"/>
                    <a:pt x="254603" y="296037"/>
                  </a:cubicBezTo>
                  <a:cubicBezTo>
                    <a:pt x="254603" y="296037"/>
                    <a:pt x="254699" y="296037"/>
                    <a:pt x="254794" y="296037"/>
                  </a:cubicBezTo>
                  <a:cubicBezTo>
                    <a:pt x="254889" y="296037"/>
                    <a:pt x="254984" y="296037"/>
                    <a:pt x="255080" y="296037"/>
                  </a:cubicBezTo>
                  <a:cubicBezTo>
                    <a:pt x="255080" y="296037"/>
                    <a:pt x="255080" y="296037"/>
                    <a:pt x="255080" y="296037"/>
                  </a:cubicBezTo>
                  <a:cubicBezTo>
                    <a:pt x="255080" y="296037"/>
                    <a:pt x="255080" y="296037"/>
                    <a:pt x="255175" y="296037"/>
                  </a:cubicBezTo>
                  <a:cubicBezTo>
                    <a:pt x="255175" y="296037"/>
                    <a:pt x="255365" y="296037"/>
                    <a:pt x="255365" y="295942"/>
                  </a:cubicBezTo>
                  <a:cubicBezTo>
                    <a:pt x="255461" y="295942"/>
                    <a:pt x="255556" y="295942"/>
                    <a:pt x="255651" y="295847"/>
                  </a:cubicBezTo>
                  <a:cubicBezTo>
                    <a:pt x="255651" y="295847"/>
                    <a:pt x="255651" y="295847"/>
                    <a:pt x="255746" y="295847"/>
                  </a:cubicBezTo>
                  <a:cubicBezTo>
                    <a:pt x="255746" y="295847"/>
                    <a:pt x="255746" y="295847"/>
                    <a:pt x="255746" y="295847"/>
                  </a:cubicBezTo>
                  <a:cubicBezTo>
                    <a:pt x="278892" y="283464"/>
                    <a:pt x="314897" y="292227"/>
                    <a:pt x="316706" y="292608"/>
                  </a:cubicBezTo>
                  <a:cubicBezTo>
                    <a:pt x="319945" y="293561"/>
                    <a:pt x="364617" y="306134"/>
                    <a:pt x="393573" y="295275"/>
                  </a:cubicBezTo>
                  <a:cubicBezTo>
                    <a:pt x="423577" y="284036"/>
                    <a:pt x="446342" y="285464"/>
                    <a:pt x="455771" y="286893"/>
                  </a:cubicBezTo>
                  <a:lnTo>
                    <a:pt x="455771" y="357569"/>
                  </a:lnTo>
                  <a:cubicBezTo>
                    <a:pt x="431102" y="350806"/>
                    <a:pt x="409099" y="360617"/>
                    <a:pt x="408051" y="361093"/>
                  </a:cubicBezTo>
                  <a:cubicBezTo>
                    <a:pt x="404622" y="362712"/>
                    <a:pt x="403098" y="366713"/>
                    <a:pt x="404622" y="370237"/>
                  </a:cubicBezTo>
                  <a:cubicBezTo>
                    <a:pt x="406146" y="373666"/>
                    <a:pt x="410242" y="375190"/>
                    <a:pt x="413766" y="373666"/>
                  </a:cubicBezTo>
                  <a:cubicBezTo>
                    <a:pt x="413957" y="373571"/>
                    <a:pt x="434531" y="364522"/>
                    <a:pt x="455771" y="372047"/>
                  </a:cubicBezTo>
                  <a:lnTo>
                    <a:pt x="455771" y="390335"/>
                  </a:lnTo>
                  <a:cubicBezTo>
                    <a:pt x="455771" y="395573"/>
                    <a:pt x="451485" y="399860"/>
                    <a:pt x="446246" y="399860"/>
                  </a:cubicBezTo>
                  <a:lnTo>
                    <a:pt x="105251" y="399860"/>
                  </a:lnTo>
                  <a:cubicBezTo>
                    <a:pt x="101441" y="399860"/>
                    <a:pt x="98393" y="402907"/>
                    <a:pt x="98393" y="406718"/>
                  </a:cubicBezTo>
                  <a:cubicBezTo>
                    <a:pt x="98393" y="410528"/>
                    <a:pt x="101441" y="413576"/>
                    <a:pt x="105251" y="413576"/>
                  </a:cubicBezTo>
                  <a:lnTo>
                    <a:pt x="446818" y="413576"/>
                  </a:lnTo>
                  <a:cubicBezTo>
                    <a:pt x="459677" y="413576"/>
                    <a:pt x="470059" y="403098"/>
                    <a:pt x="470059" y="390335"/>
                  </a:cubicBezTo>
                  <a:lnTo>
                    <a:pt x="470059" y="171069"/>
                  </a:lnTo>
                  <a:cubicBezTo>
                    <a:pt x="470059" y="167259"/>
                    <a:pt x="467011" y="164211"/>
                    <a:pt x="463201" y="164211"/>
                  </a:cubicBezTo>
                  <a:cubicBezTo>
                    <a:pt x="459391" y="164211"/>
                    <a:pt x="456343" y="167259"/>
                    <a:pt x="456343" y="171069"/>
                  </a:cubicBezTo>
                  <a:lnTo>
                    <a:pt x="456343" y="273082"/>
                  </a:lnTo>
                  <a:cubicBezTo>
                    <a:pt x="444151" y="271463"/>
                    <a:pt x="420243" y="270891"/>
                    <a:pt x="389287" y="282512"/>
                  </a:cubicBezTo>
                  <a:cubicBezTo>
                    <a:pt x="364141" y="291941"/>
                    <a:pt x="321469" y="279654"/>
                    <a:pt x="320993" y="279559"/>
                  </a:cubicBezTo>
                  <a:cubicBezTo>
                    <a:pt x="320993" y="279559"/>
                    <a:pt x="320897" y="279559"/>
                    <a:pt x="320802" y="279559"/>
                  </a:cubicBezTo>
                  <a:cubicBezTo>
                    <a:pt x="319183" y="279178"/>
                    <a:pt x="284702" y="270320"/>
                    <a:pt x="257080" y="280702"/>
                  </a:cubicBezTo>
                  <a:lnTo>
                    <a:pt x="250603" y="262319"/>
                  </a:lnTo>
                  <a:lnTo>
                    <a:pt x="244126" y="244031"/>
                  </a:lnTo>
                  <a:lnTo>
                    <a:pt x="262319" y="240506"/>
                  </a:lnTo>
                  <a:cubicBezTo>
                    <a:pt x="264509" y="240125"/>
                    <a:pt x="266605" y="239459"/>
                    <a:pt x="268605" y="238601"/>
                  </a:cubicBezTo>
                  <a:cubicBezTo>
                    <a:pt x="268605" y="238601"/>
                    <a:pt x="268796" y="238601"/>
                    <a:pt x="268891" y="238601"/>
                  </a:cubicBezTo>
                  <a:cubicBezTo>
                    <a:pt x="272510" y="237077"/>
                    <a:pt x="275844" y="234791"/>
                    <a:pt x="278797" y="232029"/>
                  </a:cubicBezTo>
                  <a:lnTo>
                    <a:pt x="411004" y="103918"/>
                  </a:lnTo>
                  <a:cubicBezTo>
                    <a:pt x="415766" y="99251"/>
                    <a:pt x="422053" y="96298"/>
                    <a:pt x="428625" y="95441"/>
                  </a:cubicBezTo>
                  <a:lnTo>
                    <a:pt x="445770" y="93250"/>
                  </a:lnTo>
                  <a:cubicBezTo>
                    <a:pt x="448532" y="92869"/>
                    <a:pt x="451199" y="93726"/>
                    <a:pt x="453200" y="95536"/>
                  </a:cubicBezTo>
                  <a:cubicBezTo>
                    <a:pt x="455295" y="97346"/>
                    <a:pt x="456438" y="99917"/>
                    <a:pt x="456438" y="102679"/>
                  </a:cubicBezTo>
                  <a:lnTo>
                    <a:pt x="456438" y="139065"/>
                  </a:lnTo>
                  <a:cubicBezTo>
                    <a:pt x="456438" y="142875"/>
                    <a:pt x="459486" y="145923"/>
                    <a:pt x="463296" y="145923"/>
                  </a:cubicBezTo>
                  <a:close/>
                  <a:moveTo>
                    <a:pt x="357950" y="59912"/>
                  </a:moveTo>
                  <a:cubicBezTo>
                    <a:pt x="357950" y="54197"/>
                    <a:pt x="360426" y="41910"/>
                    <a:pt x="364903" y="30575"/>
                  </a:cubicBezTo>
                  <a:cubicBezTo>
                    <a:pt x="370046" y="17717"/>
                    <a:pt x="374904" y="13526"/>
                    <a:pt x="376523" y="13526"/>
                  </a:cubicBezTo>
                  <a:cubicBezTo>
                    <a:pt x="378143" y="13526"/>
                    <a:pt x="383000" y="17717"/>
                    <a:pt x="388144" y="30575"/>
                  </a:cubicBezTo>
                  <a:cubicBezTo>
                    <a:pt x="392621" y="41910"/>
                    <a:pt x="395097" y="54197"/>
                    <a:pt x="395097" y="59912"/>
                  </a:cubicBezTo>
                  <a:cubicBezTo>
                    <a:pt x="395097" y="70104"/>
                    <a:pt x="386810" y="78486"/>
                    <a:pt x="376523" y="78486"/>
                  </a:cubicBezTo>
                  <a:cubicBezTo>
                    <a:pt x="366236" y="78486"/>
                    <a:pt x="357950" y="70199"/>
                    <a:pt x="357950" y="59912"/>
                  </a:cubicBezTo>
                  <a:close/>
                  <a:moveTo>
                    <a:pt x="297180" y="119539"/>
                  </a:moveTo>
                  <a:cubicBezTo>
                    <a:pt x="297180" y="113824"/>
                    <a:pt x="299657" y="101537"/>
                    <a:pt x="304133" y="90202"/>
                  </a:cubicBezTo>
                  <a:cubicBezTo>
                    <a:pt x="309277" y="77343"/>
                    <a:pt x="314134" y="73152"/>
                    <a:pt x="315754" y="73152"/>
                  </a:cubicBezTo>
                  <a:cubicBezTo>
                    <a:pt x="317373" y="73152"/>
                    <a:pt x="322231" y="77343"/>
                    <a:pt x="327374" y="90202"/>
                  </a:cubicBezTo>
                  <a:cubicBezTo>
                    <a:pt x="331851" y="101537"/>
                    <a:pt x="334328" y="113824"/>
                    <a:pt x="334328" y="119539"/>
                  </a:cubicBezTo>
                  <a:cubicBezTo>
                    <a:pt x="334328" y="129731"/>
                    <a:pt x="326041" y="138113"/>
                    <a:pt x="315754" y="138113"/>
                  </a:cubicBezTo>
                  <a:cubicBezTo>
                    <a:pt x="305467" y="138113"/>
                    <a:pt x="297180" y="129826"/>
                    <a:pt x="297180" y="119539"/>
                  </a:cubicBezTo>
                  <a:close/>
                  <a:moveTo>
                    <a:pt x="89154" y="273939"/>
                  </a:moveTo>
                  <a:cubicBezTo>
                    <a:pt x="56483" y="269748"/>
                    <a:pt x="27432" y="274320"/>
                    <a:pt x="13526" y="277273"/>
                  </a:cubicBezTo>
                  <a:lnTo>
                    <a:pt x="13526" y="59722"/>
                  </a:lnTo>
                  <a:cubicBezTo>
                    <a:pt x="13526" y="56388"/>
                    <a:pt x="15145" y="53435"/>
                    <a:pt x="17907" y="51721"/>
                  </a:cubicBezTo>
                  <a:cubicBezTo>
                    <a:pt x="18288" y="51530"/>
                    <a:pt x="18669" y="51245"/>
                    <a:pt x="19050" y="51149"/>
                  </a:cubicBezTo>
                  <a:cubicBezTo>
                    <a:pt x="19145" y="51149"/>
                    <a:pt x="19336" y="51054"/>
                    <a:pt x="19431" y="50959"/>
                  </a:cubicBezTo>
                  <a:cubicBezTo>
                    <a:pt x="19717" y="50864"/>
                    <a:pt x="20003" y="50768"/>
                    <a:pt x="20193" y="50673"/>
                  </a:cubicBezTo>
                  <a:cubicBezTo>
                    <a:pt x="20384" y="50673"/>
                    <a:pt x="20479" y="50673"/>
                    <a:pt x="20669" y="50578"/>
                  </a:cubicBezTo>
                  <a:cubicBezTo>
                    <a:pt x="20955" y="50578"/>
                    <a:pt x="21146" y="50483"/>
                    <a:pt x="21431" y="50387"/>
                  </a:cubicBezTo>
                  <a:cubicBezTo>
                    <a:pt x="21622" y="50387"/>
                    <a:pt x="21812" y="50387"/>
                    <a:pt x="21908" y="50387"/>
                  </a:cubicBezTo>
                  <a:cubicBezTo>
                    <a:pt x="22193" y="50387"/>
                    <a:pt x="22384" y="50387"/>
                    <a:pt x="22670" y="50387"/>
                  </a:cubicBezTo>
                  <a:cubicBezTo>
                    <a:pt x="22860" y="50387"/>
                    <a:pt x="23051" y="50387"/>
                    <a:pt x="23241" y="50387"/>
                  </a:cubicBezTo>
                  <a:cubicBezTo>
                    <a:pt x="23432" y="50387"/>
                    <a:pt x="23527" y="50387"/>
                    <a:pt x="23717" y="50387"/>
                  </a:cubicBezTo>
                  <a:cubicBezTo>
                    <a:pt x="23908" y="50387"/>
                    <a:pt x="24194" y="50387"/>
                    <a:pt x="24384" y="50387"/>
                  </a:cubicBezTo>
                  <a:cubicBezTo>
                    <a:pt x="24479" y="50387"/>
                    <a:pt x="24670" y="50387"/>
                    <a:pt x="24765" y="50387"/>
                  </a:cubicBezTo>
                  <a:cubicBezTo>
                    <a:pt x="25051" y="50387"/>
                    <a:pt x="25241" y="50483"/>
                    <a:pt x="25527" y="50578"/>
                  </a:cubicBezTo>
                  <a:cubicBezTo>
                    <a:pt x="25622" y="50578"/>
                    <a:pt x="25813" y="50578"/>
                    <a:pt x="25908" y="50673"/>
                  </a:cubicBezTo>
                  <a:cubicBezTo>
                    <a:pt x="26289" y="50768"/>
                    <a:pt x="26670" y="50959"/>
                    <a:pt x="26956" y="51149"/>
                  </a:cubicBezTo>
                  <a:lnTo>
                    <a:pt x="73628" y="73438"/>
                  </a:lnTo>
                  <a:cubicBezTo>
                    <a:pt x="99727" y="166783"/>
                    <a:pt x="92107" y="250317"/>
                    <a:pt x="89059" y="273939"/>
                  </a:cubicBezTo>
                  <a:close/>
                  <a:moveTo>
                    <a:pt x="200597" y="283274"/>
                  </a:moveTo>
                  <a:cubicBezTo>
                    <a:pt x="187547" y="212503"/>
                    <a:pt x="135541" y="103727"/>
                    <a:pt x="122492" y="77057"/>
                  </a:cubicBezTo>
                  <a:lnTo>
                    <a:pt x="130588" y="72485"/>
                  </a:lnTo>
                  <a:cubicBezTo>
                    <a:pt x="132017" y="71628"/>
                    <a:pt x="133636" y="71247"/>
                    <a:pt x="135255" y="71247"/>
                  </a:cubicBezTo>
                  <a:cubicBezTo>
                    <a:pt x="136874" y="71247"/>
                    <a:pt x="138494" y="71628"/>
                    <a:pt x="140018" y="72390"/>
                  </a:cubicBezTo>
                  <a:lnTo>
                    <a:pt x="171831" y="89249"/>
                  </a:lnTo>
                  <a:cubicBezTo>
                    <a:pt x="174403" y="90583"/>
                    <a:pt x="176308" y="92774"/>
                    <a:pt x="177260" y="95536"/>
                  </a:cubicBezTo>
                  <a:lnTo>
                    <a:pt x="221361" y="220313"/>
                  </a:lnTo>
                  <a:lnTo>
                    <a:pt x="228410" y="240316"/>
                  </a:lnTo>
                  <a:cubicBezTo>
                    <a:pt x="228410" y="240316"/>
                    <a:pt x="228410" y="240316"/>
                    <a:pt x="228410" y="240316"/>
                  </a:cubicBezTo>
                  <a:lnTo>
                    <a:pt x="244031" y="284417"/>
                  </a:lnTo>
                  <a:cubicBezTo>
                    <a:pt x="215265" y="290798"/>
                    <a:pt x="203835" y="285464"/>
                    <a:pt x="200692" y="283369"/>
                  </a:cubicBezTo>
                  <a:close/>
                  <a:moveTo>
                    <a:pt x="253937" y="178308"/>
                  </a:moveTo>
                  <a:cubicBezTo>
                    <a:pt x="253937" y="174593"/>
                    <a:pt x="255556" y="166402"/>
                    <a:pt x="258413" y="158591"/>
                  </a:cubicBezTo>
                  <a:cubicBezTo>
                    <a:pt x="261747" y="149638"/>
                    <a:pt x="264890" y="146304"/>
                    <a:pt x="266033" y="145542"/>
                  </a:cubicBezTo>
                  <a:cubicBezTo>
                    <a:pt x="267176" y="146304"/>
                    <a:pt x="270320" y="149638"/>
                    <a:pt x="273653" y="158591"/>
                  </a:cubicBezTo>
                  <a:cubicBezTo>
                    <a:pt x="276606" y="166402"/>
                    <a:pt x="278130" y="174593"/>
                    <a:pt x="278130" y="178308"/>
                  </a:cubicBezTo>
                  <a:cubicBezTo>
                    <a:pt x="278130" y="184976"/>
                    <a:pt x="272701" y="190405"/>
                    <a:pt x="266033" y="190405"/>
                  </a:cubicBezTo>
                  <a:cubicBezTo>
                    <a:pt x="266033" y="190405"/>
                    <a:pt x="266033" y="190405"/>
                    <a:pt x="266033" y="190405"/>
                  </a:cubicBezTo>
                  <a:cubicBezTo>
                    <a:pt x="266033" y="190405"/>
                    <a:pt x="266033" y="190405"/>
                    <a:pt x="266033" y="190405"/>
                  </a:cubicBezTo>
                  <a:cubicBezTo>
                    <a:pt x="259366" y="190405"/>
                    <a:pt x="253937" y="184976"/>
                    <a:pt x="253937" y="1783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4" name="Google Shape;4944;p57"/>
            <p:cNvSpPr/>
            <p:nvPr/>
          </p:nvSpPr>
          <p:spPr>
            <a:xfrm>
              <a:off x="2815055" y="3815129"/>
              <a:ext cx="20346" cy="47734"/>
            </a:xfrm>
            <a:custGeom>
              <a:rect b="b" l="l" r="r" t="t"/>
              <a:pathLst>
                <a:path extrusionOk="0" h="47734" w="20346">
                  <a:moveTo>
                    <a:pt x="13488" y="47735"/>
                  </a:moveTo>
                  <a:cubicBezTo>
                    <a:pt x="17298" y="47735"/>
                    <a:pt x="20346" y="44687"/>
                    <a:pt x="20346" y="40877"/>
                  </a:cubicBezTo>
                  <a:cubicBezTo>
                    <a:pt x="20346" y="22779"/>
                    <a:pt x="13584" y="5158"/>
                    <a:pt x="13298" y="4396"/>
                  </a:cubicBezTo>
                  <a:cubicBezTo>
                    <a:pt x="11964" y="872"/>
                    <a:pt x="7964" y="-938"/>
                    <a:pt x="4440" y="491"/>
                  </a:cubicBezTo>
                  <a:cubicBezTo>
                    <a:pt x="915" y="1824"/>
                    <a:pt x="-894" y="5825"/>
                    <a:pt x="439" y="9349"/>
                  </a:cubicBezTo>
                  <a:cubicBezTo>
                    <a:pt x="439" y="9539"/>
                    <a:pt x="6535" y="25446"/>
                    <a:pt x="6535" y="40877"/>
                  </a:cubicBezTo>
                  <a:cubicBezTo>
                    <a:pt x="6535" y="44687"/>
                    <a:pt x="9583" y="47735"/>
                    <a:pt x="13393" y="4773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5" name="Google Shape;4945;p57"/>
            <p:cNvSpPr/>
            <p:nvPr/>
          </p:nvSpPr>
          <p:spPr>
            <a:xfrm>
              <a:off x="2849009" y="3924953"/>
              <a:ext cx="28478" cy="41065"/>
            </a:xfrm>
            <a:custGeom>
              <a:rect b="b" l="l" r="r" t="t"/>
              <a:pathLst>
                <a:path extrusionOk="0" h="41065" w="28478">
                  <a:moveTo>
                    <a:pt x="17253" y="39542"/>
                  </a:moveTo>
                  <a:cubicBezTo>
                    <a:pt x="18492" y="40590"/>
                    <a:pt x="20016" y="41066"/>
                    <a:pt x="21540" y="41066"/>
                  </a:cubicBezTo>
                  <a:cubicBezTo>
                    <a:pt x="23540" y="41066"/>
                    <a:pt x="25540" y="40209"/>
                    <a:pt x="26969" y="38494"/>
                  </a:cubicBezTo>
                  <a:cubicBezTo>
                    <a:pt x="29350" y="35541"/>
                    <a:pt x="28874" y="31160"/>
                    <a:pt x="25826" y="28779"/>
                  </a:cubicBezTo>
                  <a:cubicBezTo>
                    <a:pt x="16777" y="21540"/>
                    <a:pt x="13634" y="5823"/>
                    <a:pt x="13634" y="5633"/>
                  </a:cubicBezTo>
                  <a:cubicBezTo>
                    <a:pt x="12967" y="1918"/>
                    <a:pt x="9348" y="-558"/>
                    <a:pt x="5633" y="108"/>
                  </a:cubicBezTo>
                  <a:cubicBezTo>
                    <a:pt x="1918" y="775"/>
                    <a:pt x="-558" y="4395"/>
                    <a:pt x="108" y="8109"/>
                  </a:cubicBezTo>
                  <a:cubicBezTo>
                    <a:pt x="299" y="8967"/>
                    <a:pt x="4109" y="29064"/>
                    <a:pt x="17253" y="3954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6" name="Google Shape;4946;p57"/>
            <p:cNvSpPr/>
            <p:nvPr/>
          </p:nvSpPr>
          <p:spPr>
            <a:xfrm>
              <a:off x="2966306" y="3961348"/>
              <a:ext cx="65546" cy="18958"/>
            </a:xfrm>
            <a:custGeom>
              <a:rect b="b" l="l" r="r" t="t"/>
              <a:pathLst>
                <a:path extrusionOk="0" h="18958" w="65546">
                  <a:moveTo>
                    <a:pt x="6922" y="18863"/>
                  </a:moveTo>
                  <a:cubicBezTo>
                    <a:pt x="8065" y="18863"/>
                    <a:pt x="9208" y="18577"/>
                    <a:pt x="10256" y="18006"/>
                  </a:cubicBezTo>
                  <a:cubicBezTo>
                    <a:pt x="11018" y="17625"/>
                    <a:pt x="28544" y="8290"/>
                    <a:pt x="56261" y="18482"/>
                  </a:cubicBezTo>
                  <a:cubicBezTo>
                    <a:pt x="59881" y="19816"/>
                    <a:pt x="63786" y="17911"/>
                    <a:pt x="65120" y="14386"/>
                  </a:cubicBezTo>
                  <a:cubicBezTo>
                    <a:pt x="66453" y="10767"/>
                    <a:pt x="64548" y="6862"/>
                    <a:pt x="61024" y="5528"/>
                  </a:cubicBezTo>
                  <a:cubicBezTo>
                    <a:pt x="27020" y="-6950"/>
                    <a:pt x="4445" y="5528"/>
                    <a:pt x="3493" y="6004"/>
                  </a:cubicBezTo>
                  <a:cubicBezTo>
                    <a:pt x="159" y="7909"/>
                    <a:pt x="-984" y="12100"/>
                    <a:pt x="921" y="15434"/>
                  </a:cubicBezTo>
                  <a:cubicBezTo>
                    <a:pt x="2159" y="17625"/>
                    <a:pt x="4541" y="18958"/>
                    <a:pt x="6922" y="1895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7" name="Google Shape;4947;p57"/>
            <p:cNvSpPr/>
            <p:nvPr/>
          </p:nvSpPr>
          <p:spPr>
            <a:xfrm>
              <a:off x="2924480" y="3986935"/>
              <a:ext cx="49268" cy="25566"/>
            </a:xfrm>
            <a:custGeom>
              <a:rect b="b" l="l" r="r" t="t"/>
              <a:pathLst>
                <a:path extrusionOk="0" h="25566" w="49268">
                  <a:moveTo>
                    <a:pt x="5504" y="515"/>
                  </a:moveTo>
                  <a:cubicBezTo>
                    <a:pt x="1789" y="1278"/>
                    <a:pt x="-687" y="4992"/>
                    <a:pt x="170" y="8707"/>
                  </a:cubicBezTo>
                  <a:cubicBezTo>
                    <a:pt x="1027" y="12422"/>
                    <a:pt x="4552" y="14803"/>
                    <a:pt x="8266" y="14041"/>
                  </a:cubicBezTo>
                  <a:cubicBezTo>
                    <a:pt x="8838" y="13946"/>
                    <a:pt x="22173" y="11660"/>
                    <a:pt x="38175" y="24137"/>
                  </a:cubicBezTo>
                  <a:cubicBezTo>
                    <a:pt x="39413" y="25090"/>
                    <a:pt x="40937" y="25566"/>
                    <a:pt x="42366" y="25566"/>
                  </a:cubicBezTo>
                  <a:cubicBezTo>
                    <a:pt x="44461" y="25566"/>
                    <a:pt x="46462" y="24614"/>
                    <a:pt x="47795" y="22899"/>
                  </a:cubicBezTo>
                  <a:cubicBezTo>
                    <a:pt x="50176" y="19851"/>
                    <a:pt x="49605" y="15565"/>
                    <a:pt x="46557" y="13184"/>
                  </a:cubicBezTo>
                  <a:cubicBezTo>
                    <a:pt x="25221" y="-3390"/>
                    <a:pt x="6171" y="325"/>
                    <a:pt x="5409" y="4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48" name="Google Shape;4948;p57"/>
          <p:cNvSpPr/>
          <p:nvPr/>
        </p:nvSpPr>
        <p:spPr>
          <a:xfrm>
            <a:off x="1152054" y="2866362"/>
            <a:ext cx="286511" cy="286512"/>
          </a:xfrm>
          <a:custGeom>
            <a:rect b="b" l="l" r="r" t="t"/>
            <a:pathLst>
              <a:path extrusionOk="0" h="487680" w="487679">
                <a:moveTo>
                  <a:pt x="478917" y="134017"/>
                </a:moveTo>
                <a:lnTo>
                  <a:pt x="353663" y="8763"/>
                </a:lnTo>
                <a:cubicBezTo>
                  <a:pt x="347948" y="3048"/>
                  <a:pt x="340423" y="0"/>
                  <a:pt x="332422" y="0"/>
                </a:cubicBezTo>
                <a:lnTo>
                  <a:pt x="155257" y="0"/>
                </a:lnTo>
                <a:cubicBezTo>
                  <a:pt x="147256" y="0"/>
                  <a:pt x="139636" y="3143"/>
                  <a:pt x="134017" y="8763"/>
                </a:cubicBezTo>
                <a:lnTo>
                  <a:pt x="8763" y="134017"/>
                </a:lnTo>
                <a:cubicBezTo>
                  <a:pt x="3048" y="139732"/>
                  <a:pt x="0" y="147256"/>
                  <a:pt x="0" y="155258"/>
                </a:cubicBezTo>
                <a:lnTo>
                  <a:pt x="0" y="332423"/>
                </a:lnTo>
                <a:cubicBezTo>
                  <a:pt x="0" y="340423"/>
                  <a:pt x="3143" y="348044"/>
                  <a:pt x="8763" y="353663"/>
                </a:cubicBezTo>
                <a:lnTo>
                  <a:pt x="134017" y="478917"/>
                </a:lnTo>
                <a:cubicBezTo>
                  <a:pt x="139732" y="484632"/>
                  <a:pt x="147256" y="487680"/>
                  <a:pt x="155257" y="487680"/>
                </a:cubicBezTo>
                <a:lnTo>
                  <a:pt x="332422" y="487680"/>
                </a:lnTo>
                <a:cubicBezTo>
                  <a:pt x="340423" y="487680"/>
                  <a:pt x="348044" y="484537"/>
                  <a:pt x="353663" y="478917"/>
                </a:cubicBezTo>
                <a:lnTo>
                  <a:pt x="478917" y="353663"/>
                </a:lnTo>
                <a:cubicBezTo>
                  <a:pt x="484632" y="347948"/>
                  <a:pt x="487680" y="340423"/>
                  <a:pt x="487680" y="332423"/>
                </a:cubicBezTo>
                <a:lnTo>
                  <a:pt x="487680" y="155258"/>
                </a:lnTo>
                <a:cubicBezTo>
                  <a:pt x="487680" y="147256"/>
                  <a:pt x="484537" y="139637"/>
                  <a:pt x="478917" y="134017"/>
                </a:cubicBezTo>
                <a:close/>
                <a:moveTo>
                  <a:pt x="332327" y="14288"/>
                </a:moveTo>
                <a:lnTo>
                  <a:pt x="292608" y="106966"/>
                </a:lnTo>
                <a:cubicBezTo>
                  <a:pt x="292608" y="106966"/>
                  <a:pt x="291751" y="106966"/>
                  <a:pt x="291370" y="106966"/>
                </a:cubicBezTo>
                <a:lnTo>
                  <a:pt x="282130" y="106966"/>
                </a:lnTo>
                <a:cubicBezTo>
                  <a:pt x="278225" y="106966"/>
                  <a:pt x="274987" y="110204"/>
                  <a:pt x="274987" y="114110"/>
                </a:cubicBezTo>
                <a:cubicBezTo>
                  <a:pt x="274987" y="118015"/>
                  <a:pt x="278225" y="121253"/>
                  <a:pt x="282130" y="121253"/>
                </a:cubicBezTo>
                <a:lnTo>
                  <a:pt x="291370" y="121253"/>
                </a:lnTo>
                <a:cubicBezTo>
                  <a:pt x="293561" y="121253"/>
                  <a:pt x="295561" y="122111"/>
                  <a:pt x="297085" y="123635"/>
                </a:cubicBezTo>
                <a:lnTo>
                  <a:pt x="364141" y="190691"/>
                </a:lnTo>
                <a:cubicBezTo>
                  <a:pt x="365665" y="192215"/>
                  <a:pt x="366522" y="194310"/>
                  <a:pt x="366522" y="196406"/>
                </a:cubicBezTo>
                <a:lnTo>
                  <a:pt x="366522" y="291275"/>
                </a:lnTo>
                <a:cubicBezTo>
                  <a:pt x="366522" y="293465"/>
                  <a:pt x="365665" y="295466"/>
                  <a:pt x="364141" y="296990"/>
                </a:cubicBezTo>
                <a:lnTo>
                  <a:pt x="297085" y="364045"/>
                </a:lnTo>
                <a:cubicBezTo>
                  <a:pt x="295561" y="365569"/>
                  <a:pt x="293465" y="366427"/>
                  <a:pt x="291370" y="366427"/>
                </a:cubicBezTo>
                <a:lnTo>
                  <a:pt x="196501" y="366427"/>
                </a:lnTo>
                <a:cubicBezTo>
                  <a:pt x="194310" y="366427"/>
                  <a:pt x="192310" y="365569"/>
                  <a:pt x="190786" y="364045"/>
                </a:cubicBezTo>
                <a:lnTo>
                  <a:pt x="123730" y="296990"/>
                </a:lnTo>
                <a:cubicBezTo>
                  <a:pt x="122206" y="295466"/>
                  <a:pt x="121348" y="293370"/>
                  <a:pt x="121348" y="291275"/>
                </a:cubicBezTo>
                <a:lnTo>
                  <a:pt x="121348" y="196406"/>
                </a:lnTo>
                <a:cubicBezTo>
                  <a:pt x="121348" y="194215"/>
                  <a:pt x="122206" y="192215"/>
                  <a:pt x="123730" y="190691"/>
                </a:cubicBezTo>
                <a:lnTo>
                  <a:pt x="190786" y="123635"/>
                </a:lnTo>
                <a:cubicBezTo>
                  <a:pt x="192310" y="122111"/>
                  <a:pt x="194405" y="121253"/>
                  <a:pt x="196501" y="121253"/>
                </a:cubicBezTo>
                <a:lnTo>
                  <a:pt x="251555" y="121253"/>
                </a:lnTo>
                <a:cubicBezTo>
                  <a:pt x="255461" y="121253"/>
                  <a:pt x="258699" y="118015"/>
                  <a:pt x="258699" y="114110"/>
                </a:cubicBezTo>
                <a:cubicBezTo>
                  <a:pt x="258699" y="110204"/>
                  <a:pt x="255461" y="106966"/>
                  <a:pt x="251555" y="106966"/>
                </a:cubicBezTo>
                <a:lnTo>
                  <a:pt x="196501" y="106966"/>
                </a:lnTo>
                <a:cubicBezTo>
                  <a:pt x="196501" y="106966"/>
                  <a:pt x="195644" y="106966"/>
                  <a:pt x="195263" y="106966"/>
                </a:cubicBezTo>
                <a:lnTo>
                  <a:pt x="155543" y="14288"/>
                </a:lnTo>
                <a:lnTo>
                  <a:pt x="332422" y="14288"/>
                </a:lnTo>
                <a:close/>
                <a:moveTo>
                  <a:pt x="142589" y="20479"/>
                </a:moveTo>
                <a:lnTo>
                  <a:pt x="181927" y="112204"/>
                </a:lnTo>
                <a:cubicBezTo>
                  <a:pt x="181927" y="112204"/>
                  <a:pt x="181070" y="112967"/>
                  <a:pt x="180594" y="113443"/>
                </a:cubicBezTo>
                <a:lnTo>
                  <a:pt x="113538" y="180499"/>
                </a:lnTo>
                <a:cubicBezTo>
                  <a:pt x="113538" y="180499"/>
                  <a:pt x="112681" y="181356"/>
                  <a:pt x="112300" y="181832"/>
                </a:cubicBezTo>
                <a:lnTo>
                  <a:pt x="20574" y="142494"/>
                </a:lnTo>
                <a:lnTo>
                  <a:pt x="142589" y="20479"/>
                </a:lnTo>
                <a:close/>
                <a:moveTo>
                  <a:pt x="142589" y="467201"/>
                </a:moveTo>
                <a:lnTo>
                  <a:pt x="20574" y="345186"/>
                </a:lnTo>
                <a:lnTo>
                  <a:pt x="63532" y="326803"/>
                </a:lnTo>
                <a:cubicBezTo>
                  <a:pt x="67151" y="325279"/>
                  <a:pt x="68866" y="321088"/>
                  <a:pt x="67246" y="317468"/>
                </a:cubicBezTo>
                <a:cubicBezTo>
                  <a:pt x="65722" y="313849"/>
                  <a:pt x="61531" y="312134"/>
                  <a:pt x="57912" y="313754"/>
                </a:cubicBezTo>
                <a:lnTo>
                  <a:pt x="14383" y="332423"/>
                </a:lnTo>
                <a:lnTo>
                  <a:pt x="14383" y="155543"/>
                </a:lnTo>
                <a:lnTo>
                  <a:pt x="107061" y="195263"/>
                </a:lnTo>
                <a:cubicBezTo>
                  <a:pt x="107061" y="195263"/>
                  <a:pt x="107061" y="196120"/>
                  <a:pt x="107061" y="196501"/>
                </a:cubicBezTo>
                <a:lnTo>
                  <a:pt x="107061" y="291370"/>
                </a:lnTo>
                <a:cubicBezTo>
                  <a:pt x="107061" y="291370"/>
                  <a:pt x="107061" y="292227"/>
                  <a:pt x="107061" y="292608"/>
                </a:cubicBezTo>
                <a:lnTo>
                  <a:pt x="88487" y="300609"/>
                </a:lnTo>
                <a:cubicBezTo>
                  <a:pt x="84868" y="302133"/>
                  <a:pt x="83153" y="306324"/>
                  <a:pt x="84772" y="309944"/>
                </a:cubicBezTo>
                <a:cubicBezTo>
                  <a:pt x="85915" y="312611"/>
                  <a:pt x="88582" y="314230"/>
                  <a:pt x="91345" y="314230"/>
                </a:cubicBezTo>
                <a:cubicBezTo>
                  <a:pt x="92297" y="314230"/>
                  <a:pt x="93250" y="314039"/>
                  <a:pt x="94202" y="313658"/>
                </a:cubicBezTo>
                <a:lnTo>
                  <a:pt x="112490" y="305848"/>
                </a:lnTo>
                <a:cubicBezTo>
                  <a:pt x="112490" y="305848"/>
                  <a:pt x="113252" y="306705"/>
                  <a:pt x="113728" y="307181"/>
                </a:cubicBezTo>
                <a:lnTo>
                  <a:pt x="180784" y="374237"/>
                </a:lnTo>
                <a:cubicBezTo>
                  <a:pt x="180784" y="374237"/>
                  <a:pt x="181642" y="375094"/>
                  <a:pt x="182118" y="375476"/>
                </a:cubicBezTo>
                <a:lnTo>
                  <a:pt x="142780" y="467201"/>
                </a:lnTo>
                <a:close/>
                <a:moveTo>
                  <a:pt x="155448" y="473393"/>
                </a:moveTo>
                <a:lnTo>
                  <a:pt x="195167" y="380714"/>
                </a:lnTo>
                <a:cubicBezTo>
                  <a:pt x="195167" y="380714"/>
                  <a:pt x="196024" y="380714"/>
                  <a:pt x="196501" y="380714"/>
                </a:cubicBezTo>
                <a:lnTo>
                  <a:pt x="291370" y="380714"/>
                </a:lnTo>
                <a:cubicBezTo>
                  <a:pt x="291370" y="380714"/>
                  <a:pt x="292227" y="380714"/>
                  <a:pt x="292703" y="380714"/>
                </a:cubicBezTo>
                <a:lnTo>
                  <a:pt x="332422" y="473393"/>
                </a:lnTo>
                <a:lnTo>
                  <a:pt x="155543" y="473393"/>
                </a:lnTo>
                <a:close/>
                <a:moveTo>
                  <a:pt x="345186" y="467201"/>
                </a:moveTo>
                <a:lnTo>
                  <a:pt x="305848" y="375476"/>
                </a:lnTo>
                <a:cubicBezTo>
                  <a:pt x="305848" y="375476"/>
                  <a:pt x="306705" y="374714"/>
                  <a:pt x="307181" y="374237"/>
                </a:cubicBezTo>
                <a:lnTo>
                  <a:pt x="374237" y="307181"/>
                </a:lnTo>
                <a:cubicBezTo>
                  <a:pt x="374237" y="307181"/>
                  <a:pt x="375094" y="306324"/>
                  <a:pt x="375475" y="305848"/>
                </a:cubicBezTo>
                <a:lnTo>
                  <a:pt x="467201" y="345186"/>
                </a:lnTo>
                <a:lnTo>
                  <a:pt x="345186" y="467201"/>
                </a:lnTo>
                <a:close/>
                <a:moveTo>
                  <a:pt x="473392" y="332232"/>
                </a:moveTo>
                <a:lnTo>
                  <a:pt x="380714" y="292513"/>
                </a:lnTo>
                <a:cubicBezTo>
                  <a:pt x="380714" y="292513"/>
                  <a:pt x="380714" y="291656"/>
                  <a:pt x="380714" y="291275"/>
                </a:cubicBezTo>
                <a:lnTo>
                  <a:pt x="380714" y="196406"/>
                </a:lnTo>
                <a:cubicBezTo>
                  <a:pt x="380714" y="196406"/>
                  <a:pt x="380714" y="195548"/>
                  <a:pt x="380714" y="195167"/>
                </a:cubicBezTo>
                <a:lnTo>
                  <a:pt x="394240" y="189357"/>
                </a:lnTo>
                <a:cubicBezTo>
                  <a:pt x="397859" y="187833"/>
                  <a:pt x="399574" y="183642"/>
                  <a:pt x="397955" y="180023"/>
                </a:cubicBezTo>
                <a:cubicBezTo>
                  <a:pt x="396335" y="176403"/>
                  <a:pt x="392240" y="174689"/>
                  <a:pt x="388620" y="176308"/>
                </a:cubicBezTo>
                <a:lnTo>
                  <a:pt x="375380" y="181927"/>
                </a:lnTo>
                <a:cubicBezTo>
                  <a:pt x="375380" y="181927"/>
                  <a:pt x="374618" y="181070"/>
                  <a:pt x="374142" y="180594"/>
                </a:cubicBezTo>
                <a:lnTo>
                  <a:pt x="307086" y="113538"/>
                </a:lnTo>
                <a:cubicBezTo>
                  <a:pt x="307086" y="113538"/>
                  <a:pt x="306229" y="112681"/>
                  <a:pt x="305753" y="112300"/>
                </a:cubicBezTo>
                <a:lnTo>
                  <a:pt x="345091" y="20574"/>
                </a:lnTo>
                <a:lnTo>
                  <a:pt x="467106" y="142589"/>
                </a:lnTo>
                <a:lnTo>
                  <a:pt x="416528" y="164211"/>
                </a:lnTo>
                <a:cubicBezTo>
                  <a:pt x="412909" y="165735"/>
                  <a:pt x="411194" y="169926"/>
                  <a:pt x="412813" y="173546"/>
                </a:cubicBezTo>
                <a:cubicBezTo>
                  <a:pt x="413957" y="176213"/>
                  <a:pt x="416623" y="177832"/>
                  <a:pt x="419386" y="177832"/>
                </a:cubicBezTo>
                <a:cubicBezTo>
                  <a:pt x="420338" y="177832"/>
                  <a:pt x="421291" y="177641"/>
                  <a:pt x="422243" y="177260"/>
                </a:cubicBezTo>
                <a:lnTo>
                  <a:pt x="473392" y="155353"/>
                </a:lnTo>
                <a:lnTo>
                  <a:pt x="473392" y="33223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49" name="Google Shape;4949;p57"/>
          <p:cNvGrpSpPr/>
          <p:nvPr/>
        </p:nvGrpSpPr>
        <p:grpSpPr>
          <a:xfrm>
            <a:off x="2457541" y="2881442"/>
            <a:ext cx="294371" cy="256351"/>
            <a:chOff x="4115847" y="3637978"/>
            <a:chExt cx="538353" cy="468821"/>
          </a:xfrm>
        </p:grpSpPr>
        <p:sp>
          <p:nvSpPr>
            <p:cNvPr id="4950" name="Google Shape;4950;p57"/>
            <p:cNvSpPr/>
            <p:nvPr/>
          </p:nvSpPr>
          <p:spPr>
            <a:xfrm>
              <a:off x="4115847" y="3690366"/>
              <a:ext cx="538353" cy="416433"/>
            </a:xfrm>
            <a:custGeom>
              <a:rect b="b" l="l" r="r" t="t"/>
              <a:pathLst>
                <a:path extrusionOk="0" h="416433" w="538353">
                  <a:moveTo>
                    <a:pt x="530447" y="400621"/>
                  </a:moveTo>
                  <a:lnTo>
                    <a:pt x="517779" y="400621"/>
                  </a:lnTo>
                  <a:lnTo>
                    <a:pt x="337090" y="56483"/>
                  </a:lnTo>
                  <a:cubicBezTo>
                    <a:pt x="335756" y="53911"/>
                    <a:pt x="332994" y="52292"/>
                    <a:pt x="330137" y="52292"/>
                  </a:cubicBezTo>
                  <a:cubicBezTo>
                    <a:pt x="327279" y="52292"/>
                    <a:pt x="324517" y="53911"/>
                    <a:pt x="323183" y="56483"/>
                  </a:cubicBezTo>
                  <a:lnTo>
                    <a:pt x="295846" y="108585"/>
                  </a:lnTo>
                  <a:lnTo>
                    <a:pt x="241363" y="4191"/>
                  </a:lnTo>
                  <a:cubicBezTo>
                    <a:pt x="240030" y="1619"/>
                    <a:pt x="237268" y="0"/>
                    <a:pt x="234410" y="0"/>
                  </a:cubicBezTo>
                  <a:cubicBezTo>
                    <a:pt x="231553" y="0"/>
                    <a:pt x="228791" y="1619"/>
                    <a:pt x="227457" y="4191"/>
                  </a:cubicBezTo>
                  <a:lnTo>
                    <a:pt x="192691" y="70866"/>
                  </a:lnTo>
                  <a:cubicBezTo>
                    <a:pt x="190691" y="74771"/>
                    <a:pt x="192214" y="79534"/>
                    <a:pt x="196025" y="81534"/>
                  </a:cubicBezTo>
                  <a:cubicBezTo>
                    <a:pt x="199930" y="83534"/>
                    <a:pt x="204692" y="82010"/>
                    <a:pt x="206692" y="78200"/>
                  </a:cubicBezTo>
                  <a:lnTo>
                    <a:pt x="234505" y="24955"/>
                  </a:lnTo>
                  <a:lnTo>
                    <a:pt x="301371" y="153067"/>
                  </a:lnTo>
                  <a:lnTo>
                    <a:pt x="269748" y="172498"/>
                  </a:lnTo>
                  <a:lnTo>
                    <a:pt x="239173" y="149638"/>
                  </a:lnTo>
                  <a:cubicBezTo>
                    <a:pt x="236410" y="147542"/>
                    <a:pt x="232505" y="147542"/>
                    <a:pt x="229743" y="149638"/>
                  </a:cubicBezTo>
                  <a:lnTo>
                    <a:pt x="199168" y="172498"/>
                  </a:lnTo>
                  <a:lnTo>
                    <a:pt x="167545" y="153067"/>
                  </a:lnTo>
                  <a:lnTo>
                    <a:pt x="191453" y="107251"/>
                  </a:lnTo>
                  <a:cubicBezTo>
                    <a:pt x="193453" y="103346"/>
                    <a:pt x="191929" y="98584"/>
                    <a:pt x="188119" y="96583"/>
                  </a:cubicBezTo>
                  <a:cubicBezTo>
                    <a:pt x="184309" y="94583"/>
                    <a:pt x="179451" y="96107"/>
                    <a:pt x="177451" y="99917"/>
                  </a:cubicBezTo>
                  <a:lnTo>
                    <a:pt x="20574" y="400621"/>
                  </a:lnTo>
                  <a:lnTo>
                    <a:pt x="7906" y="400621"/>
                  </a:lnTo>
                  <a:cubicBezTo>
                    <a:pt x="3524" y="400621"/>
                    <a:pt x="0" y="404146"/>
                    <a:pt x="0" y="408527"/>
                  </a:cubicBezTo>
                  <a:cubicBezTo>
                    <a:pt x="0" y="412909"/>
                    <a:pt x="3524" y="416433"/>
                    <a:pt x="7906" y="416433"/>
                  </a:cubicBezTo>
                  <a:lnTo>
                    <a:pt x="530447" y="416433"/>
                  </a:lnTo>
                  <a:cubicBezTo>
                    <a:pt x="534829" y="416433"/>
                    <a:pt x="538353" y="412909"/>
                    <a:pt x="538353" y="408527"/>
                  </a:cubicBezTo>
                  <a:cubicBezTo>
                    <a:pt x="538353" y="404146"/>
                    <a:pt x="534829" y="400621"/>
                    <a:pt x="530447" y="400621"/>
                  </a:cubicBezTo>
                  <a:close/>
                  <a:moveTo>
                    <a:pt x="330137" y="77152"/>
                  </a:moveTo>
                  <a:lnTo>
                    <a:pt x="387001" y="185452"/>
                  </a:lnTo>
                  <a:lnTo>
                    <a:pt x="365093" y="198882"/>
                  </a:lnTo>
                  <a:lnTo>
                    <a:pt x="331280" y="176594"/>
                  </a:lnTo>
                  <a:lnTo>
                    <a:pt x="304705" y="125635"/>
                  </a:lnTo>
                  <a:lnTo>
                    <a:pt x="330137" y="77152"/>
                  </a:lnTo>
                  <a:close/>
                  <a:moveTo>
                    <a:pt x="160210" y="167164"/>
                  </a:moveTo>
                  <a:lnTo>
                    <a:pt x="195453" y="188881"/>
                  </a:lnTo>
                  <a:cubicBezTo>
                    <a:pt x="198215" y="190595"/>
                    <a:pt x="201739" y="190405"/>
                    <a:pt x="204311" y="188500"/>
                  </a:cubicBezTo>
                  <a:lnTo>
                    <a:pt x="234410" y="165925"/>
                  </a:lnTo>
                  <a:lnTo>
                    <a:pt x="264509" y="188500"/>
                  </a:lnTo>
                  <a:cubicBezTo>
                    <a:pt x="265938" y="189547"/>
                    <a:pt x="267557" y="190119"/>
                    <a:pt x="269272" y="190119"/>
                  </a:cubicBezTo>
                  <a:cubicBezTo>
                    <a:pt x="270700" y="190119"/>
                    <a:pt x="272129" y="189738"/>
                    <a:pt x="273367" y="188976"/>
                  </a:cubicBezTo>
                  <a:lnTo>
                    <a:pt x="308610" y="167259"/>
                  </a:lnTo>
                  <a:lnTo>
                    <a:pt x="318325" y="185928"/>
                  </a:lnTo>
                  <a:cubicBezTo>
                    <a:pt x="318325" y="185928"/>
                    <a:pt x="318325" y="185928"/>
                    <a:pt x="318325" y="185928"/>
                  </a:cubicBezTo>
                  <a:lnTo>
                    <a:pt x="345567" y="238125"/>
                  </a:lnTo>
                  <a:cubicBezTo>
                    <a:pt x="346996" y="240792"/>
                    <a:pt x="349758" y="242316"/>
                    <a:pt x="352520" y="242316"/>
                  </a:cubicBezTo>
                  <a:cubicBezTo>
                    <a:pt x="353759" y="242316"/>
                    <a:pt x="354997" y="242030"/>
                    <a:pt x="356140" y="241459"/>
                  </a:cubicBezTo>
                  <a:cubicBezTo>
                    <a:pt x="360045" y="239459"/>
                    <a:pt x="361474" y="234696"/>
                    <a:pt x="359474" y="230791"/>
                  </a:cubicBezTo>
                  <a:lnTo>
                    <a:pt x="346234" y="205454"/>
                  </a:lnTo>
                  <a:lnTo>
                    <a:pt x="360617" y="214884"/>
                  </a:lnTo>
                  <a:cubicBezTo>
                    <a:pt x="361950" y="215741"/>
                    <a:pt x="363474" y="216217"/>
                    <a:pt x="364903" y="216217"/>
                  </a:cubicBezTo>
                  <a:cubicBezTo>
                    <a:pt x="366332" y="216217"/>
                    <a:pt x="367760" y="215836"/>
                    <a:pt x="368999" y="215074"/>
                  </a:cubicBezTo>
                  <a:lnTo>
                    <a:pt x="394240" y="199549"/>
                  </a:lnTo>
                  <a:lnTo>
                    <a:pt x="499872" y="400812"/>
                  </a:lnTo>
                  <a:lnTo>
                    <a:pt x="311753" y="400812"/>
                  </a:lnTo>
                  <a:lnTo>
                    <a:pt x="311753" y="381762"/>
                  </a:lnTo>
                  <a:lnTo>
                    <a:pt x="338709" y="381762"/>
                  </a:lnTo>
                  <a:cubicBezTo>
                    <a:pt x="341281" y="381762"/>
                    <a:pt x="343757" y="380429"/>
                    <a:pt x="345281" y="378333"/>
                  </a:cubicBezTo>
                  <a:cubicBezTo>
                    <a:pt x="346710" y="376142"/>
                    <a:pt x="347091" y="373380"/>
                    <a:pt x="346043" y="370999"/>
                  </a:cubicBezTo>
                  <a:lnTo>
                    <a:pt x="332994" y="338233"/>
                  </a:lnTo>
                  <a:lnTo>
                    <a:pt x="338804" y="338233"/>
                  </a:lnTo>
                  <a:cubicBezTo>
                    <a:pt x="341471" y="338233"/>
                    <a:pt x="343948" y="336899"/>
                    <a:pt x="345376" y="334613"/>
                  </a:cubicBezTo>
                  <a:cubicBezTo>
                    <a:pt x="346805" y="332327"/>
                    <a:pt x="347091" y="329565"/>
                    <a:pt x="345948" y="327088"/>
                  </a:cubicBezTo>
                  <a:lnTo>
                    <a:pt x="311087" y="248698"/>
                  </a:lnTo>
                  <a:cubicBezTo>
                    <a:pt x="309848" y="245840"/>
                    <a:pt x="306991" y="244030"/>
                    <a:pt x="303847" y="244030"/>
                  </a:cubicBezTo>
                  <a:cubicBezTo>
                    <a:pt x="300704" y="244030"/>
                    <a:pt x="297942" y="245840"/>
                    <a:pt x="296609" y="248698"/>
                  </a:cubicBezTo>
                  <a:lnTo>
                    <a:pt x="261747" y="327088"/>
                  </a:lnTo>
                  <a:cubicBezTo>
                    <a:pt x="260699" y="329565"/>
                    <a:pt x="260890" y="332327"/>
                    <a:pt x="262318" y="334613"/>
                  </a:cubicBezTo>
                  <a:cubicBezTo>
                    <a:pt x="263747" y="336804"/>
                    <a:pt x="266224" y="338233"/>
                    <a:pt x="268891" y="338233"/>
                  </a:cubicBezTo>
                  <a:lnTo>
                    <a:pt x="274701" y="338233"/>
                  </a:lnTo>
                  <a:lnTo>
                    <a:pt x="261652" y="370999"/>
                  </a:lnTo>
                  <a:cubicBezTo>
                    <a:pt x="260699" y="373475"/>
                    <a:pt x="260985" y="376142"/>
                    <a:pt x="262414" y="378333"/>
                  </a:cubicBezTo>
                  <a:cubicBezTo>
                    <a:pt x="263842" y="380524"/>
                    <a:pt x="266319" y="381762"/>
                    <a:pt x="268986" y="381762"/>
                  </a:cubicBezTo>
                  <a:lnTo>
                    <a:pt x="295942" y="381762"/>
                  </a:lnTo>
                  <a:lnTo>
                    <a:pt x="295942" y="400812"/>
                  </a:lnTo>
                  <a:lnTo>
                    <a:pt x="172403" y="400812"/>
                  </a:lnTo>
                  <a:lnTo>
                    <a:pt x="172403" y="381762"/>
                  </a:lnTo>
                  <a:lnTo>
                    <a:pt x="199358" y="381762"/>
                  </a:lnTo>
                  <a:cubicBezTo>
                    <a:pt x="201930" y="381762"/>
                    <a:pt x="204407" y="380429"/>
                    <a:pt x="205930" y="378333"/>
                  </a:cubicBezTo>
                  <a:cubicBezTo>
                    <a:pt x="207359" y="376142"/>
                    <a:pt x="207645" y="373380"/>
                    <a:pt x="206692" y="370999"/>
                  </a:cubicBezTo>
                  <a:lnTo>
                    <a:pt x="193548" y="338233"/>
                  </a:lnTo>
                  <a:lnTo>
                    <a:pt x="199358" y="338233"/>
                  </a:lnTo>
                  <a:cubicBezTo>
                    <a:pt x="202025" y="338233"/>
                    <a:pt x="204502" y="336899"/>
                    <a:pt x="205930" y="334613"/>
                  </a:cubicBezTo>
                  <a:cubicBezTo>
                    <a:pt x="207359" y="332327"/>
                    <a:pt x="207645" y="329565"/>
                    <a:pt x="206502" y="327088"/>
                  </a:cubicBezTo>
                  <a:lnTo>
                    <a:pt x="171641" y="248698"/>
                  </a:lnTo>
                  <a:cubicBezTo>
                    <a:pt x="170402" y="245840"/>
                    <a:pt x="167545" y="244030"/>
                    <a:pt x="164401" y="244030"/>
                  </a:cubicBezTo>
                  <a:cubicBezTo>
                    <a:pt x="161258" y="244030"/>
                    <a:pt x="158496" y="245840"/>
                    <a:pt x="157163" y="248698"/>
                  </a:cubicBezTo>
                  <a:lnTo>
                    <a:pt x="122301" y="327088"/>
                  </a:lnTo>
                  <a:cubicBezTo>
                    <a:pt x="121253" y="329565"/>
                    <a:pt x="121444" y="332327"/>
                    <a:pt x="122872" y="334613"/>
                  </a:cubicBezTo>
                  <a:cubicBezTo>
                    <a:pt x="124301" y="336899"/>
                    <a:pt x="126778" y="338233"/>
                    <a:pt x="129445" y="338233"/>
                  </a:cubicBezTo>
                  <a:lnTo>
                    <a:pt x="135255" y="338233"/>
                  </a:lnTo>
                  <a:lnTo>
                    <a:pt x="122206" y="370999"/>
                  </a:lnTo>
                  <a:cubicBezTo>
                    <a:pt x="121253" y="373475"/>
                    <a:pt x="121539" y="376142"/>
                    <a:pt x="122968" y="378333"/>
                  </a:cubicBezTo>
                  <a:cubicBezTo>
                    <a:pt x="124396" y="380524"/>
                    <a:pt x="126873" y="381762"/>
                    <a:pt x="129540" y="381762"/>
                  </a:cubicBezTo>
                  <a:lnTo>
                    <a:pt x="156496" y="381762"/>
                  </a:lnTo>
                  <a:lnTo>
                    <a:pt x="156496" y="400812"/>
                  </a:lnTo>
                  <a:lnTo>
                    <a:pt x="38005" y="400812"/>
                  </a:lnTo>
                  <a:lnTo>
                    <a:pt x="159829" y="167259"/>
                  </a:lnTo>
                  <a:close/>
                  <a:moveTo>
                    <a:pt x="293180" y="325755"/>
                  </a:moveTo>
                  <a:cubicBezTo>
                    <a:pt x="291751" y="323564"/>
                    <a:pt x="289274" y="322326"/>
                    <a:pt x="286607" y="322326"/>
                  </a:cubicBezTo>
                  <a:lnTo>
                    <a:pt x="281368" y="322326"/>
                  </a:lnTo>
                  <a:lnTo>
                    <a:pt x="304038" y="271272"/>
                  </a:lnTo>
                  <a:lnTo>
                    <a:pt x="326708" y="322326"/>
                  </a:lnTo>
                  <a:lnTo>
                    <a:pt x="321469" y="322326"/>
                  </a:lnTo>
                  <a:cubicBezTo>
                    <a:pt x="318897" y="322326"/>
                    <a:pt x="316421" y="323659"/>
                    <a:pt x="314896" y="325755"/>
                  </a:cubicBezTo>
                  <a:cubicBezTo>
                    <a:pt x="313468" y="327946"/>
                    <a:pt x="313182" y="330708"/>
                    <a:pt x="314134" y="333089"/>
                  </a:cubicBezTo>
                  <a:lnTo>
                    <a:pt x="327184" y="365855"/>
                  </a:lnTo>
                  <a:lnTo>
                    <a:pt x="280797" y="365855"/>
                  </a:lnTo>
                  <a:lnTo>
                    <a:pt x="293846" y="333089"/>
                  </a:lnTo>
                  <a:cubicBezTo>
                    <a:pt x="294799" y="330613"/>
                    <a:pt x="294513" y="327946"/>
                    <a:pt x="293084" y="325755"/>
                  </a:cubicBezTo>
                  <a:close/>
                  <a:moveTo>
                    <a:pt x="153829" y="325755"/>
                  </a:moveTo>
                  <a:cubicBezTo>
                    <a:pt x="152400" y="323564"/>
                    <a:pt x="149924" y="322326"/>
                    <a:pt x="147257" y="322326"/>
                  </a:cubicBezTo>
                  <a:lnTo>
                    <a:pt x="142018" y="322326"/>
                  </a:lnTo>
                  <a:lnTo>
                    <a:pt x="164687" y="271272"/>
                  </a:lnTo>
                  <a:lnTo>
                    <a:pt x="187357" y="322326"/>
                  </a:lnTo>
                  <a:lnTo>
                    <a:pt x="182118" y="322326"/>
                  </a:lnTo>
                  <a:cubicBezTo>
                    <a:pt x="179546" y="322326"/>
                    <a:pt x="177070" y="323659"/>
                    <a:pt x="175546" y="325755"/>
                  </a:cubicBezTo>
                  <a:cubicBezTo>
                    <a:pt x="174117" y="327946"/>
                    <a:pt x="173831" y="330708"/>
                    <a:pt x="174784" y="333089"/>
                  </a:cubicBezTo>
                  <a:lnTo>
                    <a:pt x="187833" y="365855"/>
                  </a:lnTo>
                  <a:lnTo>
                    <a:pt x="141446" y="365855"/>
                  </a:lnTo>
                  <a:lnTo>
                    <a:pt x="154496" y="333089"/>
                  </a:lnTo>
                  <a:cubicBezTo>
                    <a:pt x="155448" y="330613"/>
                    <a:pt x="155162" y="327946"/>
                    <a:pt x="153734" y="3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1" name="Google Shape;4951;p57"/>
            <p:cNvSpPr/>
            <p:nvPr/>
          </p:nvSpPr>
          <p:spPr>
            <a:xfrm>
              <a:off x="4141850" y="3637978"/>
              <a:ext cx="164020" cy="76866"/>
            </a:xfrm>
            <a:custGeom>
              <a:rect b="b" l="l" r="r" t="t"/>
              <a:pathLst>
                <a:path extrusionOk="0" h="76866" w="164020">
                  <a:moveTo>
                    <a:pt x="8096" y="76867"/>
                  </a:moveTo>
                  <a:lnTo>
                    <a:pt x="156115" y="76867"/>
                  </a:lnTo>
                  <a:cubicBezTo>
                    <a:pt x="160496" y="76867"/>
                    <a:pt x="164021" y="73342"/>
                    <a:pt x="164021" y="68961"/>
                  </a:cubicBezTo>
                  <a:cubicBezTo>
                    <a:pt x="164021" y="64579"/>
                    <a:pt x="160496" y="61055"/>
                    <a:pt x="156115" y="61055"/>
                  </a:cubicBezTo>
                  <a:lnTo>
                    <a:pt x="155258" y="61055"/>
                  </a:lnTo>
                  <a:lnTo>
                    <a:pt x="155258" y="51530"/>
                  </a:lnTo>
                  <a:cubicBezTo>
                    <a:pt x="155258" y="28003"/>
                    <a:pt x="136112" y="8763"/>
                    <a:pt x="112490" y="8763"/>
                  </a:cubicBezTo>
                  <a:cubicBezTo>
                    <a:pt x="106108" y="8763"/>
                    <a:pt x="99917" y="10192"/>
                    <a:pt x="94202" y="12859"/>
                  </a:cubicBezTo>
                  <a:cubicBezTo>
                    <a:pt x="84868" y="4667"/>
                    <a:pt x="72771" y="0"/>
                    <a:pt x="60198" y="0"/>
                  </a:cubicBezTo>
                  <a:cubicBezTo>
                    <a:pt x="31813" y="0"/>
                    <a:pt x="8763" y="23050"/>
                    <a:pt x="8763" y="51435"/>
                  </a:cubicBezTo>
                  <a:lnTo>
                    <a:pt x="8763" y="60960"/>
                  </a:lnTo>
                  <a:lnTo>
                    <a:pt x="7906" y="60960"/>
                  </a:lnTo>
                  <a:cubicBezTo>
                    <a:pt x="3524" y="60960"/>
                    <a:pt x="0" y="64484"/>
                    <a:pt x="0" y="68866"/>
                  </a:cubicBezTo>
                  <a:cubicBezTo>
                    <a:pt x="0" y="73247"/>
                    <a:pt x="3524" y="76771"/>
                    <a:pt x="7906" y="76771"/>
                  </a:cubicBezTo>
                  <a:close/>
                  <a:moveTo>
                    <a:pt x="24670" y="51530"/>
                  </a:moveTo>
                  <a:cubicBezTo>
                    <a:pt x="24670" y="31909"/>
                    <a:pt x="40672" y="15907"/>
                    <a:pt x="60293" y="15907"/>
                  </a:cubicBezTo>
                  <a:cubicBezTo>
                    <a:pt x="70485" y="15907"/>
                    <a:pt x="80296" y="20288"/>
                    <a:pt x="87058" y="28003"/>
                  </a:cubicBezTo>
                  <a:cubicBezTo>
                    <a:pt x="89725" y="30956"/>
                    <a:pt x="94107" y="31528"/>
                    <a:pt x="97441" y="29337"/>
                  </a:cubicBezTo>
                  <a:cubicBezTo>
                    <a:pt x="101917" y="26289"/>
                    <a:pt x="107156" y="24670"/>
                    <a:pt x="112586" y="24670"/>
                  </a:cubicBezTo>
                  <a:cubicBezTo>
                    <a:pt x="127445" y="24670"/>
                    <a:pt x="139541" y="36767"/>
                    <a:pt x="139541" y="51625"/>
                  </a:cubicBezTo>
                  <a:lnTo>
                    <a:pt x="139541" y="61150"/>
                  </a:lnTo>
                  <a:lnTo>
                    <a:pt x="24670" y="61150"/>
                  </a:lnTo>
                  <a:lnTo>
                    <a:pt x="24670" y="516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2" name="Google Shape;4952;p57"/>
            <p:cNvSpPr/>
            <p:nvPr/>
          </p:nvSpPr>
          <p:spPr>
            <a:xfrm>
              <a:off x="4481607" y="3698938"/>
              <a:ext cx="163925" cy="76866"/>
            </a:xfrm>
            <a:custGeom>
              <a:rect b="b" l="l" r="r" t="t"/>
              <a:pathLst>
                <a:path extrusionOk="0" h="76866" w="163925">
                  <a:moveTo>
                    <a:pt x="8001" y="76867"/>
                  </a:moveTo>
                  <a:lnTo>
                    <a:pt x="156020" y="76867"/>
                  </a:lnTo>
                  <a:cubicBezTo>
                    <a:pt x="160401" y="76867"/>
                    <a:pt x="163925" y="73343"/>
                    <a:pt x="163925" y="68961"/>
                  </a:cubicBezTo>
                  <a:cubicBezTo>
                    <a:pt x="163925" y="64580"/>
                    <a:pt x="160401" y="61055"/>
                    <a:pt x="156020" y="61055"/>
                  </a:cubicBezTo>
                  <a:lnTo>
                    <a:pt x="155162" y="61055"/>
                  </a:lnTo>
                  <a:lnTo>
                    <a:pt x="155162" y="51530"/>
                  </a:lnTo>
                  <a:cubicBezTo>
                    <a:pt x="155162" y="28004"/>
                    <a:pt x="136017" y="8763"/>
                    <a:pt x="112395" y="8763"/>
                  </a:cubicBezTo>
                  <a:cubicBezTo>
                    <a:pt x="106013" y="8763"/>
                    <a:pt x="99822" y="10192"/>
                    <a:pt x="94107" y="12859"/>
                  </a:cubicBezTo>
                  <a:cubicBezTo>
                    <a:pt x="84773" y="4667"/>
                    <a:pt x="72676" y="0"/>
                    <a:pt x="60198" y="0"/>
                  </a:cubicBezTo>
                  <a:cubicBezTo>
                    <a:pt x="31814" y="0"/>
                    <a:pt x="8763" y="23051"/>
                    <a:pt x="8763" y="51435"/>
                  </a:cubicBezTo>
                  <a:lnTo>
                    <a:pt x="8763" y="60960"/>
                  </a:lnTo>
                  <a:lnTo>
                    <a:pt x="7906" y="60960"/>
                  </a:lnTo>
                  <a:cubicBezTo>
                    <a:pt x="3524" y="60960"/>
                    <a:pt x="0" y="64484"/>
                    <a:pt x="0" y="68866"/>
                  </a:cubicBezTo>
                  <a:cubicBezTo>
                    <a:pt x="0" y="73247"/>
                    <a:pt x="3524" y="76772"/>
                    <a:pt x="7906" y="76772"/>
                  </a:cubicBezTo>
                  <a:close/>
                  <a:moveTo>
                    <a:pt x="24575" y="51530"/>
                  </a:moveTo>
                  <a:cubicBezTo>
                    <a:pt x="24575" y="31909"/>
                    <a:pt x="40577" y="15907"/>
                    <a:pt x="60198" y="15907"/>
                  </a:cubicBezTo>
                  <a:cubicBezTo>
                    <a:pt x="70390" y="15907"/>
                    <a:pt x="80200" y="20288"/>
                    <a:pt x="86963" y="28004"/>
                  </a:cubicBezTo>
                  <a:cubicBezTo>
                    <a:pt x="89630" y="30956"/>
                    <a:pt x="94012" y="31528"/>
                    <a:pt x="97346" y="29337"/>
                  </a:cubicBezTo>
                  <a:cubicBezTo>
                    <a:pt x="101822" y="26289"/>
                    <a:pt x="107061" y="24670"/>
                    <a:pt x="112490" y="24670"/>
                  </a:cubicBezTo>
                  <a:cubicBezTo>
                    <a:pt x="127349" y="24670"/>
                    <a:pt x="139446" y="36767"/>
                    <a:pt x="139446" y="51626"/>
                  </a:cubicBezTo>
                  <a:lnTo>
                    <a:pt x="139446" y="61151"/>
                  </a:lnTo>
                  <a:lnTo>
                    <a:pt x="24575" y="61151"/>
                  </a:lnTo>
                  <a:lnTo>
                    <a:pt x="24575" y="516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53" name="Google Shape;4953;p57"/>
          <p:cNvSpPr/>
          <p:nvPr/>
        </p:nvSpPr>
        <p:spPr>
          <a:xfrm>
            <a:off x="3334190" y="2903819"/>
            <a:ext cx="294628" cy="211597"/>
          </a:xfrm>
          <a:custGeom>
            <a:rect b="b" l="l" r="r" t="t"/>
            <a:pathLst>
              <a:path extrusionOk="0" h="419004" w="583421">
                <a:moveTo>
                  <a:pt x="528557" y="306134"/>
                </a:moveTo>
                <a:cubicBezTo>
                  <a:pt x="521509" y="301371"/>
                  <a:pt x="514174" y="297656"/>
                  <a:pt x="506554" y="295085"/>
                </a:cubicBezTo>
                <a:cubicBezTo>
                  <a:pt x="512745" y="291560"/>
                  <a:pt x="518556" y="287846"/>
                  <a:pt x="524080" y="283845"/>
                </a:cubicBezTo>
                <a:cubicBezTo>
                  <a:pt x="531510" y="278416"/>
                  <a:pt x="538272" y="272606"/>
                  <a:pt x="544369" y="266319"/>
                </a:cubicBezTo>
                <a:cubicBezTo>
                  <a:pt x="544750" y="265938"/>
                  <a:pt x="545226" y="265557"/>
                  <a:pt x="545512" y="265081"/>
                </a:cubicBezTo>
                <a:cubicBezTo>
                  <a:pt x="570467" y="238982"/>
                  <a:pt x="583421" y="206121"/>
                  <a:pt x="583421" y="168593"/>
                </a:cubicBezTo>
                <a:cubicBezTo>
                  <a:pt x="583421" y="142875"/>
                  <a:pt x="570277" y="110490"/>
                  <a:pt x="516746" y="85535"/>
                </a:cubicBezTo>
                <a:cubicBezTo>
                  <a:pt x="525700" y="86201"/>
                  <a:pt x="535129" y="88202"/>
                  <a:pt x="543797" y="92678"/>
                </a:cubicBezTo>
                <a:cubicBezTo>
                  <a:pt x="545226" y="93440"/>
                  <a:pt x="546654" y="93726"/>
                  <a:pt x="548178" y="93726"/>
                </a:cubicBezTo>
                <a:cubicBezTo>
                  <a:pt x="551703" y="93726"/>
                  <a:pt x="555037" y="91821"/>
                  <a:pt x="556751" y="88487"/>
                </a:cubicBezTo>
                <a:cubicBezTo>
                  <a:pt x="559132" y="83725"/>
                  <a:pt x="557322" y="78010"/>
                  <a:pt x="552560" y="75533"/>
                </a:cubicBezTo>
                <a:cubicBezTo>
                  <a:pt x="522080" y="59912"/>
                  <a:pt x="485790" y="67532"/>
                  <a:pt x="475217" y="70295"/>
                </a:cubicBezTo>
                <a:cubicBezTo>
                  <a:pt x="469502" y="68675"/>
                  <a:pt x="463406" y="67056"/>
                  <a:pt x="457024" y="65532"/>
                </a:cubicBezTo>
                <a:cubicBezTo>
                  <a:pt x="449309" y="42386"/>
                  <a:pt x="435784" y="27146"/>
                  <a:pt x="418448" y="22193"/>
                </a:cubicBezTo>
                <a:cubicBezTo>
                  <a:pt x="396064" y="15716"/>
                  <a:pt x="369109" y="28194"/>
                  <a:pt x="346820" y="54197"/>
                </a:cubicBezTo>
                <a:cubicBezTo>
                  <a:pt x="344534" y="48673"/>
                  <a:pt x="341867" y="43434"/>
                  <a:pt x="339010" y="38481"/>
                </a:cubicBezTo>
                <a:cubicBezTo>
                  <a:pt x="324436" y="13621"/>
                  <a:pt x="305386" y="0"/>
                  <a:pt x="285288" y="0"/>
                </a:cubicBezTo>
                <a:cubicBezTo>
                  <a:pt x="265191" y="0"/>
                  <a:pt x="246045" y="13716"/>
                  <a:pt x="231567" y="38481"/>
                </a:cubicBezTo>
                <a:cubicBezTo>
                  <a:pt x="228710" y="43434"/>
                  <a:pt x="226043" y="48673"/>
                  <a:pt x="223757" y="54197"/>
                </a:cubicBezTo>
                <a:cubicBezTo>
                  <a:pt x="201469" y="28099"/>
                  <a:pt x="174608" y="15716"/>
                  <a:pt x="152129" y="22193"/>
                </a:cubicBezTo>
                <a:cubicBezTo>
                  <a:pt x="133936" y="27432"/>
                  <a:pt x="119934" y="44006"/>
                  <a:pt x="112410" y="69152"/>
                </a:cubicBezTo>
                <a:cubicBezTo>
                  <a:pt x="106504" y="70771"/>
                  <a:pt x="100980" y="72485"/>
                  <a:pt x="95646" y="74200"/>
                </a:cubicBezTo>
                <a:cubicBezTo>
                  <a:pt x="85835" y="72390"/>
                  <a:pt x="51164" y="66961"/>
                  <a:pt x="23732" y="74867"/>
                </a:cubicBezTo>
                <a:cubicBezTo>
                  <a:pt x="18588" y="76391"/>
                  <a:pt x="15731" y="81725"/>
                  <a:pt x="17160" y="86773"/>
                </a:cubicBezTo>
                <a:cubicBezTo>
                  <a:pt x="18398" y="90964"/>
                  <a:pt x="22208" y="93726"/>
                  <a:pt x="26399" y="93726"/>
                </a:cubicBezTo>
                <a:cubicBezTo>
                  <a:pt x="27256" y="93726"/>
                  <a:pt x="28209" y="93631"/>
                  <a:pt x="29066" y="93345"/>
                </a:cubicBezTo>
                <a:cubicBezTo>
                  <a:pt x="38019" y="90773"/>
                  <a:pt x="48307" y="89916"/>
                  <a:pt x="57927" y="89916"/>
                </a:cubicBezTo>
                <a:cubicBezTo>
                  <a:pt x="14112" y="112967"/>
                  <a:pt x="1444" y="141161"/>
                  <a:pt x="110" y="164306"/>
                </a:cubicBezTo>
                <a:cubicBezTo>
                  <a:pt x="15" y="165068"/>
                  <a:pt x="-81" y="165735"/>
                  <a:pt x="110" y="166497"/>
                </a:cubicBezTo>
                <a:cubicBezTo>
                  <a:pt x="110" y="167164"/>
                  <a:pt x="110" y="167926"/>
                  <a:pt x="110" y="168593"/>
                </a:cubicBezTo>
                <a:cubicBezTo>
                  <a:pt x="110" y="215741"/>
                  <a:pt x="20684" y="255556"/>
                  <a:pt x="59546" y="283845"/>
                </a:cubicBezTo>
                <a:cubicBezTo>
                  <a:pt x="108409" y="319278"/>
                  <a:pt x="186609" y="337280"/>
                  <a:pt x="291766" y="337280"/>
                </a:cubicBezTo>
                <a:cubicBezTo>
                  <a:pt x="302624" y="337280"/>
                  <a:pt x="313292" y="337090"/>
                  <a:pt x="323579" y="336709"/>
                </a:cubicBezTo>
                <a:cubicBezTo>
                  <a:pt x="304243" y="368237"/>
                  <a:pt x="307672" y="408242"/>
                  <a:pt x="307863" y="410242"/>
                </a:cubicBezTo>
                <a:cubicBezTo>
                  <a:pt x="308149" y="412909"/>
                  <a:pt x="309482" y="415480"/>
                  <a:pt x="311673" y="417100"/>
                </a:cubicBezTo>
                <a:cubicBezTo>
                  <a:pt x="313387" y="418338"/>
                  <a:pt x="315387" y="419005"/>
                  <a:pt x="317388" y="419005"/>
                </a:cubicBezTo>
                <a:cubicBezTo>
                  <a:pt x="318054" y="419005"/>
                  <a:pt x="318626" y="419005"/>
                  <a:pt x="319293" y="418814"/>
                </a:cubicBezTo>
                <a:cubicBezTo>
                  <a:pt x="366061" y="409480"/>
                  <a:pt x="401017" y="391192"/>
                  <a:pt x="423211" y="364522"/>
                </a:cubicBezTo>
                <a:cubicBezTo>
                  <a:pt x="425115" y="362236"/>
                  <a:pt x="426830" y="360045"/>
                  <a:pt x="428354" y="357759"/>
                </a:cubicBezTo>
                <a:cubicBezTo>
                  <a:pt x="429021" y="358902"/>
                  <a:pt x="429687" y="360045"/>
                  <a:pt x="430450" y="361093"/>
                </a:cubicBezTo>
                <a:cubicBezTo>
                  <a:pt x="443022" y="379571"/>
                  <a:pt x="471121" y="390811"/>
                  <a:pt x="514174" y="394621"/>
                </a:cubicBezTo>
                <a:cubicBezTo>
                  <a:pt x="525985" y="395669"/>
                  <a:pt x="537225" y="395954"/>
                  <a:pt x="546654" y="395954"/>
                </a:cubicBezTo>
                <a:cubicBezTo>
                  <a:pt x="561704" y="395954"/>
                  <a:pt x="572181" y="395097"/>
                  <a:pt x="572848" y="395097"/>
                </a:cubicBezTo>
                <a:cubicBezTo>
                  <a:pt x="575801" y="394811"/>
                  <a:pt x="578563" y="393192"/>
                  <a:pt x="580182" y="390716"/>
                </a:cubicBezTo>
                <a:cubicBezTo>
                  <a:pt x="581802" y="388144"/>
                  <a:pt x="582183" y="385000"/>
                  <a:pt x="581135" y="382238"/>
                </a:cubicBezTo>
                <a:cubicBezTo>
                  <a:pt x="568086" y="346710"/>
                  <a:pt x="550464" y="321183"/>
                  <a:pt x="528557" y="306134"/>
                </a:cubicBezTo>
                <a:close/>
                <a:moveTo>
                  <a:pt x="341677" y="168878"/>
                </a:moveTo>
                <a:cubicBezTo>
                  <a:pt x="341677" y="168878"/>
                  <a:pt x="342438" y="168021"/>
                  <a:pt x="342724" y="167640"/>
                </a:cubicBezTo>
                <a:cubicBezTo>
                  <a:pt x="343486" y="166688"/>
                  <a:pt x="344153" y="165735"/>
                  <a:pt x="344820" y="164783"/>
                </a:cubicBezTo>
                <a:cubicBezTo>
                  <a:pt x="344820" y="164783"/>
                  <a:pt x="344820" y="164783"/>
                  <a:pt x="344820" y="164783"/>
                </a:cubicBezTo>
                <a:cubicBezTo>
                  <a:pt x="345582" y="163735"/>
                  <a:pt x="346248" y="162687"/>
                  <a:pt x="346915" y="161639"/>
                </a:cubicBezTo>
                <a:cubicBezTo>
                  <a:pt x="346915" y="161639"/>
                  <a:pt x="346915" y="161639"/>
                  <a:pt x="346915" y="161639"/>
                </a:cubicBezTo>
                <a:cubicBezTo>
                  <a:pt x="347582" y="160592"/>
                  <a:pt x="348153" y="159544"/>
                  <a:pt x="348820" y="158401"/>
                </a:cubicBezTo>
                <a:cubicBezTo>
                  <a:pt x="348820" y="158306"/>
                  <a:pt x="348915" y="158210"/>
                  <a:pt x="349011" y="158115"/>
                </a:cubicBezTo>
                <a:cubicBezTo>
                  <a:pt x="349582" y="157067"/>
                  <a:pt x="350059" y="156115"/>
                  <a:pt x="350630" y="155067"/>
                </a:cubicBezTo>
                <a:cubicBezTo>
                  <a:pt x="350630" y="154877"/>
                  <a:pt x="350725" y="154781"/>
                  <a:pt x="350820" y="154591"/>
                </a:cubicBezTo>
                <a:cubicBezTo>
                  <a:pt x="351297" y="153543"/>
                  <a:pt x="351773" y="152591"/>
                  <a:pt x="352154" y="151543"/>
                </a:cubicBezTo>
                <a:cubicBezTo>
                  <a:pt x="352154" y="151352"/>
                  <a:pt x="352345" y="151162"/>
                  <a:pt x="352345" y="150971"/>
                </a:cubicBezTo>
                <a:cubicBezTo>
                  <a:pt x="352726" y="149924"/>
                  <a:pt x="353202" y="148876"/>
                  <a:pt x="353583" y="147828"/>
                </a:cubicBezTo>
                <a:cubicBezTo>
                  <a:pt x="353583" y="147638"/>
                  <a:pt x="353773" y="147447"/>
                  <a:pt x="353773" y="147161"/>
                </a:cubicBezTo>
                <a:cubicBezTo>
                  <a:pt x="354154" y="146114"/>
                  <a:pt x="354535" y="145066"/>
                  <a:pt x="354821" y="144018"/>
                </a:cubicBezTo>
                <a:cubicBezTo>
                  <a:pt x="354821" y="143828"/>
                  <a:pt x="355011" y="143542"/>
                  <a:pt x="355011" y="143351"/>
                </a:cubicBezTo>
                <a:cubicBezTo>
                  <a:pt x="355297" y="142304"/>
                  <a:pt x="355583" y="141256"/>
                  <a:pt x="355869" y="140208"/>
                </a:cubicBezTo>
                <a:cubicBezTo>
                  <a:pt x="355869" y="139922"/>
                  <a:pt x="355964" y="139637"/>
                  <a:pt x="356059" y="139446"/>
                </a:cubicBezTo>
                <a:cubicBezTo>
                  <a:pt x="356345" y="138398"/>
                  <a:pt x="356536" y="137351"/>
                  <a:pt x="356821" y="136303"/>
                </a:cubicBezTo>
                <a:cubicBezTo>
                  <a:pt x="356821" y="136017"/>
                  <a:pt x="356917" y="135731"/>
                  <a:pt x="357012" y="135350"/>
                </a:cubicBezTo>
                <a:cubicBezTo>
                  <a:pt x="357202" y="134303"/>
                  <a:pt x="357393" y="133255"/>
                  <a:pt x="357583" y="132207"/>
                </a:cubicBezTo>
                <a:cubicBezTo>
                  <a:pt x="357583" y="131826"/>
                  <a:pt x="357678" y="131540"/>
                  <a:pt x="357774" y="131159"/>
                </a:cubicBezTo>
                <a:cubicBezTo>
                  <a:pt x="357964" y="130112"/>
                  <a:pt x="358060" y="129064"/>
                  <a:pt x="358250" y="128016"/>
                </a:cubicBezTo>
                <a:cubicBezTo>
                  <a:pt x="358250" y="127635"/>
                  <a:pt x="358345" y="127254"/>
                  <a:pt x="358440" y="126873"/>
                </a:cubicBezTo>
                <a:cubicBezTo>
                  <a:pt x="358536" y="125825"/>
                  <a:pt x="358631" y="124778"/>
                  <a:pt x="358726" y="123730"/>
                </a:cubicBezTo>
                <a:cubicBezTo>
                  <a:pt x="358726" y="123349"/>
                  <a:pt x="358726" y="122873"/>
                  <a:pt x="358821" y="122492"/>
                </a:cubicBezTo>
                <a:cubicBezTo>
                  <a:pt x="358821" y="121444"/>
                  <a:pt x="358917" y="120301"/>
                  <a:pt x="359012" y="119253"/>
                </a:cubicBezTo>
                <a:cubicBezTo>
                  <a:pt x="359012" y="118872"/>
                  <a:pt x="359012" y="118491"/>
                  <a:pt x="359012" y="118110"/>
                </a:cubicBezTo>
                <a:cubicBezTo>
                  <a:pt x="359012" y="116586"/>
                  <a:pt x="359012" y="115062"/>
                  <a:pt x="359012" y="113538"/>
                </a:cubicBezTo>
                <a:cubicBezTo>
                  <a:pt x="359012" y="112014"/>
                  <a:pt x="359012" y="110395"/>
                  <a:pt x="359012" y="108871"/>
                </a:cubicBezTo>
                <a:cubicBezTo>
                  <a:pt x="359012" y="108490"/>
                  <a:pt x="359012" y="108204"/>
                  <a:pt x="359012" y="107823"/>
                </a:cubicBezTo>
                <a:cubicBezTo>
                  <a:pt x="359012" y="106585"/>
                  <a:pt x="358917" y="105347"/>
                  <a:pt x="358821" y="104108"/>
                </a:cubicBezTo>
                <a:cubicBezTo>
                  <a:pt x="358821" y="103823"/>
                  <a:pt x="358821" y="103537"/>
                  <a:pt x="358821" y="103346"/>
                </a:cubicBezTo>
                <a:cubicBezTo>
                  <a:pt x="358726" y="102013"/>
                  <a:pt x="358631" y="100584"/>
                  <a:pt x="358440" y="99251"/>
                </a:cubicBezTo>
                <a:cubicBezTo>
                  <a:pt x="358440" y="99155"/>
                  <a:pt x="358440" y="99060"/>
                  <a:pt x="358440" y="98965"/>
                </a:cubicBezTo>
                <a:cubicBezTo>
                  <a:pt x="357678" y="91440"/>
                  <a:pt x="356250" y="83820"/>
                  <a:pt x="354345" y="76391"/>
                </a:cubicBezTo>
                <a:cubicBezTo>
                  <a:pt x="372823" y="50292"/>
                  <a:pt x="396160" y="36195"/>
                  <a:pt x="413209" y="41053"/>
                </a:cubicBezTo>
                <a:cubicBezTo>
                  <a:pt x="425211" y="44482"/>
                  <a:pt x="435021" y="57722"/>
                  <a:pt x="440451" y="77438"/>
                </a:cubicBezTo>
                <a:cubicBezTo>
                  <a:pt x="440736" y="78296"/>
                  <a:pt x="440927" y="79248"/>
                  <a:pt x="441118" y="80105"/>
                </a:cubicBezTo>
                <a:cubicBezTo>
                  <a:pt x="441213" y="80677"/>
                  <a:pt x="441403" y="81248"/>
                  <a:pt x="441498" y="81725"/>
                </a:cubicBezTo>
                <a:cubicBezTo>
                  <a:pt x="441689" y="82487"/>
                  <a:pt x="441879" y="83249"/>
                  <a:pt x="441975" y="84011"/>
                </a:cubicBezTo>
                <a:cubicBezTo>
                  <a:pt x="442165" y="84773"/>
                  <a:pt x="442261" y="85439"/>
                  <a:pt x="442356" y="86201"/>
                </a:cubicBezTo>
                <a:cubicBezTo>
                  <a:pt x="442451" y="86773"/>
                  <a:pt x="442546" y="87344"/>
                  <a:pt x="442642" y="88011"/>
                </a:cubicBezTo>
                <a:cubicBezTo>
                  <a:pt x="442832" y="88964"/>
                  <a:pt x="442927" y="89821"/>
                  <a:pt x="443118" y="90773"/>
                </a:cubicBezTo>
                <a:cubicBezTo>
                  <a:pt x="443118" y="91154"/>
                  <a:pt x="443213" y="91535"/>
                  <a:pt x="443308" y="91916"/>
                </a:cubicBezTo>
                <a:cubicBezTo>
                  <a:pt x="443499" y="93059"/>
                  <a:pt x="443594" y="94202"/>
                  <a:pt x="443785" y="95345"/>
                </a:cubicBezTo>
                <a:cubicBezTo>
                  <a:pt x="443785" y="95536"/>
                  <a:pt x="443785" y="95726"/>
                  <a:pt x="443785" y="95917"/>
                </a:cubicBezTo>
                <a:cubicBezTo>
                  <a:pt x="445309" y="109919"/>
                  <a:pt x="444642" y="124778"/>
                  <a:pt x="441784" y="138398"/>
                </a:cubicBezTo>
                <a:cubicBezTo>
                  <a:pt x="441784" y="138779"/>
                  <a:pt x="441594" y="139065"/>
                  <a:pt x="441498" y="139446"/>
                </a:cubicBezTo>
                <a:cubicBezTo>
                  <a:pt x="441308" y="140494"/>
                  <a:pt x="441022" y="141446"/>
                  <a:pt x="440832" y="142494"/>
                </a:cubicBezTo>
                <a:cubicBezTo>
                  <a:pt x="440451" y="143828"/>
                  <a:pt x="440165" y="145256"/>
                  <a:pt x="439784" y="146590"/>
                </a:cubicBezTo>
                <a:cubicBezTo>
                  <a:pt x="438451" y="151162"/>
                  <a:pt x="436927" y="155543"/>
                  <a:pt x="435117" y="159544"/>
                </a:cubicBezTo>
                <a:cubicBezTo>
                  <a:pt x="402636" y="166592"/>
                  <a:pt x="371585" y="170879"/>
                  <a:pt x="342629" y="173260"/>
                </a:cubicBezTo>
                <a:cubicBezTo>
                  <a:pt x="341962" y="172498"/>
                  <a:pt x="341391" y="171736"/>
                  <a:pt x="340819" y="170974"/>
                </a:cubicBezTo>
                <a:cubicBezTo>
                  <a:pt x="340819" y="170974"/>
                  <a:pt x="340724" y="170783"/>
                  <a:pt x="340629" y="170688"/>
                </a:cubicBezTo>
                <a:cubicBezTo>
                  <a:pt x="341010" y="170307"/>
                  <a:pt x="341295" y="169831"/>
                  <a:pt x="341677" y="169354"/>
                </a:cubicBezTo>
                <a:close/>
                <a:moveTo>
                  <a:pt x="236140" y="76867"/>
                </a:moveTo>
                <a:cubicBezTo>
                  <a:pt x="236140" y="76867"/>
                  <a:pt x="236330" y="76200"/>
                  <a:pt x="236425" y="75819"/>
                </a:cubicBezTo>
                <a:cubicBezTo>
                  <a:pt x="245855" y="44291"/>
                  <a:pt x="265762" y="19241"/>
                  <a:pt x="285479" y="19241"/>
                </a:cubicBezTo>
                <a:cubicBezTo>
                  <a:pt x="305196" y="19241"/>
                  <a:pt x="325103" y="44291"/>
                  <a:pt x="334533" y="75819"/>
                </a:cubicBezTo>
                <a:cubicBezTo>
                  <a:pt x="334533" y="76200"/>
                  <a:pt x="334628" y="76486"/>
                  <a:pt x="334819" y="76867"/>
                </a:cubicBezTo>
                <a:cubicBezTo>
                  <a:pt x="338343" y="88964"/>
                  <a:pt x="340248" y="101537"/>
                  <a:pt x="340248" y="113252"/>
                </a:cubicBezTo>
                <a:cubicBezTo>
                  <a:pt x="340248" y="114491"/>
                  <a:pt x="340248" y="115729"/>
                  <a:pt x="340248" y="116967"/>
                </a:cubicBezTo>
                <a:cubicBezTo>
                  <a:pt x="340248" y="117539"/>
                  <a:pt x="340248" y="118015"/>
                  <a:pt x="340248" y="118491"/>
                </a:cubicBezTo>
                <a:cubicBezTo>
                  <a:pt x="340248" y="119158"/>
                  <a:pt x="340248" y="119825"/>
                  <a:pt x="340153" y="120491"/>
                </a:cubicBezTo>
                <a:cubicBezTo>
                  <a:pt x="340153" y="121158"/>
                  <a:pt x="340057" y="121825"/>
                  <a:pt x="339962" y="122587"/>
                </a:cubicBezTo>
                <a:cubicBezTo>
                  <a:pt x="339962" y="123063"/>
                  <a:pt x="339962" y="123444"/>
                  <a:pt x="339867" y="123920"/>
                </a:cubicBezTo>
                <a:cubicBezTo>
                  <a:pt x="339867" y="124778"/>
                  <a:pt x="339676" y="125540"/>
                  <a:pt x="339581" y="126302"/>
                </a:cubicBezTo>
                <a:cubicBezTo>
                  <a:pt x="339581" y="126587"/>
                  <a:pt x="339581" y="126778"/>
                  <a:pt x="339486" y="127064"/>
                </a:cubicBezTo>
                <a:cubicBezTo>
                  <a:pt x="339390" y="128016"/>
                  <a:pt x="339200" y="128969"/>
                  <a:pt x="339010" y="129921"/>
                </a:cubicBezTo>
                <a:cubicBezTo>
                  <a:pt x="339010" y="129921"/>
                  <a:pt x="339010" y="130016"/>
                  <a:pt x="339010" y="130112"/>
                </a:cubicBezTo>
                <a:cubicBezTo>
                  <a:pt x="335866" y="146590"/>
                  <a:pt x="328056" y="158972"/>
                  <a:pt x="316149" y="166402"/>
                </a:cubicBezTo>
                <a:cubicBezTo>
                  <a:pt x="315959" y="166497"/>
                  <a:pt x="315769" y="166592"/>
                  <a:pt x="315578" y="166783"/>
                </a:cubicBezTo>
                <a:cubicBezTo>
                  <a:pt x="315197" y="167069"/>
                  <a:pt x="314721" y="167259"/>
                  <a:pt x="314340" y="167545"/>
                </a:cubicBezTo>
                <a:cubicBezTo>
                  <a:pt x="313863" y="167831"/>
                  <a:pt x="313482" y="168021"/>
                  <a:pt x="313006" y="168307"/>
                </a:cubicBezTo>
                <a:cubicBezTo>
                  <a:pt x="312816" y="168307"/>
                  <a:pt x="312720" y="168497"/>
                  <a:pt x="312530" y="168497"/>
                </a:cubicBezTo>
                <a:cubicBezTo>
                  <a:pt x="307672" y="170974"/>
                  <a:pt x="302243" y="172688"/>
                  <a:pt x="296433" y="173546"/>
                </a:cubicBezTo>
                <a:cubicBezTo>
                  <a:pt x="296433" y="173546"/>
                  <a:pt x="296433" y="173546"/>
                  <a:pt x="296433" y="173546"/>
                </a:cubicBezTo>
                <a:cubicBezTo>
                  <a:pt x="295671" y="173641"/>
                  <a:pt x="294909" y="173736"/>
                  <a:pt x="294147" y="173831"/>
                </a:cubicBezTo>
                <a:cubicBezTo>
                  <a:pt x="293956" y="173831"/>
                  <a:pt x="293670" y="173831"/>
                  <a:pt x="293480" y="173831"/>
                </a:cubicBezTo>
                <a:cubicBezTo>
                  <a:pt x="292813" y="173831"/>
                  <a:pt x="292146" y="173927"/>
                  <a:pt x="291575" y="174022"/>
                </a:cubicBezTo>
                <a:cubicBezTo>
                  <a:pt x="291099" y="174022"/>
                  <a:pt x="290718" y="174022"/>
                  <a:pt x="290241" y="174022"/>
                </a:cubicBezTo>
                <a:cubicBezTo>
                  <a:pt x="289765" y="174022"/>
                  <a:pt x="289289" y="174022"/>
                  <a:pt x="288813" y="174022"/>
                </a:cubicBezTo>
                <a:cubicBezTo>
                  <a:pt x="287860" y="174022"/>
                  <a:pt x="286908" y="174022"/>
                  <a:pt x="285860" y="174022"/>
                </a:cubicBezTo>
                <a:cubicBezTo>
                  <a:pt x="284812" y="174022"/>
                  <a:pt x="283955" y="174022"/>
                  <a:pt x="282907" y="174022"/>
                </a:cubicBezTo>
                <a:cubicBezTo>
                  <a:pt x="282431" y="174022"/>
                  <a:pt x="281955" y="174022"/>
                  <a:pt x="281478" y="174022"/>
                </a:cubicBezTo>
                <a:cubicBezTo>
                  <a:pt x="281002" y="174022"/>
                  <a:pt x="280621" y="174022"/>
                  <a:pt x="280145" y="174022"/>
                </a:cubicBezTo>
                <a:cubicBezTo>
                  <a:pt x="279478" y="174022"/>
                  <a:pt x="278811" y="173927"/>
                  <a:pt x="278240" y="173831"/>
                </a:cubicBezTo>
                <a:cubicBezTo>
                  <a:pt x="278049" y="173831"/>
                  <a:pt x="277764" y="173831"/>
                  <a:pt x="277573" y="173831"/>
                </a:cubicBezTo>
                <a:cubicBezTo>
                  <a:pt x="276811" y="173831"/>
                  <a:pt x="276049" y="173641"/>
                  <a:pt x="275287" y="173546"/>
                </a:cubicBezTo>
                <a:cubicBezTo>
                  <a:pt x="275287" y="173546"/>
                  <a:pt x="275287" y="173546"/>
                  <a:pt x="275287" y="173546"/>
                </a:cubicBezTo>
                <a:cubicBezTo>
                  <a:pt x="269477" y="172593"/>
                  <a:pt x="264048" y="170879"/>
                  <a:pt x="259190" y="168497"/>
                </a:cubicBezTo>
                <a:cubicBezTo>
                  <a:pt x="258999" y="168497"/>
                  <a:pt x="258904" y="168307"/>
                  <a:pt x="258714" y="168307"/>
                </a:cubicBezTo>
                <a:cubicBezTo>
                  <a:pt x="258237" y="168116"/>
                  <a:pt x="257857" y="167831"/>
                  <a:pt x="257380" y="167545"/>
                </a:cubicBezTo>
                <a:cubicBezTo>
                  <a:pt x="256999" y="167259"/>
                  <a:pt x="256523" y="167069"/>
                  <a:pt x="256142" y="166783"/>
                </a:cubicBezTo>
                <a:cubicBezTo>
                  <a:pt x="255952" y="166688"/>
                  <a:pt x="255761" y="166592"/>
                  <a:pt x="255570" y="166402"/>
                </a:cubicBezTo>
                <a:cubicBezTo>
                  <a:pt x="243759" y="158972"/>
                  <a:pt x="235854" y="146590"/>
                  <a:pt x="232711" y="130112"/>
                </a:cubicBezTo>
                <a:cubicBezTo>
                  <a:pt x="232711" y="130112"/>
                  <a:pt x="232711" y="130016"/>
                  <a:pt x="232711" y="129921"/>
                </a:cubicBezTo>
                <a:cubicBezTo>
                  <a:pt x="232520" y="128969"/>
                  <a:pt x="232425" y="128016"/>
                  <a:pt x="232234" y="127064"/>
                </a:cubicBezTo>
                <a:cubicBezTo>
                  <a:pt x="232234" y="126778"/>
                  <a:pt x="232234" y="126587"/>
                  <a:pt x="232139" y="126302"/>
                </a:cubicBezTo>
                <a:cubicBezTo>
                  <a:pt x="232044" y="125540"/>
                  <a:pt x="231949" y="124682"/>
                  <a:pt x="231853" y="123920"/>
                </a:cubicBezTo>
                <a:cubicBezTo>
                  <a:pt x="231853" y="123444"/>
                  <a:pt x="231853" y="123063"/>
                  <a:pt x="231758" y="122587"/>
                </a:cubicBezTo>
                <a:cubicBezTo>
                  <a:pt x="231758" y="121920"/>
                  <a:pt x="231663" y="121253"/>
                  <a:pt x="231567" y="120491"/>
                </a:cubicBezTo>
                <a:cubicBezTo>
                  <a:pt x="231567" y="119825"/>
                  <a:pt x="231567" y="119158"/>
                  <a:pt x="231472" y="118491"/>
                </a:cubicBezTo>
                <a:cubicBezTo>
                  <a:pt x="231472" y="118015"/>
                  <a:pt x="231472" y="117443"/>
                  <a:pt x="231472" y="116967"/>
                </a:cubicBezTo>
                <a:cubicBezTo>
                  <a:pt x="231472" y="115729"/>
                  <a:pt x="231472" y="114491"/>
                  <a:pt x="231472" y="113252"/>
                </a:cubicBezTo>
                <a:cubicBezTo>
                  <a:pt x="231472" y="101632"/>
                  <a:pt x="233377" y="89059"/>
                  <a:pt x="236902" y="76867"/>
                </a:cubicBezTo>
                <a:close/>
                <a:moveTo>
                  <a:pt x="129745" y="79343"/>
                </a:moveTo>
                <a:cubicBezTo>
                  <a:pt x="129745" y="79343"/>
                  <a:pt x="129745" y="79248"/>
                  <a:pt x="129745" y="79153"/>
                </a:cubicBezTo>
                <a:cubicBezTo>
                  <a:pt x="134794" y="59436"/>
                  <a:pt x="144604" y="44387"/>
                  <a:pt x="157558" y="40672"/>
                </a:cubicBezTo>
                <a:cubicBezTo>
                  <a:pt x="174608" y="35814"/>
                  <a:pt x="197944" y="49911"/>
                  <a:pt x="216423" y="76010"/>
                </a:cubicBezTo>
                <a:cubicBezTo>
                  <a:pt x="214518" y="83439"/>
                  <a:pt x="213089" y="91059"/>
                  <a:pt x="212327" y="98584"/>
                </a:cubicBezTo>
                <a:cubicBezTo>
                  <a:pt x="212327" y="98679"/>
                  <a:pt x="212327" y="98870"/>
                  <a:pt x="212327" y="98965"/>
                </a:cubicBezTo>
                <a:cubicBezTo>
                  <a:pt x="212232" y="100298"/>
                  <a:pt x="212041" y="101632"/>
                  <a:pt x="211946" y="102965"/>
                </a:cubicBezTo>
                <a:cubicBezTo>
                  <a:pt x="211946" y="103251"/>
                  <a:pt x="211946" y="103537"/>
                  <a:pt x="211946" y="103823"/>
                </a:cubicBezTo>
                <a:cubicBezTo>
                  <a:pt x="211946" y="105061"/>
                  <a:pt x="211755" y="106299"/>
                  <a:pt x="211755" y="107537"/>
                </a:cubicBezTo>
                <a:cubicBezTo>
                  <a:pt x="211755" y="107918"/>
                  <a:pt x="211755" y="108299"/>
                  <a:pt x="211755" y="108585"/>
                </a:cubicBezTo>
                <a:cubicBezTo>
                  <a:pt x="211755" y="110109"/>
                  <a:pt x="211755" y="111728"/>
                  <a:pt x="211755" y="113252"/>
                </a:cubicBezTo>
                <a:cubicBezTo>
                  <a:pt x="211755" y="114776"/>
                  <a:pt x="211755" y="116300"/>
                  <a:pt x="211755" y="117824"/>
                </a:cubicBezTo>
                <a:cubicBezTo>
                  <a:pt x="211755" y="118205"/>
                  <a:pt x="211755" y="118586"/>
                  <a:pt x="211755" y="118967"/>
                </a:cubicBezTo>
                <a:cubicBezTo>
                  <a:pt x="211755" y="120110"/>
                  <a:pt x="211851" y="121158"/>
                  <a:pt x="211946" y="122301"/>
                </a:cubicBezTo>
                <a:cubicBezTo>
                  <a:pt x="211946" y="122682"/>
                  <a:pt x="211946" y="123158"/>
                  <a:pt x="212041" y="123539"/>
                </a:cubicBezTo>
                <a:cubicBezTo>
                  <a:pt x="212041" y="124587"/>
                  <a:pt x="212232" y="125635"/>
                  <a:pt x="212327" y="126683"/>
                </a:cubicBezTo>
                <a:cubicBezTo>
                  <a:pt x="212327" y="127064"/>
                  <a:pt x="212422" y="127445"/>
                  <a:pt x="212517" y="127826"/>
                </a:cubicBezTo>
                <a:cubicBezTo>
                  <a:pt x="212613" y="128873"/>
                  <a:pt x="212803" y="129921"/>
                  <a:pt x="212994" y="130969"/>
                </a:cubicBezTo>
                <a:cubicBezTo>
                  <a:pt x="212994" y="131350"/>
                  <a:pt x="213089" y="131636"/>
                  <a:pt x="213184" y="132017"/>
                </a:cubicBezTo>
                <a:cubicBezTo>
                  <a:pt x="213375" y="133064"/>
                  <a:pt x="213565" y="134112"/>
                  <a:pt x="213756" y="135255"/>
                </a:cubicBezTo>
                <a:cubicBezTo>
                  <a:pt x="213756" y="135541"/>
                  <a:pt x="213851" y="135827"/>
                  <a:pt x="213946" y="136112"/>
                </a:cubicBezTo>
                <a:cubicBezTo>
                  <a:pt x="214137" y="137160"/>
                  <a:pt x="214423" y="138303"/>
                  <a:pt x="214708" y="139351"/>
                </a:cubicBezTo>
                <a:cubicBezTo>
                  <a:pt x="214708" y="139637"/>
                  <a:pt x="214803" y="139827"/>
                  <a:pt x="214899" y="140113"/>
                </a:cubicBezTo>
                <a:cubicBezTo>
                  <a:pt x="215184" y="141161"/>
                  <a:pt x="215470" y="142304"/>
                  <a:pt x="215756" y="143351"/>
                </a:cubicBezTo>
                <a:cubicBezTo>
                  <a:pt x="215756" y="143542"/>
                  <a:pt x="215851" y="143828"/>
                  <a:pt x="215946" y="144018"/>
                </a:cubicBezTo>
                <a:cubicBezTo>
                  <a:pt x="216328" y="145066"/>
                  <a:pt x="216613" y="146209"/>
                  <a:pt x="216994" y="147256"/>
                </a:cubicBezTo>
                <a:cubicBezTo>
                  <a:pt x="216994" y="147447"/>
                  <a:pt x="217090" y="147638"/>
                  <a:pt x="217185" y="147828"/>
                </a:cubicBezTo>
                <a:cubicBezTo>
                  <a:pt x="217566" y="148876"/>
                  <a:pt x="217947" y="149924"/>
                  <a:pt x="218423" y="150971"/>
                </a:cubicBezTo>
                <a:cubicBezTo>
                  <a:pt x="218423" y="151162"/>
                  <a:pt x="218518" y="151257"/>
                  <a:pt x="218613" y="151448"/>
                </a:cubicBezTo>
                <a:cubicBezTo>
                  <a:pt x="219090" y="152495"/>
                  <a:pt x="219566" y="153543"/>
                  <a:pt x="220042" y="154591"/>
                </a:cubicBezTo>
                <a:cubicBezTo>
                  <a:pt x="220042" y="154686"/>
                  <a:pt x="220137" y="154877"/>
                  <a:pt x="220233" y="154972"/>
                </a:cubicBezTo>
                <a:cubicBezTo>
                  <a:pt x="220709" y="156020"/>
                  <a:pt x="221280" y="157067"/>
                  <a:pt x="221852" y="158115"/>
                </a:cubicBezTo>
                <a:cubicBezTo>
                  <a:pt x="221852" y="158115"/>
                  <a:pt x="221852" y="158306"/>
                  <a:pt x="221947" y="158401"/>
                </a:cubicBezTo>
                <a:cubicBezTo>
                  <a:pt x="223757" y="161735"/>
                  <a:pt x="225853" y="164878"/>
                  <a:pt x="228138" y="167735"/>
                </a:cubicBezTo>
                <a:cubicBezTo>
                  <a:pt x="228519" y="168212"/>
                  <a:pt x="228805" y="168593"/>
                  <a:pt x="229186" y="168974"/>
                </a:cubicBezTo>
                <a:cubicBezTo>
                  <a:pt x="229567" y="169450"/>
                  <a:pt x="229853" y="169831"/>
                  <a:pt x="230234" y="170307"/>
                </a:cubicBezTo>
                <a:cubicBezTo>
                  <a:pt x="230234" y="170307"/>
                  <a:pt x="230139" y="170498"/>
                  <a:pt x="230044" y="170593"/>
                </a:cubicBezTo>
                <a:cubicBezTo>
                  <a:pt x="229472" y="171450"/>
                  <a:pt x="228805" y="172212"/>
                  <a:pt x="228138" y="172974"/>
                </a:cubicBezTo>
                <a:cubicBezTo>
                  <a:pt x="227472" y="172974"/>
                  <a:pt x="226710" y="172879"/>
                  <a:pt x="226043" y="172784"/>
                </a:cubicBezTo>
                <a:cubicBezTo>
                  <a:pt x="222995" y="172498"/>
                  <a:pt x="219947" y="172212"/>
                  <a:pt x="216899" y="171926"/>
                </a:cubicBezTo>
                <a:cubicBezTo>
                  <a:pt x="216328" y="171926"/>
                  <a:pt x="215661" y="171831"/>
                  <a:pt x="215089" y="171736"/>
                </a:cubicBezTo>
                <a:cubicBezTo>
                  <a:pt x="211660" y="171355"/>
                  <a:pt x="208136" y="170974"/>
                  <a:pt x="204707" y="170593"/>
                </a:cubicBezTo>
                <a:cubicBezTo>
                  <a:pt x="204612" y="170593"/>
                  <a:pt x="204516" y="170593"/>
                  <a:pt x="204421" y="170593"/>
                </a:cubicBezTo>
                <a:cubicBezTo>
                  <a:pt x="200707" y="170117"/>
                  <a:pt x="196992" y="169640"/>
                  <a:pt x="193277" y="169164"/>
                </a:cubicBezTo>
                <a:cubicBezTo>
                  <a:pt x="192896" y="169164"/>
                  <a:pt x="192515" y="169069"/>
                  <a:pt x="192134" y="168974"/>
                </a:cubicBezTo>
                <a:cubicBezTo>
                  <a:pt x="188419" y="168497"/>
                  <a:pt x="184800" y="167926"/>
                  <a:pt x="181180" y="167354"/>
                </a:cubicBezTo>
                <a:cubicBezTo>
                  <a:pt x="181085" y="167354"/>
                  <a:pt x="180990" y="167354"/>
                  <a:pt x="180799" y="167354"/>
                </a:cubicBezTo>
                <a:cubicBezTo>
                  <a:pt x="177561" y="166878"/>
                  <a:pt x="174322" y="166306"/>
                  <a:pt x="171084" y="165735"/>
                </a:cubicBezTo>
                <a:cubicBezTo>
                  <a:pt x="170227" y="165640"/>
                  <a:pt x="169465" y="165449"/>
                  <a:pt x="168607" y="165354"/>
                </a:cubicBezTo>
                <a:cubicBezTo>
                  <a:pt x="165654" y="164878"/>
                  <a:pt x="162797" y="164306"/>
                  <a:pt x="159844" y="163735"/>
                </a:cubicBezTo>
                <a:cubicBezTo>
                  <a:pt x="158606" y="163449"/>
                  <a:pt x="157368" y="163259"/>
                  <a:pt x="156129" y="162973"/>
                </a:cubicBezTo>
                <a:cubicBezTo>
                  <a:pt x="153558" y="162497"/>
                  <a:pt x="150986" y="161925"/>
                  <a:pt x="148509" y="161449"/>
                </a:cubicBezTo>
                <a:cubicBezTo>
                  <a:pt x="146986" y="161163"/>
                  <a:pt x="145461" y="160782"/>
                  <a:pt x="144033" y="160496"/>
                </a:cubicBezTo>
                <a:cubicBezTo>
                  <a:pt x="142413" y="160115"/>
                  <a:pt x="140699" y="159734"/>
                  <a:pt x="139080" y="159353"/>
                </a:cubicBezTo>
                <a:cubicBezTo>
                  <a:pt x="137841" y="159068"/>
                  <a:pt x="136699" y="158782"/>
                  <a:pt x="135555" y="158496"/>
                </a:cubicBezTo>
                <a:cubicBezTo>
                  <a:pt x="133841" y="154686"/>
                  <a:pt x="132412" y="150590"/>
                  <a:pt x="131174" y="146209"/>
                </a:cubicBezTo>
                <a:cubicBezTo>
                  <a:pt x="130793" y="144875"/>
                  <a:pt x="130412" y="143542"/>
                  <a:pt x="130126" y="142208"/>
                </a:cubicBezTo>
                <a:cubicBezTo>
                  <a:pt x="125173" y="122206"/>
                  <a:pt x="125078" y="99060"/>
                  <a:pt x="129936" y="79439"/>
                </a:cubicBezTo>
                <a:close/>
                <a:moveTo>
                  <a:pt x="408447" y="352234"/>
                </a:moveTo>
                <a:cubicBezTo>
                  <a:pt x="390921" y="373285"/>
                  <a:pt x="363584" y="388525"/>
                  <a:pt x="326913" y="397478"/>
                </a:cubicBezTo>
                <a:cubicBezTo>
                  <a:pt x="327389" y="381857"/>
                  <a:pt x="330913" y="353282"/>
                  <a:pt x="349106" y="335375"/>
                </a:cubicBezTo>
                <a:cubicBezTo>
                  <a:pt x="349963" y="335375"/>
                  <a:pt x="350725" y="335280"/>
                  <a:pt x="351582" y="335185"/>
                </a:cubicBezTo>
                <a:cubicBezTo>
                  <a:pt x="353773" y="334994"/>
                  <a:pt x="355964" y="334804"/>
                  <a:pt x="358060" y="334709"/>
                </a:cubicBezTo>
                <a:cubicBezTo>
                  <a:pt x="359488" y="334613"/>
                  <a:pt x="360822" y="334423"/>
                  <a:pt x="362251" y="334328"/>
                </a:cubicBezTo>
                <a:cubicBezTo>
                  <a:pt x="363965" y="334137"/>
                  <a:pt x="365584" y="334042"/>
                  <a:pt x="367299" y="333851"/>
                </a:cubicBezTo>
                <a:cubicBezTo>
                  <a:pt x="368823" y="333661"/>
                  <a:pt x="370252" y="333566"/>
                  <a:pt x="371776" y="333375"/>
                </a:cubicBezTo>
                <a:cubicBezTo>
                  <a:pt x="373300" y="333184"/>
                  <a:pt x="374823" y="333089"/>
                  <a:pt x="376252" y="332899"/>
                </a:cubicBezTo>
                <a:cubicBezTo>
                  <a:pt x="377776" y="332708"/>
                  <a:pt x="379395" y="332518"/>
                  <a:pt x="380920" y="332327"/>
                </a:cubicBezTo>
                <a:cubicBezTo>
                  <a:pt x="382253" y="332137"/>
                  <a:pt x="383586" y="331946"/>
                  <a:pt x="384920" y="331851"/>
                </a:cubicBezTo>
                <a:cubicBezTo>
                  <a:pt x="386539" y="331661"/>
                  <a:pt x="388254" y="331375"/>
                  <a:pt x="389873" y="331184"/>
                </a:cubicBezTo>
                <a:cubicBezTo>
                  <a:pt x="390921" y="330994"/>
                  <a:pt x="392064" y="330899"/>
                  <a:pt x="393111" y="330708"/>
                </a:cubicBezTo>
                <a:cubicBezTo>
                  <a:pt x="394921" y="330422"/>
                  <a:pt x="396826" y="330137"/>
                  <a:pt x="398636" y="329851"/>
                </a:cubicBezTo>
                <a:cubicBezTo>
                  <a:pt x="398827" y="329851"/>
                  <a:pt x="399017" y="329851"/>
                  <a:pt x="399207" y="329755"/>
                </a:cubicBezTo>
                <a:cubicBezTo>
                  <a:pt x="407685" y="328422"/>
                  <a:pt x="415971" y="326898"/>
                  <a:pt x="423877" y="325184"/>
                </a:cubicBezTo>
                <a:cubicBezTo>
                  <a:pt x="421305" y="332804"/>
                  <a:pt x="416638" y="342424"/>
                  <a:pt x="408447" y="352330"/>
                </a:cubicBezTo>
                <a:close/>
                <a:moveTo>
                  <a:pt x="436831" y="302228"/>
                </a:moveTo>
                <a:cubicBezTo>
                  <a:pt x="436069" y="302419"/>
                  <a:pt x="435307" y="302609"/>
                  <a:pt x="434640" y="302800"/>
                </a:cubicBezTo>
                <a:cubicBezTo>
                  <a:pt x="434545" y="302800"/>
                  <a:pt x="434450" y="302800"/>
                  <a:pt x="434260" y="302800"/>
                </a:cubicBezTo>
                <a:cubicBezTo>
                  <a:pt x="408161" y="309563"/>
                  <a:pt x="377871" y="314135"/>
                  <a:pt x="344439" y="316325"/>
                </a:cubicBezTo>
                <a:cubicBezTo>
                  <a:pt x="344439" y="316325"/>
                  <a:pt x="344439" y="316325"/>
                  <a:pt x="344344" y="316325"/>
                </a:cubicBezTo>
                <a:cubicBezTo>
                  <a:pt x="327770" y="317468"/>
                  <a:pt x="310339" y="317945"/>
                  <a:pt x="291956" y="317945"/>
                </a:cubicBezTo>
                <a:cubicBezTo>
                  <a:pt x="190896" y="317945"/>
                  <a:pt x="116601" y="301181"/>
                  <a:pt x="71071" y="268129"/>
                </a:cubicBezTo>
                <a:cubicBezTo>
                  <a:pt x="42306" y="247269"/>
                  <a:pt x="25446" y="220218"/>
                  <a:pt x="20874" y="187452"/>
                </a:cubicBezTo>
                <a:cubicBezTo>
                  <a:pt x="32304" y="196120"/>
                  <a:pt x="49259" y="207740"/>
                  <a:pt x="72119" y="219932"/>
                </a:cubicBezTo>
                <a:cubicBezTo>
                  <a:pt x="73548" y="220694"/>
                  <a:pt x="75072" y="221075"/>
                  <a:pt x="76596" y="221075"/>
                </a:cubicBezTo>
                <a:cubicBezTo>
                  <a:pt x="80025" y="221075"/>
                  <a:pt x="83358" y="219266"/>
                  <a:pt x="85073" y="216027"/>
                </a:cubicBezTo>
                <a:cubicBezTo>
                  <a:pt x="87549" y="211360"/>
                  <a:pt x="85835" y="205550"/>
                  <a:pt x="81073" y="202978"/>
                </a:cubicBezTo>
                <a:cubicBezTo>
                  <a:pt x="47449" y="185071"/>
                  <a:pt x="27256" y="168402"/>
                  <a:pt x="19922" y="161830"/>
                </a:cubicBezTo>
                <a:cubicBezTo>
                  <a:pt x="22684" y="140113"/>
                  <a:pt x="40210" y="113348"/>
                  <a:pt x="99075" y="93154"/>
                </a:cubicBezTo>
                <a:cubicBezTo>
                  <a:pt x="99456" y="93059"/>
                  <a:pt x="99837" y="92964"/>
                  <a:pt x="100218" y="92774"/>
                </a:cubicBezTo>
                <a:cubicBezTo>
                  <a:pt x="102790" y="91916"/>
                  <a:pt x="105361" y="91059"/>
                  <a:pt x="108124" y="90202"/>
                </a:cubicBezTo>
                <a:cubicBezTo>
                  <a:pt x="105742" y="108680"/>
                  <a:pt x="106790" y="128111"/>
                  <a:pt x="111171" y="146018"/>
                </a:cubicBezTo>
                <a:cubicBezTo>
                  <a:pt x="111171" y="146304"/>
                  <a:pt x="111267" y="146495"/>
                  <a:pt x="111362" y="146780"/>
                </a:cubicBezTo>
                <a:cubicBezTo>
                  <a:pt x="111743" y="148209"/>
                  <a:pt x="112124" y="149638"/>
                  <a:pt x="112505" y="151162"/>
                </a:cubicBezTo>
                <a:cubicBezTo>
                  <a:pt x="112600" y="151543"/>
                  <a:pt x="112791" y="151924"/>
                  <a:pt x="112886" y="152305"/>
                </a:cubicBezTo>
                <a:cubicBezTo>
                  <a:pt x="84311" y="144304"/>
                  <a:pt x="68214" y="137160"/>
                  <a:pt x="67737" y="136970"/>
                </a:cubicBezTo>
                <a:cubicBezTo>
                  <a:pt x="62880" y="134779"/>
                  <a:pt x="57165" y="136970"/>
                  <a:pt x="55069" y="141827"/>
                </a:cubicBezTo>
                <a:cubicBezTo>
                  <a:pt x="52878" y="146685"/>
                  <a:pt x="55069" y="152400"/>
                  <a:pt x="59927" y="154496"/>
                </a:cubicBezTo>
                <a:cubicBezTo>
                  <a:pt x="61927" y="155448"/>
                  <a:pt x="110219" y="176784"/>
                  <a:pt x="190896" y="187928"/>
                </a:cubicBezTo>
                <a:cubicBezTo>
                  <a:pt x="190991" y="187928"/>
                  <a:pt x="191086" y="187928"/>
                  <a:pt x="191182" y="187928"/>
                </a:cubicBezTo>
                <a:cubicBezTo>
                  <a:pt x="191658" y="187928"/>
                  <a:pt x="192134" y="188024"/>
                  <a:pt x="192610" y="188119"/>
                </a:cubicBezTo>
                <a:cubicBezTo>
                  <a:pt x="196420" y="188595"/>
                  <a:pt x="200325" y="189167"/>
                  <a:pt x="204326" y="189548"/>
                </a:cubicBezTo>
                <a:cubicBezTo>
                  <a:pt x="204326" y="189548"/>
                  <a:pt x="204326" y="189548"/>
                  <a:pt x="204326" y="189548"/>
                </a:cubicBezTo>
                <a:cubicBezTo>
                  <a:pt x="208327" y="190024"/>
                  <a:pt x="212517" y="190500"/>
                  <a:pt x="216708" y="190881"/>
                </a:cubicBezTo>
                <a:cubicBezTo>
                  <a:pt x="217280" y="190881"/>
                  <a:pt x="217756" y="190976"/>
                  <a:pt x="218328" y="191072"/>
                </a:cubicBezTo>
                <a:cubicBezTo>
                  <a:pt x="221757" y="191357"/>
                  <a:pt x="225186" y="191738"/>
                  <a:pt x="228805" y="192024"/>
                </a:cubicBezTo>
                <a:cubicBezTo>
                  <a:pt x="229567" y="192024"/>
                  <a:pt x="230424" y="192215"/>
                  <a:pt x="231186" y="192215"/>
                </a:cubicBezTo>
                <a:cubicBezTo>
                  <a:pt x="231377" y="192215"/>
                  <a:pt x="231663" y="192215"/>
                  <a:pt x="231853" y="192215"/>
                </a:cubicBezTo>
                <a:cubicBezTo>
                  <a:pt x="248141" y="193453"/>
                  <a:pt x="265762" y="194215"/>
                  <a:pt x="284527" y="194215"/>
                </a:cubicBezTo>
                <a:cubicBezTo>
                  <a:pt x="301481" y="194215"/>
                  <a:pt x="319483" y="193643"/>
                  <a:pt x="338247" y="192215"/>
                </a:cubicBezTo>
                <a:cubicBezTo>
                  <a:pt x="338247" y="192215"/>
                  <a:pt x="338343" y="192215"/>
                  <a:pt x="338438" y="192215"/>
                </a:cubicBezTo>
                <a:cubicBezTo>
                  <a:pt x="338628" y="192215"/>
                  <a:pt x="338724" y="192215"/>
                  <a:pt x="338914" y="192215"/>
                </a:cubicBezTo>
                <a:cubicBezTo>
                  <a:pt x="338914" y="192215"/>
                  <a:pt x="338914" y="192215"/>
                  <a:pt x="339010" y="192215"/>
                </a:cubicBezTo>
                <a:cubicBezTo>
                  <a:pt x="339295" y="192215"/>
                  <a:pt x="339486" y="192215"/>
                  <a:pt x="339771" y="192215"/>
                </a:cubicBezTo>
                <a:cubicBezTo>
                  <a:pt x="344058" y="191929"/>
                  <a:pt x="348439" y="191548"/>
                  <a:pt x="352726" y="191072"/>
                </a:cubicBezTo>
                <a:cubicBezTo>
                  <a:pt x="383110" y="188214"/>
                  <a:pt x="413686" y="183356"/>
                  <a:pt x="443880" y="176594"/>
                </a:cubicBezTo>
                <a:cubicBezTo>
                  <a:pt x="444165" y="176594"/>
                  <a:pt x="444356" y="176498"/>
                  <a:pt x="444546" y="176403"/>
                </a:cubicBezTo>
                <a:cubicBezTo>
                  <a:pt x="469502" y="170879"/>
                  <a:pt x="495315" y="163735"/>
                  <a:pt x="521794" y="154781"/>
                </a:cubicBezTo>
                <a:cubicBezTo>
                  <a:pt x="526843" y="153067"/>
                  <a:pt x="529510" y="147638"/>
                  <a:pt x="527795" y="142589"/>
                </a:cubicBezTo>
                <a:cubicBezTo>
                  <a:pt x="526080" y="137541"/>
                  <a:pt x="520651" y="134874"/>
                  <a:pt x="515603" y="136589"/>
                </a:cubicBezTo>
                <a:cubicBezTo>
                  <a:pt x="495791" y="143256"/>
                  <a:pt x="476455" y="148876"/>
                  <a:pt x="457501" y="153543"/>
                </a:cubicBezTo>
                <a:cubicBezTo>
                  <a:pt x="457786" y="152686"/>
                  <a:pt x="458072" y="151924"/>
                  <a:pt x="458262" y="151067"/>
                </a:cubicBezTo>
                <a:lnTo>
                  <a:pt x="458262" y="151067"/>
                </a:lnTo>
                <a:cubicBezTo>
                  <a:pt x="458644" y="149638"/>
                  <a:pt x="459025" y="148209"/>
                  <a:pt x="459405" y="146780"/>
                </a:cubicBezTo>
                <a:cubicBezTo>
                  <a:pt x="459405" y="146399"/>
                  <a:pt x="459596" y="146018"/>
                  <a:pt x="459691" y="145637"/>
                </a:cubicBezTo>
                <a:cubicBezTo>
                  <a:pt x="459977" y="144494"/>
                  <a:pt x="460263" y="143351"/>
                  <a:pt x="460453" y="142208"/>
                </a:cubicBezTo>
                <a:cubicBezTo>
                  <a:pt x="460453" y="141827"/>
                  <a:pt x="460644" y="141542"/>
                  <a:pt x="460644" y="141161"/>
                </a:cubicBezTo>
                <a:cubicBezTo>
                  <a:pt x="460929" y="139922"/>
                  <a:pt x="461120" y="138589"/>
                  <a:pt x="461406" y="137351"/>
                </a:cubicBezTo>
                <a:cubicBezTo>
                  <a:pt x="461406" y="137160"/>
                  <a:pt x="461406" y="136970"/>
                  <a:pt x="461501" y="136779"/>
                </a:cubicBezTo>
                <a:cubicBezTo>
                  <a:pt x="463978" y="122396"/>
                  <a:pt x="464454" y="107252"/>
                  <a:pt x="462930" y="92774"/>
                </a:cubicBezTo>
                <a:cubicBezTo>
                  <a:pt x="462930" y="92678"/>
                  <a:pt x="462930" y="92488"/>
                  <a:pt x="462930" y="92393"/>
                </a:cubicBezTo>
                <a:cubicBezTo>
                  <a:pt x="462739" y="91059"/>
                  <a:pt x="462644" y="89726"/>
                  <a:pt x="462453" y="88392"/>
                </a:cubicBezTo>
                <a:cubicBezTo>
                  <a:pt x="462453" y="88106"/>
                  <a:pt x="462453" y="87821"/>
                  <a:pt x="462358" y="87440"/>
                </a:cubicBezTo>
                <a:cubicBezTo>
                  <a:pt x="462358" y="87058"/>
                  <a:pt x="462358" y="86773"/>
                  <a:pt x="462168" y="86392"/>
                </a:cubicBezTo>
                <a:cubicBezTo>
                  <a:pt x="492648" y="94488"/>
                  <a:pt x="516841" y="104966"/>
                  <a:pt x="534177" y="117634"/>
                </a:cubicBezTo>
                <a:cubicBezTo>
                  <a:pt x="548655" y="128111"/>
                  <a:pt x="557894" y="140018"/>
                  <a:pt x="561895" y="152972"/>
                </a:cubicBezTo>
                <a:cubicBezTo>
                  <a:pt x="553417" y="159639"/>
                  <a:pt x="530081" y="176022"/>
                  <a:pt x="487695" y="193548"/>
                </a:cubicBezTo>
                <a:cubicBezTo>
                  <a:pt x="482742" y="195548"/>
                  <a:pt x="480456" y="201168"/>
                  <a:pt x="482456" y="206121"/>
                </a:cubicBezTo>
                <a:cubicBezTo>
                  <a:pt x="483980" y="209836"/>
                  <a:pt x="487600" y="212027"/>
                  <a:pt x="491314" y="212027"/>
                </a:cubicBezTo>
                <a:cubicBezTo>
                  <a:pt x="492553" y="212027"/>
                  <a:pt x="493791" y="211836"/>
                  <a:pt x="495029" y="211265"/>
                </a:cubicBezTo>
                <a:cubicBezTo>
                  <a:pt x="528557" y="197358"/>
                  <a:pt x="550941" y="184023"/>
                  <a:pt x="563990" y="175070"/>
                </a:cubicBezTo>
                <a:cubicBezTo>
                  <a:pt x="562656" y="204216"/>
                  <a:pt x="552274" y="229267"/>
                  <a:pt x="533129" y="249936"/>
                </a:cubicBezTo>
                <a:cubicBezTo>
                  <a:pt x="434355" y="268034"/>
                  <a:pt x="351011" y="269272"/>
                  <a:pt x="282336" y="261747"/>
                </a:cubicBezTo>
                <a:cubicBezTo>
                  <a:pt x="347011" y="254794"/>
                  <a:pt x="405589" y="242602"/>
                  <a:pt x="457310" y="225362"/>
                </a:cubicBezTo>
                <a:cubicBezTo>
                  <a:pt x="462358" y="223647"/>
                  <a:pt x="465025" y="218218"/>
                  <a:pt x="463406" y="213170"/>
                </a:cubicBezTo>
                <a:cubicBezTo>
                  <a:pt x="461692" y="208121"/>
                  <a:pt x="456262" y="205454"/>
                  <a:pt x="451214" y="207074"/>
                </a:cubicBezTo>
                <a:cubicBezTo>
                  <a:pt x="417972" y="218218"/>
                  <a:pt x="381681" y="227171"/>
                  <a:pt x="342724" y="233934"/>
                </a:cubicBezTo>
                <a:cubicBezTo>
                  <a:pt x="308625" y="230600"/>
                  <a:pt x="218994" y="218408"/>
                  <a:pt x="195087" y="199835"/>
                </a:cubicBezTo>
                <a:cubicBezTo>
                  <a:pt x="190896" y="196596"/>
                  <a:pt x="184895" y="197358"/>
                  <a:pt x="181561" y="201549"/>
                </a:cubicBezTo>
                <a:cubicBezTo>
                  <a:pt x="178323" y="205740"/>
                  <a:pt x="179085" y="211741"/>
                  <a:pt x="183276" y="215075"/>
                </a:cubicBezTo>
                <a:cubicBezTo>
                  <a:pt x="197278" y="225933"/>
                  <a:pt x="227091" y="235458"/>
                  <a:pt x="272049" y="243554"/>
                </a:cubicBezTo>
                <a:cubicBezTo>
                  <a:pt x="249951" y="245745"/>
                  <a:pt x="227091" y="247364"/>
                  <a:pt x="203564" y="248317"/>
                </a:cubicBezTo>
                <a:cubicBezTo>
                  <a:pt x="168893" y="240125"/>
                  <a:pt x="139556" y="229838"/>
                  <a:pt x="115458" y="219551"/>
                </a:cubicBezTo>
                <a:cubicBezTo>
                  <a:pt x="110600" y="217456"/>
                  <a:pt x="104885" y="219742"/>
                  <a:pt x="102790" y="224600"/>
                </a:cubicBezTo>
                <a:cubicBezTo>
                  <a:pt x="100694" y="229457"/>
                  <a:pt x="102980" y="235172"/>
                  <a:pt x="107838" y="237268"/>
                </a:cubicBezTo>
                <a:cubicBezTo>
                  <a:pt x="132793" y="248031"/>
                  <a:pt x="163178" y="258604"/>
                  <a:pt x="199182" y="267081"/>
                </a:cubicBezTo>
                <a:cubicBezTo>
                  <a:pt x="199849" y="267367"/>
                  <a:pt x="200611" y="267557"/>
                  <a:pt x="201373" y="267557"/>
                </a:cubicBezTo>
                <a:cubicBezTo>
                  <a:pt x="246712" y="278130"/>
                  <a:pt x="300814" y="285369"/>
                  <a:pt x="364060" y="285369"/>
                </a:cubicBezTo>
                <a:cubicBezTo>
                  <a:pt x="406256" y="285369"/>
                  <a:pt x="452547" y="282131"/>
                  <a:pt x="502935" y="274511"/>
                </a:cubicBezTo>
                <a:cubicBezTo>
                  <a:pt x="492934" y="280702"/>
                  <a:pt x="481789" y="286322"/>
                  <a:pt x="469502" y="291179"/>
                </a:cubicBezTo>
                <a:cubicBezTo>
                  <a:pt x="469502" y="291179"/>
                  <a:pt x="469311" y="291179"/>
                  <a:pt x="469311" y="291179"/>
                </a:cubicBezTo>
                <a:cubicBezTo>
                  <a:pt x="459310" y="295085"/>
                  <a:pt x="448547" y="298704"/>
                  <a:pt x="437117" y="301752"/>
                </a:cubicBezTo>
                <a:cubicBezTo>
                  <a:pt x="436927" y="301752"/>
                  <a:pt x="436831" y="301752"/>
                  <a:pt x="436736" y="301847"/>
                </a:cubicBezTo>
                <a:close/>
                <a:moveTo>
                  <a:pt x="515698" y="375380"/>
                </a:moveTo>
                <a:cubicBezTo>
                  <a:pt x="479884" y="372237"/>
                  <a:pt x="455214" y="363284"/>
                  <a:pt x="446452" y="350234"/>
                </a:cubicBezTo>
                <a:cubicBezTo>
                  <a:pt x="441118" y="342329"/>
                  <a:pt x="441118" y="332232"/>
                  <a:pt x="446642" y="319373"/>
                </a:cubicBezTo>
                <a:cubicBezTo>
                  <a:pt x="452357" y="317754"/>
                  <a:pt x="457977" y="316040"/>
                  <a:pt x="463311" y="314135"/>
                </a:cubicBezTo>
                <a:cubicBezTo>
                  <a:pt x="463406" y="314135"/>
                  <a:pt x="463596" y="314135"/>
                  <a:pt x="463692" y="314039"/>
                </a:cubicBezTo>
                <a:cubicBezTo>
                  <a:pt x="465692" y="313373"/>
                  <a:pt x="467692" y="312611"/>
                  <a:pt x="469597" y="311944"/>
                </a:cubicBezTo>
                <a:cubicBezTo>
                  <a:pt x="469883" y="311944"/>
                  <a:pt x="470073" y="311753"/>
                  <a:pt x="470359" y="311658"/>
                </a:cubicBezTo>
                <a:cubicBezTo>
                  <a:pt x="471978" y="311087"/>
                  <a:pt x="473503" y="310515"/>
                  <a:pt x="475122" y="309848"/>
                </a:cubicBezTo>
                <a:cubicBezTo>
                  <a:pt x="510078" y="307943"/>
                  <a:pt x="538653" y="330899"/>
                  <a:pt x="558370" y="376428"/>
                </a:cubicBezTo>
                <a:cubicBezTo>
                  <a:pt x="547893" y="376714"/>
                  <a:pt x="532272" y="376714"/>
                  <a:pt x="515794" y="37528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4" name="Google Shape;4954;p57"/>
          <p:cNvSpPr/>
          <p:nvPr/>
        </p:nvSpPr>
        <p:spPr>
          <a:xfrm>
            <a:off x="3781151" y="2869503"/>
            <a:ext cx="275118" cy="280229"/>
          </a:xfrm>
          <a:custGeom>
            <a:rect b="b" l="l" r="r" t="t"/>
            <a:pathLst>
              <a:path extrusionOk="0" h="424590" w="416846">
                <a:moveTo>
                  <a:pt x="412822" y="325145"/>
                </a:moveTo>
                <a:cubicBezTo>
                  <a:pt x="404821" y="322097"/>
                  <a:pt x="364530" y="306761"/>
                  <a:pt x="350052" y="301237"/>
                </a:cubicBezTo>
                <a:cubicBezTo>
                  <a:pt x="380151" y="185222"/>
                  <a:pt x="279186" y="75494"/>
                  <a:pt x="159933" y="97878"/>
                </a:cubicBezTo>
                <a:cubicBezTo>
                  <a:pt x="159933" y="97878"/>
                  <a:pt x="159933" y="97878"/>
                  <a:pt x="159933" y="97878"/>
                </a:cubicBezTo>
                <a:lnTo>
                  <a:pt x="138693" y="4914"/>
                </a:lnTo>
                <a:cubicBezTo>
                  <a:pt x="137930" y="1580"/>
                  <a:pt x="134597" y="-610"/>
                  <a:pt x="131168" y="152"/>
                </a:cubicBezTo>
                <a:cubicBezTo>
                  <a:pt x="127834" y="914"/>
                  <a:pt x="125643" y="4247"/>
                  <a:pt x="126405" y="7676"/>
                </a:cubicBezTo>
                <a:lnTo>
                  <a:pt x="136026" y="49777"/>
                </a:lnTo>
                <a:cubicBezTo>
                  <a:pt x="94973" y="22821"/>
                  <a:pt x="45443" y="27488"/>
                  <a:pt x="2485" y="85877"/>
                </a:cubicBezTo>
                <a:cubicBezTo>
                  <a:pt x="-2468" y="92544"/>
                  <a:pt x="294" y="102164"/>
                  <a:pt x="8010" y="105308"/>
                </a:cubicBezTo>
                <a:cubicBezTo>
                  <a:pt x="54682" y="123977"/>
                  <a:pt x="106117" y="118928"/>
                  <a:pt x="142788" y="79495"/>
                </a:cubicBezTo>
                <a:lnTo>
                  <a:pt x="147646" y="100640"/>
                </a:lnTo>
                <a:cubicBezTo>
                  <a:pt x="50301" y="126834"/>
                  <a:pt x="-1230" y="233990"/>
                  <a:pt x="39728" y="326573"/>
                </a:cubicBezTo>
                <a:cubicBezTo>
                  <a:pt x="41156" y="329717"/>
                  <a:pt x="44871" y="331145"/>
                  <a:pt x="48014" y="329812"/>
                </a:cubicBezTo>
                <a:cubicBezTo>
                  <a:pt x="51158" y="328383"/>
                  <a:pt x="52587" y="324668"/>
                  <a:pt x="51253" y="321525"/>
                </a:cubicBezTo>
                <a:cubicBezTo>
                  <a:pt x="7152" y="221894"/>
                  <a:pt x="79638" y="107594"/>
                  <a:pt x="190604" y="107594"/>
                </a:cubicBezTo>
                <a:cubicBezTo>
                  <a:pt x="289283" y="107594"/>
                  <a:pt x="362054" y="201034"/>
                  <a:pt x="338146" y="296665"/>
                </a:cubicBezTo>
                <a:cubicBezTo>
                  <a:pt x="312905" y="287045"/>
                  <a:pt x="186222" y="238753"/>
                  <a:pt x="159457" y="228561"/>
                </a:cubicBezTo>
                <a:cubicBezTo>
                  <a:pt x="156219" y="227323"/>
                  <a:pt x="152599" y="228942"/>
                  <a:pt x="151361" y="232181"/>
                </a:cubicBezTo>
                <a:cubicBezTo>
                  <a:pt x="125262" y="300570"/>
                  <a:pt x="155838" y="376865"/>
                  <a:pt x="219655" y="409155"/>
                </a:cubicBezTo>
                <a:cubicBezTo>
                  <a:pt x="159076" y="421061"/>
                  <a:pt x="97068" y="395439"/>
                  <a:pt x="62683" y="342671"/>
                </a:cubicBezTo>
                <a:cubicBezTo>
                  <a:pt x="60778" y="339718"/>
                  <a:pt x="56873" y="338956"/>
                  <a:pt x="54015" y="340861"/>
                </a:cubicBezTo>
                <a:cubicBezTo>
                  <a:pt x="51063" y="342766"/>
                  <a:pt x="50301" y="346671"/>
                  <a:pt x="52205" y="349529"/>
                </a:cubicBezTo>
                <a:cubicBezTo>
                  <a:pt x="92401" y="411346"/>
                  <a:pt x="168696" y="438968"/>
                  <a:pt x="238991" y="417251"/>
                </a:cubicBezTo>
                <a:cubicBezTo>
                  <a:pt x="310333" y="441064"/>
                  <a:pt x="389200" y="404678"/>
                  <a:pt x="416442" y="333241"/>
                </a:cubicBezTo>
                <a:cubicBezTo>
                  <a:pt x="417680" y="329907"/>
                  <a:pt x="415965" y="326383"/>
                  <a:pt x="412822" y="325145"/>
                </a:cubicBezTo>
                <a:close/>
                <a:moveTo>
                  <a:pt x="12772" y="93687"/>
                </a:moveTo>
                <a:cubicBezTo>
                  <a:pt x="12772" y="93687"/>
                  <a:pt x="12581" y="93497"/>
                  <a:pt x="12677" y="93401"/>
                </a:cubicBezTo>
                <a:cubicBezTo>
                  <a:pt x="30870" y="68732"/>
                  <a:pt x="55539" y="46729"/>
                  <a:pt x="86496" y="46729"/>
                </a:cubicBezTo>
                <a:cubicBezTo>
                  <a:pt x="110403" y="46729"/>
                  <a:pt x="129549" y="59969"/>
                  <a:pt x="137550" y="66636"/>
                </a:cubicBezTo>
                <a:cubicBezTo>
                  <a:pt x="93735" y="118452"/>
                  <a:pt x="36013" y="103022"/>
                  <a:pt x="12772" y="93687"/>
                </a:cubicBezTo>
                <a:close/>
                <a:moveTo>
                  <a:pt x="345766" y="313048"/>
                </a:moveTo>
                <a:cubicBezTo>
                  <a:pt x="341004" y="311238"/>
                  <a:pt x="316620" y="301904"/>
                  <a:pt x="364435" y="320192"/>
                </a:cubicBezTo>
                <a:cubicBezTo>
                  <a:pt x="356244" y="337813"/>
                  <a:pt x="342528" y="351910"/>
                  <a:pt x="325859" y="360863"/>
                </a:cubicBezTo>
                <a:lnTo>
                  <a:pt x="295950" y="294093"/>
                </a:lnTo>
                <a:cubicBezTo>
                  <a:pt x="330336" y="307142"/>
                  <a:pt x="342813" y="312000"/>
                  <a:pt x="345766" y="313048"/>
                </a:cubicBezTo>
                <a:close/>
                <a:moveTo>
                  <a:pt x="314429" y="366007"/>
                </a:moveTo>
                <a:cubicBezTo>
                  <a:pt x="296522" y="372579"/>
                  <a:pt x="277091" y="373246"/>
                  <a:pt x="258422" y="367626"/>
                </a:cubicBezTo>
                <a:lnTo>
                  <a:pt x="284520" y="299141"/>
                </a:lnTo>
                <a:lnTo>
                  <a:pt x="314429" y="366007"/>
                </a:lnTo>
                <a:close/>
                <a:moveTo>
                  <a:pt x="199176" y="257136"/>
                </a:moveTo>
                <a:lnTo>
                  <a:pt x="267661" y="283235"/>
                </a:lnTo>
                <a:lnTo>
                  <a:pt x="200796" y="313238"/>
                </a:lnTo>
                <a:cubicBezTo>
                  <a:pt x="194319" y="295617"/>
                  <a:pt x="193556" y="276091"/>
                  <a:pt x="199272" y="257136"/>
                </a:cubicBezTo>
                <a:close/>
                <a:moveTo>
                  <a:pt x="238038" y="403535"/>
                </a:moveTo>
                <a:cubicBezTo>
                  <a:pt x="173363" y="378866"/>
                  <a:pt x="139931" y="307619"/>
                  <a:pt x="161172" y="242563"/>
                </a:cubicBezTo>
                <a:lnTo>
                  <a:pt x="187461" y="252564"/>
                </a:lnTo>
                <a:cubicBezTo>
                  <a:pt x="176602" y="287616"/>
                  <a:pt x="185270" y="325049"/>
                  <a:pt x="209939" y="351624"/>
                </a:cubicBezTo>
                <a:cubicBezTo>
                  <a:pt x="211178" y="352958"/>
                  <a:pt x="212892" y="353624"/>
                  <a:pt x="214512" y="353624"/>
                </a:cubicBezTo>
                <a:cubicBezTo>
                  <a:pt x="219941" y="353624"/>
                  <a:pt x="222894" y="347052"/>
                  <a:pt x="219084" y="343052"/>
                </a:cubicBezTo>
                <a:cubicBezTo>
                  <a:pt x="213845" y="337432"/>
                  <a:pt x="209368" y="331145"/>
                  <a:pt x="205844" y="324573"/>
                </a:cubicBezTo>
                <a:lnTo>
                  <a:pt x="272709" y="294569"/>
                </a:lnTo>
                <a:lnTo>
                  <a:pt x="246611" y="363054"/>
                </a:lnTo>
                <a:cubicBezTo>
                  <a:pt x="243372" y="361530"/>
                  <a:pt x="240134" y="359816"/>
                  <a:pt x="237086" y="357911"/>
                </a:cubicBezTo>
                <a:cubicBezTo>
                  <a:pt x="234133" y="356101"/>
                  <a:pt x="230228" y="356958"/>
                  <a:pt x="228418" y="359911"/>
                </a:cubicBezTo>
                <a:cubicBezTo>
                  <a:pt x="226608" y="362864"/>
                  <a:pt x="227466" y="366769"/>
                  <a:pt x="230418" y="368579"/>
                </a:cubicBezTo>
                <a:cubicBezTo>
                  <a:pt x="282901" y="401249"/>
                  <a:pt x="351195" y="379342"/>
                  <a:pt x="376055" y="324478"/>
                </a:cubicBezTo>
                <a:lnTo>
                  <a:pt x="402345" y="334479"/>
                </a:lnTo>
                <a:cubicBezTo>
                  <a:pt x="375389" y="396106"/>
                  <a:pt x="303951" y="428396"/>
                  <a:pt x="237848" y="403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5" name="Google Shape;4955;p57"/>
          <p:cNvSpPr/>
          <p:nvPr/>
        </p:nvSpPr>
        <p:spPr>
          <a:xfrm>
            <a:off x="3564761" y="3927092"/>
            <a:ext cx="9148" cy="15283"/>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rgbClr val="01010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56" name="Google Shape;4956;p57"/>
          <p:cNvGrpSpPr/>
          <p:nvPr/>
        </p:nvGrpSpPr>
        <p:grpSpPr>
          <a:xfrm>
            <a:off x="4643949" y="2885361"/>
            <a:ext cx="294618" cy="248513"/>
            <a:chOff x="6135242" y="3623482"/>
            <a:chExt cx="551307" cy="465032"/>
          </a:xfrm>
        </p:grpSpPr>
        <p:sp>
          <p:nvSpPr>
            <p:cNvPr id="4957" name="Google Shape;4957;p57"/>
            <p:cNvSpPr/>
            <p:nvPr/>
          </p:nvSpPr>
          <p:spPr>
            <a:xfrm>
              <a:off x="6240398"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8" name="Google Shape;4958;p57"/>
            <p:cNvSpPr/>
            <p:nvPr/>
          </p:nvSpPr>
          <p:spPr>
            <a:xfrm>
              <a:off x="6393370"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9" name="Google Shape;4959;p57"/>
            <p:cNvSpPr/>
            <p:nvPr/>
          </p:nvSpPr>
          <p:spPr>
            <a:xfrm>
              <a:off x="6342411"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0" name="Google Shape;4960;p57"/>
            <p:cNvSpPr/>
            <p:nvPr/>
          </p:nvSpPr>
          <p:spPr>
            <a:xfrm>
              <a:off x="6291357" y="3844861"/>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lnTo>
                    <a:pt x="809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1" name="Google Shape;4961;p57"/>
            <p:cNvSpPr/>
            <p:nvPr/>
          </p:nvSpPr>
          <p:spPr>
            <a:xfrm>
              <a:off x="6240398"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2" name="Google Shape;4962;p57"/>
            <p:cNvSpPr/>
            <p:nvPr/>
          </p:nvSpPr>
          <p:spPr>
            <a:xfrm>
              <a:off x="6342411"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3" name="Google Shape;4963;p57"/>
            <p:cNvSpPr/>
            <p:nvPr/>
          </p:nvSpPr>
          <p:spPr>
            <a:xfrm>
              <a:off x="6291357" y="3935825"/>
              <a:ext cx="16192" cy="27051"/>
            </a:xfrm>
            <a:custGeom>
              <a:rect b="b" l="l" r="r" t="t"/>
              <a:pathLst>
                <a:path extrusionOk="0" h="27051"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4" name="Google Shape;4964;p57"/>
            <p:cNvSpPr/>
            <p:nvPr/>
          </p:nvSpPr>
          <p:spPr>
            <a:xfrm>
              <a:off x="6214014" y="3889057"/>
              <a:ext cx="16192" cy="27050"/>
            </a:xfrm>
            <a:custGeom>
              <a:rect b="b" l="l" r="r" t="t"/>
              <a:pathLst>
                <a:path extrusionOk="0" h="27050" w="16192">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5" name="Google Shape;4965;p57"/>
            <p:cNvSpPr/>
            <p:nvPr/>
          </p:nvSpPr>
          <p:spPr>
            <a:xfrm>
              <a:off x="6366985" y="3889057"/>
              <a:ext cx="16192" cy="27050"/>
            </a:xfrm>
            <a:custGeom>
              <a:rect b="b" l="l" r="r" t="t"/>
              <a:pathLst>
                <a:path extrusionOk="0" h="27050" w="16192">
                  <a:moveTo>
                    <a:pt x="8096" y="0"/>
                  </a:moveTo>
                  <a:cubicBezTo>
                    <a:pt x="3619" y="0"/>
                    <a:pt x="0" y="3619"/>
                    <a:pt x="0" y="8096"/>
                  </a:cubicBezTo>
                  <a:lnTo>
                    <a:pt x="0" y="18955"/>
                  </a:lnTo>
                  <a:cubicBezTo>
                    <a:pt x="0" y="23431"/>
                    <a:pt x="3619"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6" name="Google Shape;4966;p57"/>
            <p:cNvSpPr/>
            <p:nvPr/>
          </p:nvSpPr>
          <p:spPr>
            <a:xfrm>
              <a:off x="6316027" y="3889057"/>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2" y="23431"/>
                    <a:pt x="16192" y="18955"/>
                  </a:cubicBezTo>
                  <a:lnTo>
                    <a:pt x="16192" y="8096"/>
                  </a:lnTo>
                  <a:cubicBezTo>
                    <a:pt x="16192"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7" name="Google Shape;4967;p57"/>
            <p:cNvSpPr/>
            <p:nvPr/>
          </p:nvSpPr>
          <p:spPr>
            <a:xfrm>
              <a:off x="6264972" y="3889057"/>
              <a:ext cx="16192" cy="27050"/>
            </a:xfrm>
            <a:custGeom>
              <a:rect b="b" l="l" r="r" t="t"/>
              <a:pathLst>
                <a:path extrusionOk="0" h="27050" w="16192">
                  <a:moveTo>
                    <a:pt x="8096" y="0"/>
                  </a:moveTo>
                  <a:cubicBezTo>
                    <a:pt x="3620" y="0"/>
                    <a:pt x="0" y="3619"/>
                    <a:pt x="0" y="8096"/>
                  </a:cubicBezTo>
                  <a:lnTo>
                    <a:pt x="0" y="18955"/>
                  </a:lnTo>
                  <a:cubicBezTo>
                    <a:pt x="0" y="23431"/>
                    <a:pt x="3620" y="27051"/>
                    <a:pt x="8096" y="27051"/>
                  </a:cubicBezTo>
                  <a:cubicBezTo>
                    <a:pt x="12573" y="27051"/>
                    <a:pt x="16193" y="23431"/>
                    <a:pt x="16193" y="18955"/>
                  </a:cubicBezTo>
                  <a:lnTo>
                    <a:pt x="16193" y="8096"/>
                  </a:lnTo>
                  <a:cubicBezTo>
                    <a:pt x="16193" y="3619"/>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8" name="Google Shape;4968;p57"/>
            <p:cNvSpPr/>
            <p:nvPr/>
          </p:nvSpPr>
          <p:spPr>
            <a:xfrm>
              <a:off x="6316027" y="3981545"/>
              <a:ext cx="16192" cy="27051"/>
            </a:xfrm>
            <a:custGeom>
              <a:rect b="b" l="l" r="r" t="t"/>
              <a:pathLst>
                <a:path extrusionOk="0" h="27051" w="16192">
                  <a:moveTo>
                    <a:pt x="8096" y="0"/>
                  </a:moveTo>
                  <a:cubicBezTo>
                    <a:pt x="3620" y="0"/>
                    <a:pt x="0" y="3620"/>
                    <a:pt x="0" y="8096"/>
                  </a:cubicBezTo>
                  <a:lnTo>
                    <a:pt x="0" y="18955"/>
                  </a:lnTo>
                  <a:cubicBezTo>
                    <a:pt x="0" y="23432"/>
                    <a:pt x="3620" y="27051"/>
                    <a:pt x="8096" y="27051"/>
                  </a:cubicBezTo>
                  <a:cubicBezTo>
                    <a:pt x="12573" y="27051"/>
                    <a:pt x="16192" y="23432"/>
                    <a:pt x="16192" y="18955"/>
                  </a:cubicBezTo>
                  <a:lnTo>
                    <a:pt x="16192" y="8096"/>
                  </a:lnTo>
                  <a:cubicBezTo>
                    <a:pt x="16192" y="3620"/>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9" name="Google Shape;4969;p57"/>
            <p:cNvSpPr/>
            <p:nvPr/>
          </p:nvSpPr>
          <p:spPr>
            <a:xfrm>
              <a:off x="6264972" y="3981545"/>
              <a:ext cx="16192" cy="27051"/>
            </a:xfrm>
            <a:custGeom>
              <a:rect b="b" l="l" r="r" t="t"/>
              <a:pathLst>
                <a:path extrusionOk="0" h="27051" w="16192">
                  <a:moveTo>
                    <a:pt x="8096" y="0"/>
                  </a:moveTo>
                  <a:cubicBezTo>
                    <a:pt x="3620" y="0"/>
                    <a:pt x="0" y="3620"/>
                    <a:pt x="0" y="8096"/>
                  </a:cubicBezTo>
                  <a:lnTo>
                    <a:pt x="0" y="18955"/>
                  </a:lnTo>
                  <a:cubicBezTo>
                    <a:pt x="0" y="23432"/>
                    <a:pt x="3620" y="27051"/>
                    <a:pt x="8096" y="27051"/>
                  </a:cubicBezTo>
                  <a:cubicBezTo>
                    <a:pt x="12573" y="27051"/>
                    <a:pt x="16193" y="23432"/>
                    <a:pt x="16193" y="18955"/>
                  </a:cubicBezTo>
                  <a:lnTo>
                    <a:pt x="16193" y="8096"/>
                  </a:lnTo>
                  <a:cubicBezTo>
                    <a:pt x="16193" y="3620"/>
                    <a:pt x="12573" y="0"/>
                    <a:pt x="809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0" name="Google Shape;4970;p57"/>
            <p:cNvSpPr/>
            <p:nvPr/>
          </p:nvSpPr>
          <p:spPr>
            <a:xfrm>
              <a:off x="6135242" y="3623482"/>
              <a:ext cx="551307" cy="465032"/>
            </a:xfrm>
            <a:custGeom>
              <a:rect b="b" l="l" r="r" t="t"/>
              <a:pathLst>
                <a:path extrusionOk="0" h="465032" w="551307">
                  <a:moveTo>
                    <a:pt x="523589" y="126891"/>
                  </a:moveTo>
                  <a:cubicBezTo>
                    <a:pt x="507111" y="130415"/>
                    <a:pt x="482632" y="139178"/>
                    <a:pt x="455390" y="160609"/>
                  </a:cubicBezTo>
                  <a:cubicBezTo>
                    <a:pt x="437483" y="116318"/>
                    <a:pt x="391382" y="110889"/>
                    <a:pt x="370142" y="110889"/>
                  </a:cubicBezTo>
                  <a:cubicBezTo>
                    <a:pt x="358807" y="110889"/>
                    <a:pt x="352996" y="119080"/>
                    <a:pt x="353187" y="127177"/>
                  </a:cubicBezTo>
                  <a:cubicBezTo>
                    <a:pt x="329565" y="124033"/>
                    <a:pt x="306991" y="127177"/>
                    <a:pt x="287084" y="136606"/>
                  </a:cubicBezTo>
                  <a:cubicBezTo>
                    <a:pt x="284797" y="134606"/>
                    <a:pt x="282512" y="132701"/>
                    <a:pt x="280035" y="130891"/>
                  </a:cubicBezTo>
                  <a:cubicBezTo>
                    <a:pt x="282512" y="128510"/>
                    <a:pt x="284131" y="125462"/>
                    <a:pt x="284702" y="122128"/>
                  </a:cubicBezTo>
                  <a:cubicBezTo>
                    <a:pt x="285560" y="117175"/>
                    <a:pt x="283940" y="112032"/>
                    <a:pt x="280416" y="108412"/>
                  </a:cubicBezTo>
                  <a:cubicBezTo>
                    <a:pt x="274701" y="102602"/>
                    <a:pt x="268510" y="97363"/>
                    <a:pt x="262033" y="92887"/>
                  </a:cubicBezTo>
                  <a:cubicBezTo>
                    <a:pt x="258318" y="90315"/>
                    <a:pt x="253365" y="91267"/>
                    <a:pt x="250793" y="94982"/>
                  </a:cubicBezTo>
                  <a:cubicBezTo>
                    <a:pt x="248221" y="98697"/>
                    <a:pt x="249174" y="103650"/>
                    <a:pt x="252889" y="106222"/>
                  </a:cubicBezTo>
                  <a:cubicBezTo>
                    <a:pt x="259747" y="110984"/>
                    <a:pt x="265176" y="116032"/>
                    <a:pt x="268700" y="119557"/>
                  </a:cubicBezTo>
                  <a:cubicBezTo>
                    <a:pt x="260699" y="123462"/>
                    <a:pt x="252031" y="126319"/>
                    <a:pt x="243078" y="127272"/>
                  </a:cubicBezTo>
                  <a:cubicBezTo>
                    <a:pt x="234696" y="113556"/>
                    <a:pt x="221933" y="100221"/>
                    <a:pt x="202883" y="93553"/>
                  </a:cubicBezTo>
                  <a:cubicBezTo>
                    <a:pt x="209074" y="92410"/>
                    <a:pt x="215265" y="92220"/>
                    <a:pt x="221552" y="93172"/>
                  </a:cubicBezTo>
                  <a:cubicBezTo>
                    <a:pt x="225933" y="93839"/>
                    <a:pt x="230029" y="90791"/>
                    <a:pt x="230696" y="86314"/>
                  </a:cubicBezTo>
                  <a:cubicBezTo>
                    <a:pt x="231362" y="81838"/>
                    <a:pt x="228314" y="77837"/>
                    <a:pt x="223838" y="77170"/>
                  </a:cubicBezTo>
                  <a:cubicBezTo>
                    <a:pt x="211741" y="75361"/>
                    <a:pt x="199739" y="76694"/>
                    <a:pt x="188023" y="80885"/>
                  </a:cubicBezTo>
                  <a:cubicBezTo>
                    <a:pt x="191643" y="58882"/>
                    <a:pt x="198977" y="44214"/>
                    <a:pt x="204883" y="35260"/>
                  </a:cubicBezTo>
                  <a:cubicBezTo>
                    <a:pt x="210884" y="26307"/>
                    <a:pt x="209741" y="14210"/>
                    <a:pt x="202025" y="6590"/>
                  </a:cubicBezTo>
                  <a:cubicBezTo>
                    <a:pt x="191834" y="-3602"/>
                    <a:pt x="174879" y="-1697"/>
                    <a:pt x="166973" y="10400"/>
                  </a:cubicBezTo>
                  <a:cubicBezTo>
                    <a:pt x="157829" y="24497"/>
                    <a:pt x="146685" y="48024"/>
                    <a:pt x="142589" y="82409"/>
                  </a:cubicBezTo>
                  <a:cubicBezTo>
                    <a:pt x="97631" y="63359"/>
                    <a:pt x="60674" y="93744"/>
                    <a:pt x="46292" y="108508"/>
                  </a:cubicBezTo>
                  <a:cubicBezTo>
                    <a:pt x="42767" y="112127"/>
                    <a:pt x="41148" y="117271"/>
                    <a:pt x="42005" y="122224"/>
                  </a:cubicBezTo>
                  <a:cubicBezTo>
                    <a:pt x="42577" y="125653"/>
                    <a:pt x="44291" y="128701"/>
                    <a:pt x="46672" y="130987"/>
                  </a:cubicBezTo>
                  <a:cubicBezTo>
                    <a:pt x="16478" y="154132"/>
                    <a:pt x="0" y="186517"/>
                    <a:pt x="0" y="223474"/>
                  </a:cubicBezTo>
                  <a:cubicBezTo>
                    <a:pt x="0" y="304246"/>
                    <a:pt x="52197" y="324249"/>
                    <a:pt x="78200" y="389209"/>
                  </a:cubicBezTo>
                  <a:cubicBezTo>
                    <a:pt x="92488" y="424928"/>
                    <a:pt x="119920" y="461123"/>
                    <a:pt x="163354" y="461123"/>
                  </a:cubicBezTo>
                  <a:cubicBezTo>
                    <a:pt x="178594" y="461123"/>
                    <a:pt x="193738" y="456456"/>
                    <a:pt x="206597" y="447312"/>
                  </a:cubicBezTo>
                  <a:cubicBezTo>
                    <a:pt x="219170" y="458075"/>
                    <a:pt x="234887" y="464266"/>
                    <a:pt x="251460" y="464933"/>
                  </a:cubicBezTo>
                  <a:cubicBezTo>
                    <a:pt x="272796" y="465790"/>
                    <a:pt x="293751" y="461028"/>
                    <a:pt x="313372" y="452646"/>
                  </a:cubicBezTo>
                  <a:cubicBezTo>
                    <a:pt x="377666" y="425119"/>
                    <a:pt x="428720" y="447883"/>
                    <a:pt x="485870" y="390733"/>
                  </a:cubicBezTo>
                  <a:cubicBezTo>
                    <a:pt x="498538" y="378065"/>
                    <a:pt x="507683" y="363587"/>
                    <a:pt x="513207" y="347585"/>
                  </a:cubicBezTo>
                  <a:cubicBezTo>
                    <a:pt x="514636" y="343394"/>
                    <a:pt x="512445" y="338822"/>
                    <a:pt x="508254" y="337298"/>
                  </a:cubicBezTo>
                  <a:cubicBezTo>
                    <a:pt x="504063" y="335869"/>
                    <a:pt x="499491" y="338060"/>
                    <a:pt x="497967" y="342251"/>
                  </a:cubicBezTo>
                  <a:cubicBezTo>
                    <a:pt x="493205" y="355967"/>
                    <a:pt x="485299" y="368445"/>
                    <a:pt x="474440" y="379303"/>
                  </a:cubicBezTo>
                  <a:cubicBezTo>
                    <a:pt x="421862" y="431881"/>
                    <a:pt x="374333" y="408926"/>
                    <a:pt x="306991" y="437787"/>
                  </a:cubicBezTo>
                  <a:cubicBezTo>
                    <a:pt x="288227" y="445788"/>
                    <a:pt x="269748" y="449503"/>
                    <a:pt x="252127" y="448836"/>
                  </a:cubicBezTo>
                  <a:cubicBezTo>
                    <a:pt x="239935" y="448360"/>
                    <a:pt x="228314" y="443978"/>
                    <a:pt x="218885" y="436549"/>
                  </a:cubicBezTo>
                  <a:cubicBezTo>
                    <a:pt x="231172" y="423785"/>
                    <a:pt x="241078" y="407878"/>
                    <a:pt x="248603" y="389305"/>
                  </a:cubicBezTo>
                  <a:cubicBezTo>
                    <a:pt x="274606" y="324344"/>
                    <a:pt x="326803" y="304342"/>
                    <a:pt x="326803" y="223570"/>
                  </a:cubicBezTo>
                  <a:cubicBezTo>
                    <a:pt x="326803" y="195471"/>
                    <a:pt x="317278" y="169944"/>
                    <a:pt x="299371" y="149179"/>
                  </a:cubicBezTo>
                  <a:cubicBezTo>
                    <a:pt x="317468" y="142036"/>
                    <a:pt x="337852" y="140512"/>
                    <a:pt x="359283" y="144703"/>
                  </a:cubicBezTo>
                  <a:cubicBezTo>
                    <a:pt x="361093" y="148322"/>
                    <a:pt x="363569" y="152608"/>
                    <a:pt x="365951" y="156133"/>
                  </a:cubicBezTo>
                  <a:cubicBezTo>
                    <a:pt x="359950" y="158609"/>
                    <a:pt x="353759" y="161752"/>
                    <a:pt x="347663" y="165467"/>
                  </a:cubicBezTo>
                  <a:cubicBezTo>
                    <a:pt x="338709" y="170992"/>
                    <a:pt x="337280" y="184041"/>
                    <a:pt x="345948" y="191280"/>
                  </a:cubicBezTo>
                  <a:cubicBezTo>
                    <a:pt x="358902" y="202234"/>
                    <a:pt x="373856" y="209758"/>
                    <a:pt x="390525" y="211949"/>
                  </a:cubicBezTo>
                  <a:cubicBezTo>
                    <a:pt x="381381" y="224427"/>
                    <a:pt x="376428" y="239095"/>
                    <a:pt x="374713" y="254716"/>
                  </a:cubicBezTo>
                  <a:cubicBezTo>
                    <a:pt x="374047" y="260336"/>
                    <a:pt x="376428" y="266146"/>
                    <a:pt x="381571" y="269671"/>
                  </a:cubicBezTo>
                  <a:cubicBezTo>
                    <a:pt x="393097" y="277576"/>
                    <a:pt x="423291" y="263003"/>
                    <a:pt x="433864" y="256050"/>
                  </a:cubicBezTo>
                  <a:cubicBezTo>
                    <a:pt x="436245" y="272433"/>
                    <a:pt x="444055" y="287482"/>
                    <a:pt x="454628" y="299865"/>
                  </a:cubicBezTo>
                  <a:cubicBezTo>
                    <a:pt x="461677" y="307961"/>
                    <a:pt x="474631" y="307009"/>
                    <a:pt x="480251" y="297865"/>
                  </a:cubicBezTo>
                  <a:cubicBezTo>
                    <a:pt x="485870" y="288721"/>
                    <a:pt x="480251" y="297865"/>
                    <a:pt x="480251" y="297865"/>
                  </a:cubicBezTo>
                  <a:cubicBezTo>
                    <a:pt x="483965" y="291769"/>
                    <a:pt x="487109" y="285673"/>
                    <a:pt x="489585" y="279577"/>
                  </a:cubicBezTo>
                  <a:cubicBezTo>
                    <a:pt x="493205" y="282053"/>
                    <a:pt x="497396" y="284530"/>
                    <a:pt x="501015" y="286244"/>
                  </a:cubicBezTo>
                  <a:cubicBezTo>
                    <a:pt x="502444" y="293388"/>
                    <a:pt x="503206" y="300436"/>
                    <a:pt x="503396" y="307294"/>
                  </a:cubicBezTo>
                  <a:cubicBezTo>
                    <a:pt x="503492" y="311676"/>
                    <a:pt x="507111" y="315200"/>
                    <a:pt x="511493" y="315200"/>
                  </a:cubicBezTo>
                  <a:cubicBezTo>
                    <a:pt x="511493" y="315200"/>
                    <a:pt x="511588" y="315200"/>
                    <a:pt x="511683" y="315200"/>
                  </a:cubicBezTo>
                  <a:cubicBezTo>
                    <a:pt x="516160" y="315105"/>
                    <a:pt x="519684" y="311390"/>
                    <a:pt x="519589" y="306913"/>
                  </a:cubicBezTo>
                  <a:cubicBezTo>
                    <a:pt x="519494" y="302056"/>
                    <a:pt x="519113" y="297198"/>
                    <a:pt x="518446" y="292245"/>
                  </a:cubicBezTo>
                  <a:cubicBezTo>
                    <a:pt x="518541" y="292245"/>
                    <a:pt x="518636" y="292245"/>
                    <a:pt x="518731" y="292245"/>
                  </a:cubicBezTo>
                  <a:cubicBezTo>
                    <a:pt x="521970" y="292245"/>
                    <a:pt x="525209" y="291197"/>
                    <a:pt x="527971" y="289292"/>
                  </a:cubicBezTo>
                  <a:cubicBezTo>
                    <a:pt x="532067" y="286339"/>
                    <a:pt x="534638" y="281577"/>
                    <a:pt x="534638" y="276529"/>
                  </a:cubicBezTo>
                  <a:cubicBezTo>
                    <a:pt x="534829" y="256526"/>
                    <a:pt x="530447" y="211092"/>
                    <a:pt x="488823" y="191661"/>
                  </a:cubicBezTo>
                  <a:cubicBezTo>
                    <a:pt x="506921" y="178707"/>
                    <a:pt x="522446" y="173468"/>
                    <a:pt x="533019" y="171373"/>
                  </a:cubicBezTo>
                  <a:cubicBezTo>
                    <a:pt x="543592" y="169277"/>
                    <a:pt x="551307" y="159943"/>
                    <a:pt x="551307" y="149084"/>
                  </a:cubicBezTo>
                  <a:cubicBezTo>
                    <a:pt x="551307" y="134701"/>
                    <a:pt x="537972" y="123938"/>
                    <a:pt x="523875" y="126986"/>
                  </a:cubicBezTo>
                  <a:lnTo>
                    <a:pt x="523875" y="126986"/>
                  </a:lnTo>
                  <a:close/>
                  <a:moveTo>
                    <a:pt x="241268" y="165086"/>
                  </a:moveTo>
                  <a:cubicBezTo>
                    <a:pt x="224219" y="163562"/>
                    <a:pt x="208312" y="157466"/>
                    <a:pt x="196501" y="144893"/>
                  </a:cubicBezTo>
                  <a:cubicBezTo>
                    <a:pt x="196025" y="132130"/>
                    <a:pt x="192310" y="118604"/>
                    <a:pt x="183071" y="105364"/>
                  </a:cubicBezTo>
                  <a:cubicBezTo>
                    <a:pt x="215741" y="108793"/>
                    <a:pt x="234125" y="135178"/>
                    <a:pt x="241363" y="165086"/>
                  </a:cubicBezTo>
                  <a:close/>
                  <a:moveTo>
                    <a:pt x="180594" y="18877"/>
                  </a:moveTo>
                  <a:cubicBezTo>
                    <a:pt x="182880" y="15353"/>
                    <a:pt x="187738" y="14877"/>
                    <a:pt x="190691" y="17734"/>
                  </a:cubicBezTo>
                  <a:cubicBezTo>
                    <a:pt x="192881" y="19925"/>
                    <a:pt x="193262" y="23354"/>
                    <a:pt x="191548" y="26021"/>
                  </a:cubicBezTo>
                  <a:cubicBezTo>
                    <a:pt x="183547" y="37927"/>
                    <a:pt x="173641" y="58597"/>
                    <a:pt x="170593" y="90124"/>
                  </a:cubicBezTo>
                  <a:cubicBezTo>
                    <a:pt x="169640" y="90505"/>
                    <a:pt x="168688" y="91077"/>
                    <a:pt x="167830" y="91648"/>
                  </a:cubicBezTo>
                  <a:cubicBezTo>
                    <a:pt x="165068" y="90982"/>
                    <a:pt x="162116" y="91172"/>
                    <a:pt x="159544" y="91934"/>
                  </a:cubicBezTo>
                  <a:cubicBezTo>
                    <a:pt x="159068" y="91553"/>
                    <a:pt x="158591" y="91267"/>
                    <a:pt x="158020" y="90982"/>
                  </a:cubicBezTo>
                  <a:cubicBezTo>
                    <a:pt x="160972" y="55834"/>
                    <a:pt x="171831" y="32403"/>
                    <a:pt x="180689" y="18877"/>
                  </a:cubicBezTo>
                  <a:close/>
                  <a:moveTo>
                    <a:pt x="164211" y="107555"/>
                  </a:moveTo>
                  <a:cubicBezTo>
                    <a:pt x="187643" y="133749"/>
                    <a:pt x="183452" y="166229"/>
                    <a:pt x="164402" y="195471"/>
                  </a:cubicBezTo>
                  <a:cubicBezTo>
                    <a:pt x="142494" y="167658"/>
                    <a:pt x="143351" y="136416"/>
                    <a:pt x="164211" y="107555"/>
                  </a:cubicBezTo>
                  <a:close/>
                  <a:moveTo>
                    <a:pt x="146495" y="105079"/>
                  </a:moveTo>
                  <a:cubicBezTo>
                    <a:pt x="139732" y="116032"/>
                    <a:pt x="134588" y="128891"/>
                    <a:pt x="132779" y="142131"/>
                  </a:cubicBezTo>
                  <a:cubicBezTo>
                    <a:pt x="120777" y="156418"/>
                    <a:pt x="104299" y="163467"/>
                    <a:pt x="85535" y="165086"/>
                  </a:cubicBezTo>
                  <a:cubicBezTo>
                    <a:pt x="93345" y="132511"/>
                    <a:pt x="113157" y="107365"/>
                    <a:pt x="146495" y="105079"/>
                  </a:cubicBezTo>
                  <a:close/>
                  <a:moveTo>
                    <a:pt x="124016" y="93268"/>
                  </a:moveTo>
                  <a:cubicBezTo>
                    <a:pt x="104966" y="99935"/>
                    <a:pt x="92202" y="113270"/>
                    <a:pt x="83820" y="126986"/>
                  </a:cubicBezTo>
                  <a:cubicBezTo>
                    <a:pt x="74962" y="126034"/>
                    <a:pt x="66294" y="123271"/>
                    <a:pt x="58198" y="119271"/>
                  </a:cubicBezTo>
                  <a:cubicBezTo>
                    <a:pt x="71247" y="106031"/>
                    <a:pt x="95155" y="87743"/>
                    <a:pt x="124111" y="93268"/>
                  </a:cubicBezTo>
                  <a:close/>
                  <a:moveTo>
                    <a:pt x="310610" y="223284"/>
                  </a:moveTo>
                  <a:cubicBezTo>
                    <a:pt x="310610" y="297674"/>
                    <a:pt x="260795" y="315010"/>
                    <a:pt x="233553" y="383018"/>
                  </a:cubicBezTo>
                  <a:cubicBezTo>
                    <a:pt x="226409" y="400735"/>
                    <a:pt x="215837" y="417880"/>
                    <a:pt x="201644" y="430357"/>
                  </a:cubicBezTo>
                  <a:cubicBezTo>
                    <a:pt x="179642" y="449788"/>
                    <a:pt x="145923" y="449598"/>
                    <a:pt x="124206" y="429595"/>
                  </a:cubicBezTo>
                  <a:cubicBezTo>
                    <a:pt x="111252" y="417689"/>
                    <a:pt x="100870" y="401973"/>
                    <a:pt x="93250" y="383018"/>
                  </a:cubicBezTo>
                  <a:cubicBezTo>
                    <a:pt x="66008" y="315010"/>
                    <a:pt x="16193" y="297674"/>
                    <a:pt x="16193" y="223284"/>
                  </a:cubicBezTo>
                  <a:cubicBezTo>
                    <a:pt x="16193" y="179945"/>
                    <a:pt x="41053" y="153656"/>
                    <a:pt x="63246" y="138892"/>
                  </a:cubicBezTo>
                  <a:cubicBezTo>
                    <a:pt x="67628" y="140416"/>
                    <a:pt x="72104" y="141559"/>
                    <a:pt x="76105" y="142226"/>
                  </a:cubicBezTo>
                  <a:cubicBezTo>
                    <a:pt x="73438" y="148703"/>
                    <a:pt x="71342" y="155371"/>
                    <a:pt x="69818" y="161752"/>
                  </a:cubicBezTo>
                  <a:cubicBezTo>
                    <a:pt x="67342" y="172325"/>
                    <a:pt x="76010" y="182136"/>
                    <a:pt x="86678" y="181279"/>
                  </a:cubicBezTo>
                  <a:cubicBezTo>
                    <a:pt x="103537" y="179850"/>
                    <a:pt x="119539" y="174706"/>
                    <a:pt x="133064" y="164324"/>
                  </a:cubicBezTo>
                  <a:cubicBezTo>
                    <a:pt x="135350" y="179469"/>
                    <a:pt x="142589" y="194042"/>
                    <a:pt x="152210" y="205948"/>
                  </a:cubicBezTo>
                  <a:cubicBezTo>
                    <a:pt x="158591" y="213664"/>
                    <a:pt x="171164" y="215092"/>
                    <a:pt x="178784" y="203091"/>
                  </a:cubicBezTo>
                  <a:cubicBezTo>
                    <a:pt x="178784" y="203091"/>
                    <a:pt x="178784" y="203091"/>
                    <a:pt x="178784" y="203091"/>
                  </a:cubicBezTo>
                  <a:cubicBezTo>
                    <a:pt x="184213" y="194614"/>
                    <a:pt x="191453" y="180993"/>
                    <a:pt x="194786" y="164991"/>
                  </a:cubicBezTo>
                  <a:cubicBezTo>
                    <a:pt x="208121" y="174992"/>
                    <a:pt x="223933" y="179945"/>
                    <a:pt x="240316" y="181279"/>
                  </a:cubicBezTo>
                  <a:cubicBezTo>
                    <a:pt x="251079" y="182231"/>
                    <a:pt x="259652" y="172230"/>
                    <a:pt x="257175" y="161752"/>
                  </a:cubicBezTo>
                  <a:lnTo>
                    <a:pt x="257175" y="161752"/>
                  </a:lnTo>
                  <a:cubicBezTo>
                    <a:pt x="255937" y="156514"/>
                    <a:pt x="253937" y="149656"/>
                    <a:pt x="250888" y="142226"/>
                  </a:cubicBezTo>
                  <a:cubicBezTo>
                    <a:pt x="254984" y="141464"/>
                    <a:pt x="259461" y="140321"/>
                    <a:pt x="263747" y="138892"/>
                  </a:cubicBezTo>
                  <a:cubicBezTo>
                    <a:pt x="293084" y="158419"/>
                    <a:pt x="310801" y="186898"/>
                    <a:pt x="310801" y="223284"/>
                  </a:cubicBezTo>
                  <a:lnTo>
                    <a:pt x="310801" y="223284"/>
                  </a:lnTo>
                  <a:close/>
                  <a:moveTo>
                    <a:pt x="518351" y="275862"/>
                  </a:moveTo>
                  <a:cubicBezTo>
                    <a:pt x="509873" y="272909"/>
                    <a:pt x="501682" y="268813"/>
                    <a:pt x="494729" y="263194"/>
                  </a:cubicBezTo>
                  <a:cubicBezTo>
                    <a:pt x="498538" y="247477"/>
                    <a:pt x="498920" y="229094"/>
                    <a:pt x="490156" y="210901"/>
                  </a:cubicBezTo>
                  <a:cubicBezTo>
                    <a:pt x="514445" y="227475"/>
                    <a:pt x="518446" y="257193"/>
                    <a:pt x="518351" y="275862"/>
                  </a:cubicBezTo>
                  <a:close/>
                  <a:moveTo>
                    <a:pt x="434435" y="155180"/>
                  </a:moveTo>
                  <a:cubicBezTo>
                    <a:pt x="416243" y="146417"/>
                    <a:pt x="397859" y="146798"/>
                    <a:pt x="382143" y="150608"/>
                  </a:cubicBezTo>
                  <a:cubicBezTo>
                    <a:pt x="376523" y="143655"/>
                    <a:pt x="372332" y="135463"/>
                    <a:pt x="369475" y="126986"/>
                  </a:cubicBezTo>
                  <a:cubicBezTo>
                    <a:pt x="394811" y="126796"/>
                    <a:pt x="420148" y="134130"/>
                    <a:pt x="434435" y="155180"/>
                  </a:cubicBezTo>
                  <a:lnTo>
                    <a:pt x="434435" y="155180"/>
                  </a:lnTo>
                  <a:close/>
                  <a:moveTo>
                    <a:pt x="356426" y="178802"/>
                  </a:moveTo>
                  <a:cubicBezTo>
                    <a:pt x="384429" y="161562"/>
                    <a:pt x="416528" y="157276"/>
                    <a:pt x="441960" y="179469"/>
                  </a:cubicBezTo>
                  <a:cubicBezTo>
                    <a:pt x="429196" y="182517"/>
                    <a:pt x="416623" y="187946"/>
                    <a:pt x="406051" y="195947"/>
                  </a:cubicBezTo>
                  <a:cubicBezTo>
                    <a:pt x="387382" y="197566"/>
                    <a:pt x="370618" y="190708"/>
                    <a:pt x="356426" y="178802"/>
                  </a:cubicBezTo>
                  <a:lnTo>
                    <a:pt x="356426" y="178802"/>
                  </a:lnTo>
                  <a:close/>
                  <a:moveTo>
                    <a:pt x="390716" y="256050"/>
                  </a:moveTo>
                  <a:cubicBezTo>
                    <a:pt x="394906" y="220045"/>
                    <a:pt x="418719" y="199186"/>
                    <a:pt x="452723" y="193852"/>
                  </a:cubicBezTo>
                  <a:cubicBezTo>
                    <a:pt x="450723" y="228999"/>
                    <a:pt x="424910" y="248906"/>
                    <a:pt x="390716" y="256050"/>
                  </a:cubicBezTo>
                  <a:close/>
                  <a:moveTo>
                    <a:pt x="477869" y="263765"/>
                  </a:moveTo>
                  <a:cubicBezTo>
                    <a:pt x="477869" y="264813"/>
                    <a:pt x="473678" y="277386"/>
                    <a:pt x="466535" y="288911"/>
                  </a:cubicBezTo>
                  <a:cubicBezTo>
                    <a:pt x="455486" y="275767"/>
                    <a:pt x="448628" y="260336"/>
                    <a:pt x="449104" y="242905"/>
                  </a:cubicBezTo>
                  <a:cubicBezTo>
                    <a:pt x="457771" y="233571"/>
                    <a:pt x="464725" y="221284"/>
                    <a:pt x="467582" y="205472"/>
                  </a:cubicBezTo>
                  <a:cubicBezTo>
                    <a:pt x="480536" y="221665"/>
                    <a:pt x="484537" y="240810"/>
                    <a:pt x="477869" y="263765"/>
                  </a:cubicBezTo>
                  <a:lnTo>
                    <a:pt x="477869" y="263765"/>
                  </a:lnTo>
                  <a:close/>
                  <a:moveTo>
                    <a:pt x="529685" y="155466"/>
                  </a:moveTo>
                  <a:cubicBezTo>
                    <a:pt x="515684" y="158228"/>
                    <a:pt x="493967" y="165848"/>
                    <a:pt x="469487" y="185946"/>
                  </a:cubicBezTo>
                  <a:cubicBezTo>
                    <a:pt x="468535" y="185565"/>
                    <a:pt x="467487" y="185279"/>
                    <a:pt x="466439" y="185089"/>
                  </a:cubicBezTo>
                  <a:cubicBezTo>
                    <a:pt x="464915" y="182612"/>
                    <a:pt x="462725" y="180707"/>
                    <a:pt x="460343" y="179469"/>
                  </a:cubicBezTo>
                  <a:cubicBezTo>
                    <a:pt x="460343" y="179374"/>
                    <a:pt x="459962" y="177754"/>
                    <a:pt x="459962" y="177754"/>
                  </a:cubicBezTo>
                  <a:cubicBezTo>
                    <a:pt x="486918" y="154990"/>
                    <a:pt x="511112" y="146131"/>
                    <a:pt x="526923" y="142798"/>
                  </a:cubicBezTo>
                  <a:cubicBezTo>
                    <a:pt x="531019" y="141940"/>
                    <a:pt x="534829" y="144988"/>
                    <a:pt x="534829" y="149179"/>
                  </a:cubicBezTo>
                  <a:cubicBezTo>
                    <a:pt x="534829" y="152323"/>
                    <a:pt x="532638" y="154990"/>
                    <a:pt x="529590" y="155561"/>
                  </a:cubicBezTo>
                  <a:lnTo>
                    <a:pt x="529590" y="1555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1" name="Google Shape;4971;p57"/>
            <p:cNvSpPr/>
            <p:nvPr/>
          </p:nvSpPr>
          <p:spPr>
            <a:xfrm>
              <a:off x="6558176" y="3967472"/>
              <a:ext cx="23860" cy="23860"/>
            </a:xfrm>
            <a:custGeom>
              <a:rect b="b" l="l" r="r" t="t"/>
              <a:pathLst>
                <a:path extrusionOk="0" h="23860" w="23860">
                  <a:moveTo>
                    <a:pt x="10073" y="2357"/>
                  </a:moveTo>
                  <a:lnTo>
                    <a:pt x="2357" y="10073"/>
                  </a:lnTo>
                  <a:cubicBezTo>
                    <a:pt x="-786" y="13216"/>
                    <a:pt x="-786" y="18360"/>
                    <a:pt x="2357" y="21503"/>
                  </a:cubicBezTo>
                  <a:cubicBezTo>
                    <a:pt x="5501" y="24646"/>
                    <a:pt x="10644" y="24646"/>
                    <a:pt x="13787" y="21503"/>
                  </a:cubicBezTo>
                  <a:lnTo>
                    <a:pt x="21503" y="13787"/>
                  </a:lnTo>
                  <a:cubicBezTo>
                    <a:pt x="24646" y="10644"/>
                    <a:pt x="24646" y="5501"/>
                    <a:pt x="21503" y="2357"/>
                  </a:cubicBezTo>
                  <a:cubicBezTo>
                    <a:pt x="18360"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2" name="Google Shape;4972;p57"/>
            <p:cNvSpPr/>
            <p:nvPr/>
          </p:nvSpPr>
          <p:spPr>
            <a:xfrm>
              <a:off x="6522076" y="3931467"/>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3" name="Google Shape;4973;p57"/>
            <p:cNvSpPr/>
            <p:nvPr/>
          </p:nvSpPr>
          <p:spPr>
            <a:xfrm>
              <a:off x="6486072" y="3895367"/>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4" name="Google Shape;4974;p57"/>
            <p:cNvSpPr/>
            <p:nvPr/>
          </p:nvSpPr>
          <p:spPr>
            <a:xfrm>
              <a:off x="6457782" y="3995761"/>
              <a:ext cx="23860" cy="23860"/>
            </a:xfrm>
            <a:custGeom>
              <a:rect b="b" l="l" r="r" t="t"/>
              <a:pathLst>
                <a:path extrusionOk="0" h="23860" w="2386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5" name="Google Shape;4975;p57"/>
            <p:cNvSpPr/>
            <p:nvPr/>
          </p:nvSpPr>
          <p:spPr>
            <a:xfrm>
              <a:off x="6421682" y="3959661"/>
              <a:ext cx="23860" cy="23860"/>
            </a:xfrm>
            <a:custGeom>
              <a:rect b="b" l="l" r="r" t="t"/>
              <a:pathLst>
                <a:path extrusionOk="0" h="23860" w="23860">
                  <a:moveTo>
                    <a:pt x="21503" y="13787"/>
                  </a:moveTo>
                  <a:cubicBezTo>
                    <a:pt x="24646" y="10644"/>
                    <a:pt x="24646" y="5501"/>
                    <a:pt x="21503" y="2357"/>
                  </a:cubicBezTo>
                  <a:cubicBezTo>
                    <a:pt x="18359" y="-786"/>
                    <a:pt x="13216" y="-786"/>
                    <a:pt x="10073" y="2357"/>
                  </a:cubicBezTo>
                  <a:lnTo>
                    <a:pt x="2358" y="10073"/>
                  </a:lnTo>
                  <a:cubicBezTo>
                    <a:pt x="-786" y="13216"/>
                    <a:pt x="-786" y="18359"/>
                    <a:pt x="2358" y="21503"/>
                  </a:cubicBezTo>
                  <a:cubicBezTo>
                    <a:pt x="5501" y="24646"/>
                    <a:pt x="10644" y="24646"/>
                    <a:pt x="13788"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6" name="Google Shape;4976;p57"/>
            <p:cNvSpPr/>
            <p:nvPr/>
          </p:nvSpPr>
          <p:spPr>
            <a:xfrm>
              <a:off x="6508265" y="3980045"/>
              <a:ext cx="23860" cy="23860"/>
            </a:xfrm>
            <a:custGeom>
              <a:rect b="b" l="l" r="r" t="t"/>
              <a:pathLst>
                <a:path extrusionOk="0" h="23860" w="23860">
                  <a:moveTo>
                    <a:pt x="13787" y="21503"/>
                  </a:moveTo>
                  <a:lnTo>
                    <a:pt x="21503" y="13787"/>
                  </a:lnTo>
                  <a:cubicBezTo>
                    <a:pt x="24646" y="10644"/>
                    <a:pt x="24646" y="5501"/>
                    <a:pt x="21503" y="2357"/>
                  </a:cubicBezTo>
                  <a:cubicBezTo>
                    <a:pt x="18359" y="-786"/>
                    <a:pt x="13216" y="-786"/>
                    <a:pt x="10073" y="2357"/>
                  </a:cubicBezTo>
                  <a:lnTo>
                    <a:pt x="2357" y="10073"/>
                  </a:lnTo>
                  <a:cubicBezTo>
                    <a:pt x="-786" y="13216"/>
                    <a:pt x="-786" y="18359"/>
                    <a:pt x="2357" y="21503"/>
                  </a:cubicBezTo>
                  <a:cubicBezTo>
                    <a:pt x="5500" y="24646"/>
                    <a:pt x="10644" y="24646"/>
                    <a:pt x="13787" y="215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7" name="Google Shape;4977;p57"/>
            <p:cNvSpPr/>
            <p:nvPr/>
          </p:nvSpPr>
          <p:spPr>
            <a:xfrm>
              <a:off x="6472165" y="3944040"/>
              <a:ext cx="23860" cy="23860"/>
            </a:xfrm>
            <a:custGeom>
              <a:rect b="b" l="l" r="r" t="t"/>
              <a:pathLst>
                <a:path extrusionOk="0" h="23860" w="23860">
                  <a:moveTo>
                    <a:pt x="21503" y="13787"/>
                  </a:moveTo>
                  <a:cubicBezTo>
                    <a:pt x="24646" y="10644"/>
                    <a:pt x="24646" y="5501"/>
                    <a:pt x="21503" y="2357"/>
                  </a:cubicBezTo>
                  <a:cubicBezTo>
                    <a:pt x="18360" y="-786"/>
                    <a:pt x="13216" y="-786"/>
                    <a:pt x="10073" y="2357"/>
                  </a:cubicBezTo>
                  <a:lnTo>
                    <a:pt x="2357" y="10073"/>
                  </a:lnTo>
                  <a:cubicBezTo>
                    <a:pt x="-786" y="13216"/>
                    <a:pt x="-786" y="18359"/>
                    <a:pt x="2357" y="21503"/>
                  </a:cubicBezTo>
                  <a:cubicBezTo>
                    <a:pt x="5501" y="24646"/>
                    <a:pt x="10644" y="24646"/>
                    <a:pt x="13787" y="21503"/>
                  </a:cubicBezTo>
                  <a:lnTo>
                    <a:pt x="21503" y="13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8" name="Google Shape;4978;p57"/>
            <p:cNvSpPr/>
            <p:nvPr/>
          </p:nvSpPr>
          <p:spPr>
            <a:xfrm>
              <a:off x="6406823" y="4009382"/>
              <a:ext cx="23860" cy="23860"/>
            </a:xfrm>
            <a:custGeom>
              <a:rect b="b" l="l" r="r" t="t"/>
              <a:pathLst>
                <a:path extrusionOk="0" h="23860" w="23860">
                  <a:moveTo>
                    <a:pt x="10073" y="2357"/>
                  </a:moveTo>
                  <a:lnTo>
                    <a:pt x="2358" y="10073"/>
                  </a:lnTo>
                  <a:cubicBezTo>
                    <a:pt x="-786" y="13216"/>
                    <a:pt x="-786" y="18359"/>
                    <a:pt x="2358" y="21503"/>
                  </a:cubicBezTo>
                  <a:cubicBezTo>
                    <a:pt x="5501" y="24646"/>
                    <a:pt x="10644" y="24646"/>
                    <a:pt x="13787" y="21503"/>
                  </a:cubicBezTo>
                  <a:lnTo>
                    <a:pt x="21503" y="13787"/>
                  </a:lnTo>
                  <a:cubicBezTo>
                    <a:pt x="24646" y="10644"/>
                    <a:pt x="24646" y="5501"/>
                    <a:pt x="21503" y="2357"/>
                  </a:cubicBezTo>
                  <a:cubicBezTo>
                    <a:pt x="18359" y="-786"/>
                    <a:pt x="13216" y="-786"/>
                    <a:pt x="10073" y="235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79" name="Google Shape;4979;p57"/>
          <p:cNvGrpSpPr/>
          <p:nvPr/>
        </p:nvGrpSpPr>
        <p:grpSpPr>
          <a:xfrm>
            <a:off x="1590783" y="2901856"/>
            <a:ext cx="286274" cy="215523"/>
            <a:chOff x="3657504" y="1595437"/>
            <a:chExt cx="4876896" cy="3671600"/>
          </a:xfrm>
        </p:grpSpPr>
        <p:sp>
          <p:nvSpPr>
            <p:cNvPr id="4980" name="Google Shape;4980;p57"/>
            <p:cNvSpPr/>
            <p:nvPr/>
          </p:nvSpPr>
          <p:spPr>
            <a:xfrm>
              <a:off x="6024657" y="1595437"/>
              <a:ext cx="142684" cy="760190"/>
            </a:xfrm>
            <a:custGeom>
              <a:rect b="b" l="l" r="r" t="t"/>
              <a:pathLst>
                <a:path extrusionOk="0" h="760190" w="142684">
                  <a:moveTo>
                    <a:pt x="71342" y="760190"/>
                  </a:moveTo>
                  <a:cubicBezTo>
                    <a:pt x="110776" y="760190"/>
                    <a:pt x="142684" y="728282"/>
                    <a:pt x="142684" y="688848"/>
                  </a:cubicBezTo>
                  <a:lnTo>
                    <a:pt x="142684" y="71342"/>
                  </a:lnTo>
                  <a:cubicBezTo>
                    <a:pt x="142684" y="31909"/>
                    <a:pt x="110776" y="0"/>
                    <a:pt x="71342" y="0"/>
                  </a:cubicBezTo>
                  <a:cubicBezTo>
                    <a:pt x="31909" y="0"/>
                    <a:pt x="0" y="31909"/>
                    <a:pt x="0" y="71342"/>
                  </a:cubicBezTo>
                  <a:lnTo>
                    <a:pt x="0" y="688753"/>
                  </a:lnTo>
                  <a:cubicBezTo>
                    <a:pt x="0" y="728186"/>
                    <a:pt x="31909" y="760095"/>
                    <a:pt x="71342" y="76009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1" name="Google Shape;4981;p57"/>
            <p:cNvSpPr/>
            <p:nvPr/>
          </p:nvSpPr>
          <p:spPr>
            <a:xfrm>
              <a:off x="4662538" y="2091169"/>
              <a:ext cx="539584" cy="615720"/>
            </a:xfrm>
            <a:custGeom>
              <a:rect b="b" l="l" r="r" t="t"/>
              <a:pathLst>
                <a:path extrusionOk="0" h="615720" w="539584">
                  <a:moveTo>
                    <a:pt x="413620" y="590213"/>
                  </a:moveTo>
                  <a:cubicBezTo>
                    <a:pt x="439051" y="620503"/>
                    <a:pt x="484010" y="624313"/>
                    <a:pt x="514108" y="598976"/>
                  </a:cubicBezTo>
                  <a:cubicBezTo>
                    <a:pt x="544303" y="573640"/>
                    <a:pt x="548208" y="528682"/>
                    <a:pt x="522871" y="498487"/>
                  </a:cubicBezTo>
                  <a:lnTo>
                    <a:pt x="125965" y="25476"/>
                  </a:lnTo>
                  <a:cubicBezTo>
                    <a:pt x="100628" y="-4718"/>
                    <a:pt x="55670" y="-8624"/>
                    <a:pt x="25476" y="16713"/>
                  </a:cubicBezTo>
                  <a:cubicBezTo>
                    <a:pt x="-4718" y="42049"/>
                    <a:pt x="-8624" y="87007"/>
                    <a:pt x="16713" y="117202"/>
                  </a:cubicBezTo>
                  <a:cubicBezTo>
                    <a:pt x="16713" y="117202"/>
                    <a:pt x="413334" y="589927"/>
                    <a:pt x="413620" y="590213"/>
                  </a:cubicBezTo>
                  <a:lnTo>
                    <a:pt x="413620" y="5902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2" name="Google Shape;4982;p57"/>
            <p:cNvSpPr/>
            <p:nvPr/>
          </p:nvSpPr>
          <p:spPr>
            <a:xfrm>
              <a:off x="3937772" y="3346365"/>
              <a:ext cx="750865" cy="249988"/>
            </a:xfrm>
            <a:custGeom>
              <a:rect b="b" l="l" r="r" t="t"/>
              <a:pathLst>
                <a:path extrusionOk="0" h="249988" w="750865">
                  <a:moveTo>
                    <a:pt x="59012" y="141689"/>
                  </a:moveTo>
                  <a:cubicBezTo>
                    <a:pt x="59012" y="141689"/>
                    <a:pt x="675470" y="249989"/>
                    <a:pt x="679566" y="249989"/>
                  </a:cubicBezTo>
                  <a:cubicBezTo>
                    <a:pt x="713570" y="249989"/>
                    <a:pt x="743669" y="225605"/>
                    <a:pt x="749765" y="191029"/>
                  </a:cubicBezTo>
                  <a:cubicBezTo>
                    <a:pt x="756623" y="152262"/>
                    <a:pt x="730715" y="115210"/>
                    <a:pt x="691853" y="108352"/>
                  </a:cubicBezTo>
                  <a:lnTo>
                    <a:pt x="83777" y="1100"/>
                  </a:lnTo>
                  <a:cubicBezTo>
                    <a:pt x="45011" y="-5758"/>
                    <a:pt x="7958" y="20150"/>
                    <a:pt x="1100" y="59012"/>
                  </a:cubicBezTo>
                  <a:cubicBezTo>
                    <a:pt x="-5758" y="97779"/>
                    <a:pt x="20150" y="134831"/>
                    <a:pt x="59012" y="1416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3" name="Google Shape;4983;p57"/>
            <p:cNvSpPr/>
            <p:nvPr/>
          </p:nvSpPr>
          <p:spPr>
            <a:xfrm>
              <a:off x="7503388" y="3346487"/>
              <a:ext cx="750810" cy="249961"/>
            </a:xfrm>
            <a:custGeom>
              <a:rect b="b" l="l" r="r" t="t"/>
              <a:pathLst>
                <a:path extrusionOk="0" h="249961" w="750810">
                  <a:moveTo>
                    <a:pt x="1073" y="191001"/>
                  </a:moveTo>
                  <a:cubicBezTo>
                    <a:pt x="7169" y="225577"/>
                    <a:pt x="37268" y="249961"/>
                    <a:pt x="71272" y="249961"/>
                  </a:cubicBezTo>
                  <a:cubicBezTo>
                    <a:pt x="75368" y="249961"/>
                    <a:pt x="79559" y="249580"/>
                    <a:pt x="83750" y="248913"/>
                  </a:cubicBezTo>
                  <a:lnTo>
                    <a:pt x="691826" y="141662"/>
                  </a:lnTo>
                  <a:cubicBezTo>
                    <a:pt x="730593" y="134804"/>
                    <a:pt x="756501" y="97847"/>
                    <a:pt x="749738" y="58985"/>
                  </a:cubicBezTo>
                  <a:cubicBezTo>
                    <a:pt x="742880" y="20218"/>
                    <a:pt x="705923" y="-5690"/>
                    <a:pt x="667061" y="1073"/>
                  </a:cubicBezTo>
                  <a:lnTo>
                    <a:pt x="58985" y="108325"/>
                  </a:lnTo>
                  <a:cubicBezTo>
                    <a:pt x="20218" y="115182"/>
                    <a:pt x="-5690" y="152139"/>
                    <a:pt x="1073" y="191001"/>
                  </a:cubicBezTo>
                  <a:lnTo>
                    <a:pt x="1073" y="19100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4" name="Google Shape;4984;p57"/>
            <p:cNvSpPr/>
            <p:nvPr/>
          </p:nvSpPr>
          <p:spPr>
            <a:xfrm>
              <a:off x="6989781" y="2091073"/>
              <a:ext cx="539584" cy="615740"/>
            </a:xfrm>
            <a:custGeom>
              <a:rect b="b" l="l" r="r" t="t"/>
              <a:pathLst>
                <a:path extrusionOk="0" h="615740" w="539584">
                  <a:moveTo>
                    <a:pt x="25476" y="599071"/>
                  </a:moveTo>
                  <a:cubicBezTo>
                    <a:pt x="38811" y="610311"/>
                    <a:pt x="55099" y="615740"/>
                    <a:pt x="71291" y="615740"/>
                  </a:cubicBezTo>
                  <a:cubicBezTo>
                    <a:pt x="91675" y="615740"/>
                    <a:pt x="111868" y="607072"/>
                    <a:pt x="125965" y="590213"/>
                  </a:cubicBezTo>
                  <a:lnTo>
                    <a:pt x="522872" y="117202"/>
                  </a:lnTo>
                  <a:cubicBezTo>
                    <a:pt x="548208" y="87007"/>
                    <a:pt x="544303" y="42049"/>
                    <a:pt x="514108" y="16713"/>
                  </a:cubicBezTo>
                  <a:cubicBezTo>
                    <a:pt x="483914" y="-8624"/>
                    <a:pt x="438956" y="-4718"/>
                    <a:pt x="413620" y="25476"/>
                  </a:cubicBezTo>
                  <a:lnTo>
                    <a:pt x="16713" y="498487"/>
                  </a:lnTo>
                  <a:cubicBezTo>
                    <a:pt x="-8624" y="528682"/>
                    <a:pt x="-4718" y="573640"/>
                    <a:pt x="25476" y="598976"/>
                  </a:cubicBezTo>
                  <a:lnTo>
                    <a:pt x="25476" y="5989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5" name="Google Shape;4985;p57"/>
            <p:cNvSpPr/>
            <p:nvPr/>
          </p:nvSpPr>
          <p:spPr>
            <a:xfrm>
              <a:off x="5426757" y="2071861"/>
              <a:ext cx="227013" cy="374083"/>
            </a:xfrm>
            <a:custGeom>
              <a:rect b="b" l="l" r="r" t="t"/>
              <a:pathLst>
                <a:path extrusionOk="0" h="374083" w="227013">
                  <a:moveTo>
                    <a:pt x="88599" y="327295"/>
                  </a:moveTo>
                  <a:cubicBezTo>
                    <a:pt x="101839" y="363681"/>
                    <a:pt x="143653" y="383112"/>
                    <a:pt x="180039" y="369967"/>
                  </a:cubicBezTo>
                  <a:cubicBezTo>
                    <a:pt x="217091" y="356442"/>
                    <a:pt x="236141" y="315580"/>
                    <a:pt x="222711" y="278527"/>
                  </a:cubicBezTo>
                  <a:lnTo>
                    <a:pt x="138415" y="46975"/>
                  </a:lnTo>
                  <a:cubicBezTo>
                    <a:pt x="124889" y="9922"/>
                    <a:pt x="84027" y="-9128"/>
                    <a:pt x="46975" y="4303"/>
                  </a:cubicBezTo>
                  <a:cubicBezTo>
                    <a:pt x="9922" y="17828"/>
                    <a:pt x="-9128" y="58690"/>
                    <a:pt x="4303" y="95743"/>
                  </a:cubicBezTo>
                  <a:cubicBezTo>
                    <a:pt x="4303" y="95743"/>
                    <a:pt x="88504" y="327010"/>
                    <a:pt x="88599" y="327295"/>
                  </a:cubicBezTo>
                  <a:lnTo>
                    <a:pt x="88599" y="32729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6" name="Google Shape;4986;p57"/>
            <p:cNvSpPr/>
            <p:nvPr/>
          </p:nvSpPr>
          <p:spPr>
            <a:xfrm>
              <a:off x="4510893" y="2840494"/>
              <a:ext cx="356050" cy="265236"/>
            </a:xfrm>
            <a:custGeom>
              <a:rect b="b" l="l" r="r" t="t"/>
              <a:pathLst>
                <a:path extrusionOk="0" h="265236" w="356050">
                  <a:moveTo>
                    <a:pt x="35674" y="133115"/>
                  </a:moveTo>
                  <a:cubicBezTo>
                    <a:pt x="35674" y="133115"/>
                    <a:pt x="248749" y="256178"/>
                    <a:pt x="249034" y="256273"/>
                  </a:cubicBezTo>
                  <a:cubicBezTo>
                    <a:pt x="281134" y="274752"/>
                    <a:pt x="326949" y="263989"/>
                    <a:pt x="346475" y="230175"/>
                  </a:cubicBezTo>
                  <a:cubicBezTo>
                    <a:pt x="366192" y="196075"/>
                    <a:pt x="354476" y="152451"/>
                    <a:pt x="320377" y="132734"/>
                  </a:cubicBezTo>
                  <a:lnTo>
                    <a:pt x="107017" y="9576"/>
                  </a:lnTo>
                  <a:cubicBezTo>
                    <a:pt x="72917" y="-10141"/>
                    <a:pt x="29293" y="1575"/>
                    <a:pt x="9576" y="35674"/>
                  </a:cubicBezTo>
                  <a:cubicBezTo>
                    <a:pt x="-10141" y="69774"/>
                    <a:pt x="1575" y="113398"/>
                    <a:pt x="35674" y="13311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7" name="Google Shape;4987;p57"/>
            <p:cNvSpPr/>
            <p:nvPr/>
          </p:nvSpPr>
          <p:spPr>
            <a:xfrm>
              <a:off x="7324959" y="2840589"/>
              <a:ext cx="356050" cy="265798"/>
            </a:xfrm>
            <a:custGeom>
              <a:rect b="b" l="l" r="r" t="t"/>
              <a:pathLst>
                <a:path extrusionOk="0" h="265798" w="356050">
                  <a:moveTo>
                    <a:pt x="9576" y="230080"/>
                  </a:moveTo>
                  <a:cubicBezTo>
                    <a:pt x="22816" y="252940"/>
                    <a:pt x="46819" y="265798"/>
                    <a:pt x="71393" y="265798"/>
                  </a:cubicBezTo>
                  <a:cubicBezTo>
                    <a:pt x="83490" y="265798"/>
                    <a:pt x="95777" y="262750"/>
                    <a:pt x="107017" y="256273"/>
                  </a:cubicBezTo>
                  <a:lnTo>
                    <a:pt x="320377" y="133115"/>
                  </a:lnTo>
                  <a:cubicBezTo>
                    <a:pt x="354476" y="113398"/>
                    <a:pt x="366192" y="69774"/>
                    <a:pt x="346475" y="35674"/>
                  </a:cubicBezTo>
                  <a:cubicBezTo>
                    <a:pt x="326758" y="1575"/>
                    <a:pt x="283134" y="-10141"/>
                    <a:pt x="249034" y="9576"/>
                  </a:cubicBezTo>
                  <a:lnTo>
                    <a:pt x="35674" y="132734"/>
                  </a:lnTo>
                  <a:cubicBezTo>
                    <a:pt x="1575" y="152451"/>
                    <a:pt x="-10141" y="196075"/>
                    <a:pt x="9576" y="230175"/>
                  </a:cubicBezTo>
                  <a:lnTo>
                    <a:pt x="9576" y="2301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8" name="Google Shape;4988;p57"/>
            <p:cNvSpPr/>
            <p:nvPr/>
          </p:nvSpPr>
          <p:spPr>
            <a:xfrm>
              <a:off x="6538096" y="2071861"/>
              <a:ext cx="227089" cy="374253"/>
            </a:xfrm>
            <a:custGeom>
              <a:rect b="b" l="l" r="r" t="t"/>
              <a:pathLst>
                <a:path extrusionOk="0" h="374253" w="227089">
                  <a:moveTo>
                    <a:pt x="47013" y="369967"/>
                  </a:moveTo>
                  <a:cubicBezTo>
                    <a:pt x="55109" y="372920"/>
                    <a:pt x="63300" y="374254"/>
                    <a:pt x="71397" y="374254"/>
                  </a:cubicBezTo>
                  <a:cubicBezTo>
                    <a:pt x="100543" y="374254"/>
                    <a:pt x="127880" y="356251"/>
                    <a:pt x="138453" y="327295"/>
                  </a:cubicBezTo>
                  <a:lnTo>
                    <a:pt x="222749" y="95743"/>
                  </a:lnTo>
                  <a:cubicBezTo>
                    <a:pt x="236274" y="58690"/>
                    <a:pt x="217129" y="17733"/>
                    <a:pt x="180077" y="4303"/>
                  </a:cubicBezTo>
                  <a:cubicBezTo>
                    <a:pt x="143025" y="-9128"/>
                    <a:pt x="102067" y="9922"/>
                    <a:pt x="88637" y="46975"/>
                  </a:cubicBezTo>
                  <a:lnTo>
                    <a:pt x="4341" y="278527"/>
                  </a:lnTo>
                  <a:cubicBezTo>
                    <a:pt x="-9185" y="315580"/>
                    <a:pt x="9960" y="356537"/>
                    <a:pt x="47013" y="3699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9" name="Google Shape;4989;p57"/>
            <p:cNvSpPr/>
            <p:nvPr/>
          </p:nvSpPr>
          <p:spPr>
            <a:xfrm>
              <a:off x="3657600" y="2607087"/>
              <a:ext cx="4876800" cy="1441132"/>
            </a:xfrm>
            <a:custGeom>
              <a:rect b="b" l="l" r="r" t="t"/>
              <a:pathLst>
                <a:path extrusionOk="0" h="1441132" w="4876800">
                  <a:moveTo>
                    <a:pt x="71342" y="1269873"/>
                  </a:moveTo>
                  <a:cubicBezTo>
                    <a:pt x="200120" y="1269873"/>
                    <a:pt x="260985" y="1305116"/>
                    <a:pt x="331470" y="1345883"/>
                  </a:cubicBezTo>
                  <a:cubicBezTo>
                    <a:pt x="408623" y="1390555"/>
                    <a:pt x="495967" y="1441133"/>
                    <a:pt x="663035" y="1441133"/>
                  </a:cubicBezTo>
                  <a:cubicBezTo>
                    <a:pt x="830104" y="1441133"/>
                    <a:pt x="917543" y="1390555"/>
                    <a:pt x="994696" y="1345883"/>
                  </a:cubicBezTo>
                  <a:cubicBezTo>
                    <a:pt x="1065181" y="1305116"/>
                    <a:pt x="1126046" y="1269873"/>
                    <a:pt x="1254824" y="1269873"/>
                  </a:cubicBezTo>
                  <a:cubicBezTo>
                    <a:pt x="1383602" y="1269873"/>
                    <a:pt x="1444466" y="1305116"/>
                    <a:pt x="1514951" y="1345883"/>
                  </a:cubicBezTo>
                  <a:cubicBezTo>
                    <a:pt x="1592104" y="1390555"/>
                    <a:pt x="1679448" y="1441133"/>
                    <a:pt x="1846612" y="1441133"/>
                  </a:cubicBezTo>
                  <a:cubicBezTo>
                    <a:pt x="2013776" y="1441133"/>
                    <a:pt x="2101120" y="1390555"/>
                    <a:pt x="2178177" y="1345883"/>
                  </a:cubicBezTo>
                  <a:cubicBezTo>
                    <a:pt x="2248662" y="1305116"/>
                    <a:pt x="2309527" y="1269873"/>
                    <a:pt x="2438305" y="1269873"/>
                  </a:cubicBezTo>
                  <a:cubicBezTo>
                    <a:pt x="2567083" y="1269873"/>
                    <a:pt x="2627948" y="1305116"/>
                    <a:pt x="2698433" y="1345883"/>
                  </a:cubicBezTo>
                  <a:cubicBezTo>
                    <a:pt x="2775585" y="1390555"/>
                    <a:pt x="2862929" y="1441133"/>
                    <a:pt x="3030093" y="1441133"/>
                  </a:cubicBezTo>
                  <a:cubicBezTo>
                    <a:pt x="3197257" y="1441133"/>
                    <a:pt x="3284601" y="1390555"/>
                    <a:pt x="3361754" y="1345883"/>
                  </a:cubicBezTo>
                  <a:cubicBezTo>
                    <a:pt x="3432239" y="1305116"/>
                    <a:pt x="3493103" y="1269873"/>
                    <a:pt x="3621881" y="1269873"/>
                  </a:cubicBezTo>
                  <a:cubicBezTo>
                    <a:pt x="3750659" y="1269873"/>
                    <a:pt x="3811524" y="1305116"/>
                    <a:pt x="3882009" y="1345883"/>
                  </a:cubicBezTo>
                  <a:cubicBezTo>
                    <a:pt x="3959162" y="1390555"/>
                    <a:pt x="4046506" y="1441133"/>
                    <a:pt x="4213670" y="1441133"/>
                  </a:cubicBezTo>
                  <a:cubicBezTo>
                    <a:pt x="4380833" y="1441133"/>
                    <a:pt x="4468178" y="1390555"/>
                    <a:pt x="4545330" y="1345883"/>
                  </a:cubicBezTo>
                  <a:cubicBezTo>
                    <a:pt x="4615815" y="1305116"/>
                    <a:pt x="4676680" y="1269873"/>
                    <a:pt x="4805458" y="1269873"/>
                  </a:cubicBezTo>
                  <a:cubicBezTo>
                    <a:pt x="4844891" y="1269873"/>
                    <a:pt x="4876800" y="1237964"/>
                    <a:pt x="4876800" y="1198531"/>
                  </a:cubicBezTo>
                  <a:cubicBezTo>
                    <a:pt x="4876800" y="1159097"/>
                    <a:pt x="4844891" y="1127189"/>
                    <a:pt x="4805458" y="1127189"/>
                  </a:cubicBezTo>
                  <a:cubicBezTo>
                    <a:pt x="4638390" y="1127189"/>
                    <a:pt x="4550950" y="1177766"/>
                    <a:pt x="4473798" y="1222439"/>
                  </a:cubicBezTo>
                  <a:cubicBezTo>
                    <a:pt x="4403313" y="1263206"/>
                    <a:pt x="4342448" y="1298448"/>
                    <a:pt x="4213670" y="1298448"/>
                  </a:cubicBezTo>
                  <a:cubicBezTo>
                    <a:pt x="4084891" y="1298448"/>
                    <a:pt x="4024027" y="1263206"/>
                    <a:pt x="3953542" y="1222439"/>
                  </a:cubicBezTo>
                  <a:cubicBezTo>
                    <a:pt x="3900773" y="1191863"/>
                    <a:pt x="3843052" y="1158526"/>
                    <a:pt x="3758374" y="1140524"/>
                  </a:cubicBezTo>
                  <a:cubicBezTo>
                    <a:pt x="3664363" y="496348"/>
                    <a:pt x="3108293" y="0"/>
                    <a:pt x="2438495" y="0"/>
                  </a:cubicBezTo>
                  <a:cubicBezTo>
                    <a:pt x="2163128" y="0"/>
                    <a:pt x="1898714" y="83248"/>
                    <a:pt x="1673924" y="240697"/>
                  </a:cubicBezTo>
                  <a:cubicBezTo>
                    <a:pt x="1641634" y="263271"/>
                    <a:pt x="1633823" y="307848"/>
                    <a:pt x="1656398" y="340043"/>
                  </a:cubicBezTo>
                  <a:cubicBezTo>
                    <a:pt x="1678972" y="372332"/>
                    <a:pt x="1723549" y="380143"/>
                    <a:pt x="1755743" y="357569"/>
                  </a:cubicBezTo>
                  <a:cubicBezTo>
                    <a:pt x="1956435" y="216980"/>
                    <a:pt x="2192465" y="142685"/>
                    <a:pt x="2438400" y="142685"/>
                  </a:cubicBezTo>
                  <a:cubicBezTo>
                    <a:pt x="3024759" y="142685"/>
                    <a:pt x="3513487" y="568643"/>
                    <a:pt x="3611595" y="1127379"/>
                  </a:cubicBezTo>
                  <a:cubicBezTo>
                    <a:pt x="3451289" y="1129475"/>
                    <a:pt x="3365754" y="1178719"/>
                    <a:pt x="3290221" y="1222439"/>
                  </a:cubicBezTo>
                  <a:cubicBezTo>
                    <a:pt x="3219736" y="1263206"/>
                    <a:pt x="3158871" y="1298448"/>
                    <a:pt x="3030093" y="1298448"/>
                  </a:cubicBezTo>
                  <a:cubicBezTo>
                    <a:pt x="2901315" y="1298448"/>
                    <a:pt x="2840450" y="1263206"/>
                    <a:pt x="2769965" y="1222439"/>
                  </a:cubicBezTo>
                  <a:cubicBezTo>
                    <a:pt x="2692813" y="1177766"/>
                    <a:pt x="2605469" y="1127189"/>
                    <a:pt x="2438305" y="1127189"/>
                  </a:cubicBezTo>
                  <a:cubicBezTo>
                    <a:pt x="2271141" y="1127189"/>
                    <a:pt x="2183797" y="1177766"/>
                    <a:pt x="2106740" y="1222439"/>
                  </a:cubicBezTo>
                  <a:cubicBezTo>
                    <a:pt x="2036255" y="1263206"/>
                    <a:pt x="1975390" y="1298448"/>
                    <a:pt x="1846612" y="1298448"/>
                  </a:cubicBezTo>
                  <a:cubicBezTo>
                    <a:pt x="1717834" y="1298448"/>
                    <a:pt x="1656969" y="1263206"/>
                    <a:pt x="1586484" y="1222439"/>
                  </a:cubicBezTo>
                  <a:cubicBezTo>
                    <a:pt x="1511046" y="1178814"/>
                    <a:pt x="1425607" y="1129570"/>
                    <a:pt x="1265492" y="1127379"/>
                  </a:cubicBezTo>
                  <a:cubicBezTo>
                    <a:pt x="1301401" y="923639"/>
                    <a:pt x="1389793" y="731234"/>
                    <a:pt x="1523333" y="571119"/>
                  </a:cubicBezTo>
                  <a:cubicBezTo>
                    <a:pt x="1548575" y="540830"/>
                    <a:pt x="1544574" y="495872"/>
                    <a:pt x="1514285" y="470630"/>
                  </a:cubicBezTo>
                  <a:cubicBezTo>
                    <a:pt x="1483995" y="445389"/>
                    <a:pt x="1439037" y="449390"/>
                    <a:pt x="1413796" y="479679"/>
                  </a:cubicBezTo>
                  <a:cubicBezTo>
                    <a:pt x="1255871" y="668845"/>
                    <a:pt x="1154240" y="898398"/>
                    <a:pt x="1118711" y="1140428"/>
                  </a:cubicBezTo>
                  <a:cubicBezTo>
                    <a:pt x="1033844" y="1158431"/>
                    <a:pt x="976122" y="1191768"/>
                    <a:pt x="923163" y="1222343"/>
                  </a:cubicBezTo>
                  <a:cubicBezTo>
                    <a:pt x="852678" y="1263110"/>
                    <a:pt x="791813" y="1298353"/>
                    <a:pt x="663035" y="1298353"/>
                  </a:cubicBezTo>
                  <a:cubicBezTo>
                    <a:pt x="534257" y="1298353"/>
                    <a:pt x="473393" y="1263110"/>
                    <a:pt x="402908" y="1222343"/>
                  </a:cubicBezTo>
                  <a:cubicBezTo>
                    <a:pt x="325755" y="1177671"/>
                    <a:pt x="238411" y="1127093"/>
                    <a:pt x="71247" y="1127093"/>
                  </a:cubicBezTo>
                  <a:cubicBezTo>
                    <a:pt x="31909" y="1127189"/>
                    <a:pt x="0" y="1159097"/>
                    <a:pt x="0" y="1198531"/>
                  </a:cubicBezTo>
                  <a:cubicBezTo>
                    <a:pt x="0" y="1237964"/>
                    <a:pt x="31909" y="1269873"/>
                    <a:pt x="71342" y="1269873"/>
                  </a:cubicBezTo>
                  <a:lnTo>
                    <a:pt x="71342" y="126987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0" name="Google Shape;4990;p57"/>
            <p:cNvSpPr/>
            <p:nvPr/>
          </p:nvSpPr>
          <p:spPr>
            <a:xfrm>
              <a:off x="3657504" y="4532756"/>
              <a:ext cx="4876799" cy="313943"/>
            </a:xfrm>
            <a:custGeom>
              <a:rect b="b" l="l" r="r" t="t"/>
              <a:pathLst>
                <a:path extrusionOk="0" h="313943" w="4876799">
                  <a:moveTo>
                    <a:pt x="4805553" y="0"/>
                  </a:moveTo>
                  <a:cubicBezTo>
                    <a:pt x="4638485" y="0"/>
                    <a:pt x="4551045" y="50578"/>
                    <a:pt x="4473893" y="95250"/>
                  </a:cubicBezTo>
                  <a:cubicBezTo>
                    <a:pt x="4403408" y="136017"/>
                    <a:pt x="4342543" y="171259"/>
                    <a:pt x="4213765" y="171259"/>
                  </a:cubicBezTo>
                  <a:cubicBezTo>
                    <a:pt x="4084987" y="171259"/>
                    <a:pt x="4024122" y="136017"/>
                    <a:pt x="3953637" y="95250"/>
                  </a:cubicBezTo>
                  <a:cubicBezTo>
                    <a:pt x="3876485" y="50578"/>
                    <a:pt x="3789140" y="0"/>
                    <a:pt x="3621977" y="0"/>
                  </a:cubicBezTo>
                  <a:cubicBezTo>
                    <a:pt x="3454813" y="0"/>
                    <a:pt x="3367469" y="50578"/>
                    <a:pt x="3290316" y="95250"/>
                  </a:cubicBezTo>
                  <a:cubicBezTo>
                    <a:pt x="3219831" y="136017"/>
                    <a:pt x="3158967" y="171259"/>
                    <a:pt x="3030188" y="171259"/>
                  </a:cubicBezTo>
                  <a:cubicBezTo>
                    <a:pt x="2901410" y="171259"/>
                    <a:pt x="2840546" y="136017"/>
                    <a:pt x="2770061" y="95250"/>
                  </a:cubicBezTo>
                  <a:cubicBezTo>
                    <a:pt x="2692908" y="50578"/>
                    <a:pt x="2605564" y="0"/>
                    <a:pt x="2438400" y="0"/>
                  </a:cubicBezTo>
                  <a:cubicBezTo>
                    <a:pt x="2271236" y="0"/>
                    <a:pt x="2183892" y="50578"/>
                    <a:pt x="2106835" y="95250"/>
                  </a:cubicBezTo>
                  <a:cubicBezTo>
                    <a:pt x="2036350" y="136017"/>
                    <a:pt x="1975485" y="171259"/>
                    <a:pt x="1846707" y="171259"/>
                  </a:cubicBezTo>
                  <a:cubicBezTo>
                    <a:pt x="1717929" y="171259"/>
                    <a:pt x="1657064" y="136017"/>
                    <a:pt x="1586579" y="95250"/>
                  </a:cubicBezTo>
                  <a:cubicBezTo>
                    <a:pt x="1509427" y="50578"/>
                    <a:pt x="1422082" y="0"/>
                    <a:pt x="1254919" y="0"/>
                  </a:cubicBezTo>
                  <a:cubicBezTo>
                    <a:pt x="1087755" y="0"/>
                    <a:pt x="1000411" y="50578"/>
                    <a:pt x="923258" y="95250"/>
                  </a:cubicBezTo>
                  <a:cubicBezTo>
                    <a:pt x="852773" y="136017"/>
                    <a:pt x="791909" y="171259"/>
                    <a:pt x="663131" y="171259"/>
                  </a:cubicBezTo>
                  <a:cubicBezTo>
                    <a:pt x="534353" y="171259"/>
                    <a:pt x="473488" y="136017"/>
                    <a:pt x="403003" y="95250"/>
                  </a:cubicBezTo>
                  <a:cubicBezTo>
                    <a:pt x="325850" y="50578"/>
                    <a:pt x="238506" y="0"/>
                    <a:pt x="71342" y="0"/>
                  </a:cubicBezTo>
                  <a:cubicBezTo>
                    <a:pt x="31909"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8" y="177927"/>
                    <a:pt x="3493103" y="142684"/>
                    <a:pt x="3621881" y="142684"/>
                  </a:cubicBezTo>
                  <a:cubicBezTo>
                    <a:pt x="3750659" y="142684"/>
                    <a:pt x="3811524" y="177927"/>
                    <a:pt x="3882009" y="218694"/>
                  </a:cubicBezTo>
                  <a:cubicBezTo>
                    <a:pt x="3959162" y="263366"/>
                    <a:pt x="4046506" y="313944"/>
                    <a:pt x="4213670" y="313944"/>
                  </a:cubicBezTo>
                  <a:cubicBezTo>
                    <a:pt x="4380834" y="313944"/>
                    <a:pt x="4468178" y="263366"/>
                    <a:pt x="4545330" y="218694"/>
                  </a:cubicBezTo>
                  <a:cubicBezTo>
                    <a:pt x="4615815" y="177927"/>
                    <a:pt x="4676680" y="142684"/>
                    <a:pt x="4805458" y="142684"/>
                  </a:cubicBezTo>
                  <a:cubicBezTo>
                    <a:pt x="4844892" y="142684"/>
                    <a:pt x="4876800" y="110776"/>
                    <a:pt x="4876800" y="71342"/>
                  </a:cubicBezTo>
                  <a:cubicBezTo>
                    <a:pt x="4876800" y="31909"/>
                    <a:pt x="4844892"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1" name="Google Shape;4991;p57"/>
            <p:cNvSpPr/>
            <p:nvPr/>
          </p:nvSpPr>
          <p:spPr>
            <a:xfrm>
              <a:off x="3657600" y="4151756"/>
              <a:ext cx="4876800" cy="313943"/>
            </a:xfrm>
            <a:custGeom>
              <a:rect b="b" l="l" r="r" t="t"/>
              <a:pathLst>
                <a:path extrusionOk="0" h="313943" w="487680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2004"/>
                    <a:pt x="0" y="71342"/>
                  </a:cubicBezTo>
                  <a:cubicBezTo>
                    <a:pt x="0" y="110680"/>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2" name="Google Shape;4992;p57"/>
            <p:cNvSpPr/>
            <p:nvPr/>
          </p:nvSpPr>
          <p:spPr>
            <a:xfrm>
              <a:off x="3657600" y="4953094"/>
              <a:ext cx="4876800" cy="313943"/>
            </a:xfrm>
            <a:custGeom>
              <a:rect b="b" l="l" r="r" t="t"/>
              <a:pathLst>
                <a:path extrusionOk="0" h="313943" w="4876800">
                  <a:moveTo>
                    <a:pt x="4805458" y="0"/>
                  </a:moveTo>
                  <a:cubicBezTo>
                    <a:pt x="4638390" y="0"/>
                    <a:pt x="4550950" y="50578"/>
                    <a:pt x="4473798" y="95250"/>
                  </a:cubicBezTo>
                  <a:cubicBezTo>
                    <a:pt x="4403313" y="136017"/>
                    <a:pt x="4342448" y="171259"/>
                    <a:pt x="4213670" y="171259"/>
                  </a:cubicBezTo>
                  <a:cubicBezTo>
                    <a:pt x="4084891" y="171259"/>
                    <a:pt x="4024027" y="136017"/>
                    <a:pt x="3953542" y="95250"/>
                  </a:cubicBezTo>
                  <a:cubicBezTo>
                    <a:pt x="3876389" y="50578"/>
                    <a:pt x="3789045" y="0"/>
                    <a:pt x="3621881" y="0"/>
                  </a:cubicBezTo>
                  <a:cubicBezTo>
                    <a:pt x="3454718" y="0"/>
                    <a:pt x="3367373" y="50578"/>
                    <a:pt x="3290221" y="95250"/>
                  </a:cubicBezTo>
                  <a:cubicBezTo>
                    <a:pt x="3219736" y="136017"/>
                    <a:pt x="3158871" y="171259"/>
                    <a:pt x="3030093" y="171259"/>
                  </a:cubicBezTo>
                  <a:cubicBezTo>
                    <a:pt x="2901315" y="171259"/>
                    <a:pt x="2840450" y="136017"/>
                    <a:pt x="2769965" y="95250"/>
                  </a:cubicBezTo>
                  <a:cubicBezTo>
                    <a:pt x="2692813" y="50578"/>
                    <a:pt x="2605469" y="0"/>
                    <a:pt x="2438305" y="0"/>
                  </a:cubicBezTo>
                  <a:cubicBezTo>
                    <a:pt x="2271141" y="0"/>
                    <a:pt x="2183797" y="50578"/>
                    <a:pt x="2106740" y="95250"/>
                  </a:cubicBezTo>
                  <a:cubicBezTo>
                    <a:pt x="2036255" y="136017"/>
                    <a:pt x="1975390" y="171259"/>
                    <a:pt x="1846612" y="171259"/>
                  </a:cubicBezTo>
                  <a:cubicBezTo>
                    <a:pt x="1717834" y="171259"/>
                    <a:pt x="1656969" y="136017"/>
                    <a:pt x="1586484" y="95250"/>
                  </a:cubicBezTo>
                  <a:cubicBezTo>
                    <a:pt x="1509332" y="50578"/>
                    <a:pt x="1421987" y="0"/>
                    <a:pt x="1254824" y="0"/>
                  </a:cubicBezTo>
                  <a:cubicBezTo>
                    <a:pt x="1087660" y="0"/>
                    <a:pt x="1000315" y="50578"/>
                    <a:pt x="923163" y="95250"/>
                  </a:cubicBezTo>
                  <a:cubicBezTo>
                    <a:pt x="852678" y="136017"/>
                    <a:pt x="791813" y="171259"/>
                    <a:pt x="663035" y="171259"/>
                  </a:cubicBezTo>
                  <a:cubicBezTo>
                    <a:pt x="534257" y="171259"/>
                    <a:pt x="473393" y="136017"/>
                    <a:pt x="402908" y="95250"/>
                  </a:cubicBezTo>
                  <a:cubicBezTo>
                    <a:pt x="325755" y="50578"/>
                    <a:pt x="238411" y="0"/>
                    <a:pt x="71342" y="0"/>
                  </a:cubicBezTo>
                  <a:cubicBezTo>
                    <a:pt x="32004" y="0"/>
                    <a:pt x="0" y="31909"/>
                    <a:pt x="0" y="71342"/>
                  </a:cubicBezTo>
                  <a:cubicBezTo>
                    <a:pt x="0" y="110776"/>
                    <a:pt x="31909" y="142684"/>
                    <a:pt x="71342" y="142684"/>
                  </a:cubicBezTo>
                  <a:cubicBezTo>
                    <a:pt x="200120" y="142684"/>
                    <a:pt x="260985" y="177927"/>
                    <a:pt x="331470" y="218694"/>
                  </a:cubicBezTo>
                  <a:cubicBezTo>
                    <a:pt x="408623" y="263366"/>
                    <a:pt x="495967" y="313944"/>
                    <a:pt x="663035" y="313944"/>
                  </a:cubicBezTo>
                  <a:cubicBezTo>
                    <a:pt x="830104" y="313944"/>
                    <a:pt x="917543" y="263366"/>
                    <a:pt x="994696" y="218694"/>
                  </a:cubicBezTo>
                  <a:cubicBezTo>
                    <a:pt x="1065181" y="177927"/>
                    <a:pt x="1126046" y="142684"/>
                    <a:pt x="1254824" y="142684"/>
                  </a:cubicBezTo>
                  <a:cubicBezTo>
                    <a:pt x="1383602" y="142684"/>
                    <a:pt x="1444466" y="177927"/>
                    <a:pt x="1514951" y="218694"/>
                  </a:cubicBezTo>
                  <a:cubicBezTo>
                    <a:pt x="1592104" y="263366"/>
                    <a:pt x="1679448" y="313944"/>
                    <a:pt x="1846612" y="313944"/>
                  </a:cubicBezTo>
                  <a:cubicBezTo>
                    <a:pt x="2013776" y="313944"/>
                    <a:pt x="2101120" y="263366"/>
                    <a:pt x="2178177" y="218694"/>
                  </a:cubicBezTo>
                  <a:cubicBezTo>
                    <a:pt x="2248662" y="177927"/>
                    <a:pt x="2309527" y="142684"/>
                    <a:pt x="2438305" y="142684"/>
                  </a:cubicBezTo>
                  <a:cubicBezTo>
                    <a:pt x="2567083" y="142684"/>
                    <a:pt x="2627948" y="177927"/>
                    <a:pt x="2698433" y="218694"/>
                  </a:cubicBezTo>
                  <a:cubicBezTo>
                    <a:pt x="2775585" y="263366"/>
                    <a:pt x="2862929" y="313944"/>
                    <a:pt x="3030093" y="313944"/>
                  </a:cubicBezTo>
                  <a:cubicBezTo>
                    <a:pt x="3197257" y="313944"/>
                    <a:pt x="3284601" y="263366"/>
                    <a:pt x="3361754" y="218694"/>
                  </a:cubicBezTo>
                  <a:cubicBezTo>
                    <a:pt x="3432239" y="177927"/>
                    <a:pt x="3493103" y="142684"/>
                    <a:pt x="3621881" y="142684"/>
                  </a:cubicBezTo>
                  <a:cubicBezTo>
                    <a:pt x="3750659" y="142684"/>
                    <a:pt x="3811524" y="177927"/>
                    <a:pt x="3882009" y="218694"/>
                  </a:cubicBezTo>
                  <a:cubicBezTo>
                    <a:pt x="3959162" y="263366"/>
                    <a:pt x="4046506" y="313944"/>
                    <a:pt x="4213670" y="313944"/>
                  </a:cubicBezTo>
                  <a:cubicBezTo>
                    <a:pt x="4380833" y="313944"/>
                    <a:pt x="4468178" y="263366"/>
                    <a:pt x="4545330" y="218694"/>
                  </a:cubicBezTo>
                  <a:cubicBezTo>
                    <a:pt x="4615815" y="177927"/>
                    <a:pt x="4676680" y="142684"/>
                    <a:pt x="4805458" y="142684"/>
                  </a:cubicBezTo>
                  <a:cubicBezTo>
                    <a:pt x="4844891" y="142684"/>
                    <a:pt x="4876800" y="110776"/>
                    <a:pt x="4876800" y="71342"/>
                  </a:cubicBezTo>
                  <a:cubicBezTo>
                    <a:pt x="4876800" y="31909"/>
                    <a:pt x="4844796" y="0"/>
                    <a:pt x="4805458" y="0"/>
                  </a:cubicBezTo>
                  <a:lnTo>
                    <a:pt x="480545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6" name="Shape 4996"/>
        <p:cNvGrpSpPr/>
        <p:nvPr/>
      </p:nvGrpSpPr>
      <p:grpSpPr>
        <a:xfrm>
          <a:off x="0" y="0"/>
          <a:ext cx="0" cy="0"/>
          <a:chOff x="0" y="0"/>
          <a:chExt cx="0" cy="0"/>
        </a:xfrm>
      </p:grpSpPr>
      <p:sp>
        <p:nvSpPr>
          <p:cNvPr id="4997" name="Google Shape;4997;p58"/>
          <p:cNvSpPr txBox="1"/>
          <p:nvPr>
            <p:ph type="title"/>
          </p:nvPr>
        </p:nvSpPr>
        <p:spPr>
          <a:xfrm>
            <a:off x="713225" y="539500"/>
            <a:ext cx="7717500" cy="48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SEO </a:t>
            </a:r>
            <a:r>
              <a:rPr lang="en"/>
              <a:t>&amp; marketing ico</a:t>
            </a:r>
            <a:r>
              <a:rPr lang="en">
                <a:solidFill>
                  <a:schemeClr val="lt1"/>
                </a:solidFill>
              </a:rPr>
              <a:t>ns</a:t>
            </a:r>
            <a:endParaRPr>
              <a:solidFill>
                <a:schemeClr val="lt1"/>
              </a:solidFill>
            </a:endParaRPr>
          </a:p>
        </p:txBody>
      </p:sp>
      <p:sp>
        <p:nvSpPr>
          <p:cNvPr id="4998" name="Google Shape;4998;p58"/>
          <p:cNvSpPr/>
          <p:nvPr/>
        </p:nvSpPr>
        <p:spPr>
          <a:xfrm>
            <a:off x="6830569" y="2861167"/>
            <a:ext cx="291347" cy="29166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9" name="Google Shape;4999;p58"/>
          <p:cNvGrpSpPr/>
          <p:nvPr/>
        </p:nvGrpSpPr>
        <p:grpSpPr>
          <a:xfrm>
            <a:off x="7264578" y="2860695"/>
            <a:ext cx="288091" cy="292613"/>
            <a:chOff x="3303268" y="3817349"/>
            <a:chExt cx="346056" cy="345674"/>
          </a:xfrm>
        </p:grpSpPr>
        <p:sp>
          <p:nvSpPr>
            <p:cNvPr id="5000" name="Google Shape;5000;p5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58"/>
          <p:cNvGrpSpPr/>
          <p:nvPr/>
        </p:nvGrpSpPr>
        <p:grpSpPr>
          <a:xfrm>
            <a:off x="7706952" y="2860695"/>
            <a:ext cx="292625" cy="292613"/>
            <a:chOff x="3752358" y="3817349"/>
            <a:chExt cx="346056" cy="345674"/>
          </a:xfrm>
        </p:grpSpPr>
        <p:sp>
          <p:nvSpPr>
            <p:cNvPr id="5005" name="Google Shape;5005;p5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58"/>
          <p:cNvGrpSpPr/>
          <p:nvPr/>
        </p:nvGrpSpPr>
        <p:grpSpPr>
          <a:xfrm>
            <a:off x="1146973" y="3308818"/>
            <a:ext cx="290210" cy="289951"/>
            <a:chOff x="5100008" y="3817349"/>
            <a:chExt cx="346024" cy="345674"/>
          </a:xfrm>
        </p:grpSpPr>
        <p:sp>
          <p:nvSpPr>
            <p:cNvPr id="5010" name="Google Shape;5010;p5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8"/>
          <p:cNvGrpSpPr/>
          <p:nvPr/>
        </p:nvGrpSpPr>
        <p:grpSpPr>
          <a:xfrm>
            <a:off x="2021604" y="3307487"/>
            <a:ext cx="292613" cy="292613"/>
            <a:chOff x="5998919" y="3817349"/>
            <a:chExt cx="345674" cy="345674"/>
          </a:xfrm>
        </p:grpSpPr>
        <p:sp>
          <p:nvSpPr>
            <p:cNvPr id="5014" name="Google Shape;5014;p5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7" name="Google Shape;5017;p58"/>
          <p:cNvGrpSpPr/>
          <p:nvPr/>
        </p:nvGrpSpPr>
        <p:grpSpPr>
          <a:xfrm>
            <a:off x="707757" y="3308835"/>
            <a:ext cx="290210" cy="289917"/>
            <a:chOff x="4650919" y="3817349"/>
            <a:chExt cx="346024" cy="345674"/>
          </a:xfrm>
        </p:grpSpPr>
        <p:sp>
          <p:nvSpPr>
            <p:cNvPr id="5018" name="Google Shape;5018;p5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58"/>
          <p:cNvGrpSpPr/>
          <p:nvPr/>
        </p:nvGrpSpPr>
        <p:grpSpPr>
          <a:xfrm>
            <a:off x="1587371" y="3307487"/>
            <a:ext cx="292620" cy="292613"/>
            <a:chOff x="5549861" y="3817349"/>
            <a:chExt cx="345642" cy="345674"/>
          </a:xfrm>
        </p:grpSpPr>
        <p:sp>
          <p:nvSpPr>
            <p:cNvPr id="5022" name="Google Shape;5022;p5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58"/>
          <p:cNvGrpSpPr/>
          <p:nvPr/>
        </p:nvGrpSpPr>
        <p:grpSpPr>
          <a:xfrm>
            <a:off x="5079755" y="1998883"/>
            <a:ext cx="294903" cy="275962"/>
            <a:chOff x="2766264" y="3394042"/>
            <a:chExt cx="294873" cy="275934"/>
          </a:xfrm>
        </p:grpSpPr>
        <p:sp>
          <p:nvSpPr>
            <p:cNvPr id="5026" name="Google Shape;5026;p5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58"/>
          <p:cNvGrpSpPr/>
          <p:nvPr/>
        </p:nvGrpSpPr>
        <p:grpSpPr>
          <a:xfrm>
            <a:off x="4215651" y="2043361"/>
            <a:ext cx="280913" cy="187008"/>
            <a:chOff x="4629306" y="3409193"/>
            <a:chExt cx="367255" cy="244486"/>
          </a:xfrm>
        </p:grpSpPr>
        <p:sp>
          <p:nvSpPr>
            <p:cNvPr id="5031" name="Google Shape;5031;p5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8"/>
          <p:cNvGrpSpPr/>
          <p:nvPr/>
        </p:nvGrpSpPr>
        <p:grpSpPr>
          <a:xfrm>
            <a:off x="4644456" y="3306299"/>
            <a:ext cx="294987" cy="294987"/>
            <a:chOff x="7957483" y="3350848"/>
            <a:chExt cx="357387" cy="357387"/>
          </a:xfrm>
        </p:grpSpPr>
        <p:sp>
          <p:nvSpPr>
            <p:cNvPr id="5042" name="Google Shape;5042;p5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8"/>
          <p:cNvGrpSpPr/>
          <p:nvPr/>
        </p:nvGrpSpPr>
        <p:grpSpPr>
          <a:xfrm>
            <a:off x="3780618" y="3309402"/>
            <a:ext cx="289091" cy="288782"/>
            <a:chOff x="7007771" y="3351230"/>
            <a:chExt cx="357387" cy="357005"/>
          </a:xfrm>
        </p:grpSpPr>
        <p:sp>
          <p:nvSpPr>
            <p:cNvPr id="5046" name="Google Shape;5046;p5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58"/>
          <p:cNvGrpSpPr/>
          <p:nvPr/>
        </p:nvGrpSpPr>
        <p:grpSpPr>
          <a:xfrm>
            <a:off x="2464942" y="3307492"/>
            <a:ext cx="292602" cy="292602"/>
            <a:chOff x="5108729" y="3351230"/>
            <a:chExt cx="357005" cy="357005"/>
          </a:xfrm>
        </p:grpSpPr>
        <p:sp>
          <p:nvSpPr>
            <p:cNvPr id="5052" name="Google Shape;5052;p5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58"/>
          <p:cNvGrpSpPr/>
          <p:nvPr/>
        </p:nvGrpSpPr>
        <p:grpSpPr>
          <a:xfrm>
            <a:off x="2891797" y="3307492"/>
            <a:ext cx="292619" cy="292602"/>
            <a:chOff x="5583569" y="3351230"/>
            <a:chExt cx="357419" cy="357005"/>
          </a:xfrm>
        </p:grpSpPr>
        <p:sp>
          <p:nvSpPr>
            <p:cNvPr id="5055" name="Google Shape;5055;p5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8"/>
          <p:cNvGrpSpPr/>
          <p:nvPr/>
        </p:nvGrpSpPr>
        <p:grpSpPr>
          <a:xfrm>
            <a:off x="4210995" y="3308831"/>
            <a:ext cx="290224" cy="289924"/>
            <a:chOff x="7482229" y="3351230"/>
            <a:chExt cx="357419" cy="357005"/>
          </a:xfrm>
        </p:grpSpPr>
        <p:sp>
          <p:nvSpPr>
            <p:cNvPr id="5058" name="Google Shape;5058;p5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3" name="Google Shape;5063;p58"/>
          <p:cNvSpPr/>
          <p:nvPr/>
        </p:nvSpPr>
        <p:spPr>
          <a:xfrm>
            <a:off x="2023971" y="2863523"/>
            <a:ext cx="287879" cy="286957"/>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4" name="Google Shape;5064;p58"/>
          <p:cNvGrpSpPr/>
          <p:nvPr/>
        </p:nvGrpSpPr>
        <p:grpSpPr>
          <a:xfrm>
            <a:off x="4672367" y="2433634"/>
            <a:ext cx="239166" cy="289587"/>
            <a:chOff x="1836637" y="2891510"/>
            <a:chExt cx="286152" cy="346438"/>
          </a:xfrm>
        </p:grpSpPr>
        <p:sp>
          <p:nvSpPr>
            <p:cNvPr id="5065" name="Google Shape;5065;p5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58"/>
          <p:cNvGrpSpPr/>
          <p:nvPr/>
        </p:nvGrpSpPr>
        <p:grpSpPr>
          <a:xfrm>
            <a:off x="5528069" y="2880434"/>
            <a:ext cx="284088" cy="253135"/>
            <a:chOff x="1327676" y="2910480"/>
            <a:chExt cx="347934" cy="310024"/>
          </a:xfrm>
        </p:grpSpPr>
        <p:sp>
          <p:nvSpPr>
            <p:cNvPr id="5069" name="Google Shape;5069;p5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58"/>
          <p:cNvGrpSpPr/>
          <p:nvPr/>
        </p:nvGrpSpPr>
        <p:grpSpPr>
          <a:xfrm>
            <a:off x="2031508" y="2450145"/>
            <a:ext cx="272806" cy="256566"/>
            <a:chOff x="849016" y="2903255"/>
            <a:chExt cx="356655" cy="335425"/>
          </a:xfrm>
        </p:grpSpPr>
        <p:sp>
          <p:nvSpPr>
            <p:cNvPr id="5075" name="Google Shape;5075;p5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58"/>
          <p:cNvGrpSpPr/>
          <p:nvPr/>
        </p:nvGrpSpPr>
        <p:grpSpPr>
          <a:xfrm>
            <a:off x="5966092" y="2869375"/>
            <a:ext cx="276876" cy="275253"/>
            <a:chOff x="4667216" y="2915382"/>
            <a:chExt cx="320273" cy="318395"/>
          </a:xfrm>
        </p:grpSpPr>
        <p:sp>
          <p:nvSpPr>
            <p:cNvPr id="5087" name="Google Shape;5087;p5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8"/>
          <p:cNvGrpSpPr/>
          <p:nvPr/>
        </p:nvGrpSpPr>
        <p:grpSpPr>
          <a:xfrm>
            <a:off x="1156543" y="2861831"/>
            <a:ext cx="271070" cy="290341"/>
            <a:chOff x="5170480" y="2934639"/>
            <a:chExt cx="261929" cy="280550"/>
          </a:xfrm>
        </p:grpSpPr>
        <p:sp>
          <p:nvSpPr>
            <p:cNvPr id="5092" name="Google Shape;5092;p5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8"/>
          <p:cNvGrpSpPr/>
          <p:nvPr/>
        </p:nvGrpSpPr>
        <p:grpSpPr>
          <a:xfrm>
            <a:off x="3328350" y="2889014"/>
            <a:ext cx="294974" cy="235974"/>
            <a:chOff x="7500054" y="2934735"/>
            <a:chExt cx="350576" cy="280454"/>
          </a:xfrm>
        </p:grpSpPr>
        <p:sp>
          <p:nvSpPr>
            <p:cNvPr id="5100" name="Google Shape;5100;p5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8"/>
          <p:cNvGrpSpPr/>
          <p:nvPr/>
        </p:nvGrpSpPr>
        <p:grpSpPr>
          <a:xfrm>
            <a:off x="3790933" y="2863309"/>
            <a:ext cx="268460" cy="287384"/>
            <a:chOff x="7055134" y="2919170"/>
            <a:chExt cx="290321" cy="310820"/>
          </a:xfrm>
        </p:grpSpPr>
        <p:sp>
          <p:nvSpPr>
            <p:cNvPr id="5109" name="Google Shape;5109;p5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58"/>
          <p:cNvGrpSpPr/>
          <p:nvPr/>
        </p:nvGrpSpPr>
        <p:grpSpPr>
          <a:xfrm>
            <a:off x="2023383" y="2001578"/>
            <a:ext cx="289056" cy="270572"/>
            <a:chOff x="6577238" y="2457221"/>
            <a:chExt cx="332019" cy="310788"/>
          </a:xfrm>
        </p:grpSpPr>
        <p:sp>
          <p:nvSpPr>
            <p:cNvPr id="5124" name="Google Shape;5124;p5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8"/>
          <p:cNvGrpSpPr/>
          <p:nvPr/>
        </p:nvGrpSpPr>
        <p:grpSpPr>
          <a:xfrm>
            <a:off x="2466723" y="2483728"/>
            <a:ext cx="289040" cy="189400"/>
            <a:chOff x="3207778" y="2474632"/>
            <a:chExt cx="419933" cy="275170"/>
          </a:xfrm>
        </p:grpSpPr>
        <p:sp>
          <p:nvSpPr>
            <p:cNvPr id="5131" name="Google Shape;5131;p5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58"/>
          <p:cNvGrpSpPr/>
          <p:nvPr/>
        </p:nvGrpSpPr>
        <p:grpSpPr>
          <a:xfrm>
            <a:off x="2894692" y="2003395"/>
            <a:ext cx="286829" cy="266939"/>
            <a:chOff x="6099375" y="2456075"/>
            <a:chExt cx="337684" cy="314194"/>
          </a:xfrm>
        </p:grpSpPr>
        <p:sp>
          <p:nvSpPr>
            <p:cNvPr id="5146" name="Google Shape;5146;p5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58"/>
          <p:cNvGrpSpPr/>
          <p:nvPr/>
        </p:nvGrpSpPr>
        <p:grpSpPr>
          <a:xfrm>
            <a:off x="1172487" y="2468843"/>
            <a:ext cx="239183" cy="219170"/>
            <a:chOff x="2312623" y="2468584"/>
            <a:chExt cx="312698" cy="286534"/>
          </a:xfrm>
        </p:grpSpPr>
        <p:sp>
          <p:nvSpPr>
            <p:cNvPr id="5149" name="Google Shape;5149;p5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8"/>
          <p:cNvGrpSpPr/>
          <p:nvPr/>
        </p:nvGrpSpPr>
        <p:grpSpPr>
          <a:xfrm>
            <a:off x="3777706" y="2432113"/>
            <a:ext cx="294914" cy="292630"/>
            <a:chOff x="5618805" y="2440924"/>
            <a:chExt cx="345292" cy="342618"/>
          </a:xfrm>
        </p:grpSpPr>
        <p:sp>
          <p:nvSpPr>
            <p:cNvPr id="5153" name="Google Shape;5153;p5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58"/>
          <p:cNvGrpSpPr/>
          <p:nvPr/>
        </p:nvGrpSpPr>
        <p:grpSpPr>
          <a:xfrm>
            <a:off x="6391114" y="2010176"/>
            <a:ext cx="289045" cy="253377"/>
            <a:chOff x="4653179" y="2446590"/>
            <a:chExt cx="377886" cy="331255"/>
          </a:xfrm>
        </p:grpSpPr>
        <p:sp>
          <p:nvSpPr>
            <p:cNvPr id="5159" name="Google Shape;5159;p5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58"/>
          <p:cNvGrpSpPr/>
          <p:nvPr/>
        </p:nvGrpSpPr>
        <p:grpSpPr>
          <a:xfrm>
            <a:off x="6417053" y="2863441"/>
            <a:ext cx="237165" cy="287120"/>
            <a:chOff x="5184517" y="2459481"/>
            <a:chExt cx="252062" cy="305122"/>
          </a:xfrm>
        </p:grpSpPr>
        <p:sp>
          <p:nvSpPr>
            <p:cNvPr id="5164" name="Google Shape;5164;p5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58"/>
          <p:cNvGrpSpPr/>
          <p:nvPr/>
        </p:nvGrpSpPr>
        <p:grpSpPr>
          <a:xfrm>
            <a:off x="8160502" y="1992025"/>
            <a:ext cx="244984" cy="289678"/>
            <a:chOff x="8065100" y="2000174"/>
            <a:chExt cx="255086" cy="301685"/>
          </a:xfrm>
        </p:grpSpPr>
        <p:sp>
          <p:nvSpPr>
            <p:cNvPr id="5171" name="Google Shape;5171;p5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58"/>
          <p:cNvGrpSpPr/>
          <p:nvPr/>
        </p:nvGrpSpPr>
        <p:grpSpPr>
          <a:xfrm>
            <a:off x="6443509" y="2430715"/>
            <a:ext cx="184253" cy="295426"/>
            <a:chOff x="5211031" y="1969108"/>
            <a:chExt cx="226661" cy="363467"/>
          </a:xfrm>
        </p:grpSpPr>
        <p:sp>
          <p:nvSpPr>
            <p:cNvPr id="5176" name="Google Shape;5176;p5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58"/>
          <p:cNvGrpSpPr/>
          <p:nvPr/>
        </p:nvGrpSpPr>
        <p:grpSpPr>
          <a:xfrm>
            <a:off x="5528061" y="1997473"/>
            <a:ext cx="284105" cy="278782"/>
            <a:chOff x="1329585" y="1989925"/>
            <a:chExt cx="341472" cy="335074"/>
          </a:xfrm>
        </p:grpSpPr>
        <p:sp>
          <p:nvSpPr>
            <p:cNvPr id="5179" name="Google Shape;5179;p5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58"/>
          <p:cNvGrpSpPr/>
          <p:nvPr/>
        </p:nvGrpSpPr>
        <p:grpSpPr>
          <a:xfrm>
            <a:off x="2890630" y="2891769"/>
            <a:ext cx="294954" cy="230465"/>
            <a:chOff x="5626763" y="2013829"/>
            <a:chExt cx="351722" cy="274788"/>
          </a:xfrm>
        </p:grpSpPr>
        <p:sp>
          <p:nvSpPr>
            <p:cNvPr id="5183" name="Google Shape;5183;p5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58"/>
          <p:cNvGrpSpPr/>
          <p:nvPr/>
        </p:nvGrpSpPr>
        <p:grpSpPr>
          <a:xfrm>
            <a:off x="7264592" y="2014852"/>
            <a:ext cx="288064" cy="244024"/>
            <a:chOff x="2770052" y="2009628"/>
            <a:chExt cx="327085" cy="277080"/>
          </a:xfrm>
        </p:grpSpPr>
        <p:sp>
          <p:nvSpPr>
            <p:cNvPr id="5194" name="Google Shape;5194;p5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6" name="Google Shape;5196;p58"/>
          <p:cNvSpPr/>
          <p:nvPr/>
        </p:nvSpPr>
        <p:spPr>
          <a:xfrm>
            <a:off x="4214064" y="2877092"/>
            <a:ext cx="284086" cy="259819"/>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7" name="Google Shape;5197;p58"/>
          <p:cNvGrpSpPr/>
          <p:nvPr/>
        </p:nvGrpSpPr>
        <p:grpSpPr>
          <a:xfrm>
            <a:off x="712415" y="2866723"/>
            <a:ext cx="280894" cy="280556"/>
            <a:chOff x="4674791" y="1977447"/>
            <a:chExt cx="344528" cy="344114"/>
          </a:xfrm>
        </p:grpSpPr>
        <p:sp>
          <p:nvSpPr>
            <p:cNvPr id="5198" name="Google Shape;5198;p5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8"/>
          <p:cNvGrpSpPr/>
          <p:nvPr/>
        </p:nvGrpSpPr>
        <p:grpSpPr>
          <a:xfrm>
            <a:off x="7706867" y="2011186"/>
            <a:ext cx="292794" cy="251356"/>
            <a:chOff x="6558300" y="1538193"/>
            <a:chExt cx="382788" cy="328613"/>
          </a:xfrm>
        </p:grpSpPr>
        <p:sp>
          <p:nvSpPr>
            <p:cNvPr id="5225" name="Google Shape;5225;p5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58"/>
          <p:cNvGrpSpPr/>
          <p:nvPr/>
        </p:nvGrpSpPr>
        <p:grpSpPr>
          <a:xfrm>
            <a:off x="3819339" y="1989423"/>
            <a:ext cx="211649" cy="294883"/>
            <a:chOff x="1394741" y="1512061"/>
            <a:chExt cx="252444" cy="351722"/>
          </a:xfrm>
        </p:grpSpPr>
        <p:sp>
          <p:nvSpPr>
            <p:cNvPr id="5228" name="Google Shape;5228;p5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8"/>
          <p:cNvGrpSpPr/>
          <p:nvPr/>
        </p:nvGrpSpPr>
        <p:grpSpPr>
          <a:xfrm>
            <a:off x="711668" y="2437235"/>
            <a:ext cx="282387" cy="282387"/>
            <a:chOff x="1819576" y="1511679"/>
            <a:chExt cx="352103" cy="352103"/>
          </a:xfrm>
        </p:grpSpPr>
        <p:sp>
          <p:nvSpPr>
            <p:cNvPr id="5246" name="Google Shape;5246;p5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58"/>
          <p:cNvGrpSpPr/>
          <p:nvPr/>
        </p:nvGrpSpPr>
        <p:grpSpPr>
          <a:xfrm>
            <a:off x="710811" y="2000924"/>
            <a:ext cx="284102" cy="271880"/>
            <a:chOff x="5621097" y="1500761"/>
            <a:chExt cx="371424" cy="355446"/>
          </a:xfrm>
        </p:grpSpPr>
        <p:sp>
          <p:nvSpPr>
            <p:cNvPr id="5251" name="Google Shape;5251;p5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58"/>
          <p:cNvGrpSpPr/>
          <p:nvPr/>
        </p:nvGrpSpPr>
        <p:grpSpPr>
          <a:xfrm>
            <a:off x="5522663" y="2446476"/>
            <a:ext cx="294901" cy="263903"/>
            <a:chOff x="4670239" y="1541599"/>
            <a:chExt cx="359679" cy="321833"/>
          </a:xfrm>
        </p:grpSpPr>
        <p:sp>
          <p:nvSpPr>
            <p:cNvPr id="5254" name="Google Shape;5254;p5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8"/>
          <p:cNvGrpSpPr/>
          <p:nvPr/>
        </p:nvGrpSpPr>
        <p:grpSpPr>
          <a:xfrm>
            <a:off x="7714828" y="2457972"/>
            <a:ext cx="276871" cy="240911"/>
            <a:chOff x="3716358" y="1544655"/>
            <a:chExt cx="361971" cy="314958"/>
          </a:xfrm>
        </p:grpSpPr>
        <p:sp>
          <p:nvSpPr>
            <p:cNvPr id="5260" name="Google Shape;5260;p5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5" name="Google Shape;5265;p58"/>
            <p:cNvGrpSpPr/>
            <p:nvPr/>
          </p:nvGrpSpPr>
          <p:grpSpPr>
            <a:xfrm>
              <a:off x="3716358" y="1544655"/>
              <a:ext cx="361971" cy="314958"/>
              <a:chOff x="3716358" y="1544655"/>
              <a:chExt cx="361971" cy="314958"/>
            </a:xfrm>
          </p:grpSpPr>
          <p:sp>
            <p:nvSpPr>
              <p:cNvPr id="5266" name="Google Shape;5266;p5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1" name="Google Shape;5271;p58"/>
          <p:cNvGrpSpPr/>
          <p:nvPr/>
        </p:nvGrpSpPr>
        <p:grpSpPr>
          <a:xfrm>
            <a:off x="6829840" y="2489007"/>
            <a:ext cx="292804" cy="178843"/>
            <a:chOff x="7009655" y="1541994"/>
            <a:chExt cx="521188" cy="318338"/>
          </a:xfrm>
        </p:grpSpPr>
        <p:sp>
          <p:nvSpPr>
            <p:cNvPr id="5272" name="Google Shape;5272;p58"/>
            <p:cNvSpPr/>
            <p:nvPr/>
          </p:nvSpPr>
          <p:spPr>
            <a:xfrm>
              <a:off x="7009655" y="1541994"/>
              <a:ext cx="521188" cy="318338"/>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58"/>
          <p:cNvGrpSpPr/>
          <p:nvPr/>
        </p:nvGrpSpPr>
        <p:grpSpPr>
          <a:xfrm>
            <a:off x="1615098" y="2435682"/>
            <a:ext cx="237167" cy="285492"/>
            <a:chOff x="8034034" y="1518109"/>
            <a:chExt cx="282746" cy="340358"/>
          </a:xfrm>
        </p:grpSpPr>
        <p:sp>
          <p:nvSpPr>
            <p:cNvPr id="5281" name="Google Shape;5281;p5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58"/>
          <p:cNvGrpSpPr/>
          <p:nvPr/>
        </p:nvGrpSpPr>
        <p:grpSpPr>
          <a:xfrm>
            <a:off x="5526068" y="3307487"/>
            <a:ext cx="288091" cy="292613"/>
            <a:chOff x="2238181" y="4120624"/>
            <a:chExt cx="346056" cy="345674"/>
          </a:xfrm>
        </p:grpSpPr>
        <p:grpSp>
          <p:nvGrpSpPr>
            <p:cNvPr id="5286" name="Google Shape;5286;p58"/>
            <p:cNvGrpSpPr/>
            <p:nvPr/>
          </p:nvGrpSpPr>
          <p:grpSpPr>
            <a:xfrm>
              <a:off x="2309155" y="4177413"/>
              <a:ext cx="203862" cy="231903"/>
              <a:chOff x="1512725" y="258500"/>
              <a:chExt cx="4570900" cy="5199625"/>
            </a:xfrm>
          </p:grpSpPr>
          <p:sp>
            <p:nvSpPr>
              <p:cNvPr id="5287" name="Google Shape;5287;p5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9" name="Google Shape;5289;p5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8"/>
          <p:cNvGrpSpPr/>
          <p:nvPr/>
        </p:nvGrpSpPr>
        <p:grpSpPr>
          <a:xfrm>
            <a:off x="1173491" y="1991606"/>
            <a:ext cx="237175" cy="290516"/>
            <a:chOff x="3297649" y="2171604"/>
            <a:chExt cx="481965" cy="590359"/>
          </a:xfrm>
        </p:grpSpPr>
        <p:sp>
          <p:nvSpPr>
            <p:cNvPr id="5291" name="Google Shape;5291;p58"/>
            <p:cNvSpPr/>
            <p:nvPr/>
          </p:nvSpPr>
          <p:spPr>
            <a:xfrm>
              <a:off x="3297649" y="2171604"/>
              <a:ext cx="481965" cy="486060"/>
            </a:xfrm>
            <a:custGeom>
              <a:rect b="b" l="l" r="r" t="t"/>
              <a:pathLst>
                <a:path extrusionOk="0" h="486060" w="481965">
                  <a:moveTo>
                    <a:pt x="456057" y="177356"/>
                  </a:moveTo>
                  <a:lnTo>
                    <a:pt x="355282" y="177356"/>
                  </a:lnTo>
                  <a:cubicBezTo>
                    <a:pt x="362522" y="161163"/>
                    <a:pt x="366331" y="143637"/>
                    <a:pt x="366331" y="125730"/>
                  </a:cubicBezTo>
                  <a:cubicBezTo>
                    <a:pt x="366331" y="115253"/>
                    <a:pt x="365093" y="104966"/>
                    <a:pt x="362522" y="94869"/>
                  </a:cubicBezTo>
                  <a:cubicBezTo>
                    <a:pt x="361379" y="90202"/>
                    <a:pt x="356616" y="87440"/>
                    <a:pt x="352044" y="88583"/>
                  </a:cubicBezTo>
                  <a:cubicBezTo>
                    <a:pt x="347377" y="89726"/>
                    <a:pt x="344615" y="94488"/>
                    <a:pt x="345757" y="99060"/>
                  </a:cubicBezTo>
                  <a:cubicBezTo>
                    <a:pt x="347948" y="107728"/>
                    <a:pt x="349091" y="116681"/>
                    <a:pt x="349091" y="125635"/>
                  </a:cubicBezTo>
                  <a:cubicBezTo>
                    <a:pt x="349091" y="143732"/>
                    <a:pt x="344615" y="161449"/>
                    <a:pt x="336042" y="177260"/>
                  </a:cubicBezTo>
                  <a:lnTo>
                    <a:pt x="280416" y="177260"/>
                  </a:lnTo>
                  <a:cubicBezTo>
                    <a:pt x="285179" y="171164"/>
                    <a:pt x="287941" y="163925"/>
                    <a:pt x="287941" y="156210"/>
                  </a:cubicBezTo>
                  <a:cubicBezTo>
                    <a:pt x="287941" y="137160"/>
                    <a:pt x="271272" y="121253"/>
                    <a:pt x="249365" y="117729"/>
                  </a:cubicBezTo>
                  <a:lnTo>
                    <a:pt x="249365" y="74295"/>
                  </a:lnTo>
                  <a:cubicBezTo>
                    <a:pt x="261557" y="77153"/>
                    <a:pt x="270701" y="85535"/>
                    <a:pt x="270701" y="95155"/>
                  </a:cubicBezTo>
                  <a:cubicBezTo>
                    <a:pt x="270701" y="99917"/>
                    <a:pt x="274606" y="103823"/>
                    <a:pt x="279368" y="103823"/>
                  </a:cubicBezTo>
                  <a:cubicBezTo>
                    <a:pt x="284131" y="103823"/>
                    <a:pt x="288036" y="99917"/>
                    <a:pt x="288036" y="95155"/>
                  </a:cubicBezTo>
                  <a:cubicBezTo>
                    <a:pt x="288036" y="76105"/>
                    <a:pt x="271367" y="60198"/>
                    <a:pt x="249460" y="56674"/>
                  </a:cubicBezTo>
                  <a:lnTo>
                    <a:pt x="249460" y="43244"/>
                  </a:lnTo>
                  <a:cubicBezTo>
                    <a:pt x="249460" y="38481"/>
                    <a:pt x="245555" y="34576"/>
                    <a:pt x="240792" y="34576"/>
                  </a:cubicBezTo>
                  <a:cubicBezTo>
                    <a:pt x="236030" y="34576"/>
                    <a:pt x="232124" y="38481"/>
                    <a:pt x="232124" y="43244"/>
                  </a:cubicBezTo>
                  <a:lnTo>
                    <a:pt x="232124" y="56483"/>
                  </a:lnTo>
                  <a:cubicBezTo>
                    <a:pt x="209550" y="59627"/>
                    <a:pt x="192310" y="75724"/>
                    <a:pt x="192310" y="95155"/>
                  </a:cubicBezTo>
                  <a:cubicBezTo>
                    <a:pt x="192310" y="114586"/>
                    <a:pt x="209550" y="130588"/>
                    <a:pt x="232124" y="133826"/>
                  </a:cubicBezTo>
                  <a:lnTo>
                    <a:pt x="232124" y="177356"/>
                  </a:lnTo>
                  <a:cubicBezTo>
                    <a:pt x="219361" y="174784"/>
                    <a:pt x="209645" y="166116"/>
                    <a:pt x="209645" y="156305"/>
                  </a:cubicBezTo>
                  <a:cubicBezTo>
                    <a:pt x="209645" y="151543"/>
                    <a:pt x="205740" y="147638"/>
                    <a:pt x="200978" y="147638"/>
                  </a:cubicBezTo>
                  <a:cubicBezTo>
                    <a:pt x="196215" y="147638"/>
                    <a:pt x="192310" y="151543"/>
                    <a:pt x="192310" y="156305"/>
                  </a:cubicBezTo>
                  <a:cubicBezTo>
                    <a:pt x="192310" y="164020"/>
                    <a:pt x="195072" y="171260"/>
                    <a:pt x="199835" y="177356"/>
                  </a:cubicBezTo>
                  <a:lnTo>
                    <a:pt x="145447" y="177356"/>
                  </a:lnTo>
                  <a:cubicBezTo>
                    <a:pt x="136874" y="161544"/>
                    <a:pt x="132398" y="143828"/>
                    <a:pt x="132398" y="125730"/>
                  </a:cubicBezTo>
                  <a:cubicBezTo>
                    <a:pt x="132398" y="66008"/>
                    <a:pt x="180975" y="17336"/>
                    <a:pt x="240792" y="17336"/>
                  </a:cubicBezTo>
                  <a:cubicBezTo>
                    <a:pt x="276797" y="17336"/>
                    <a:pt x="310325" y="35147"/>
                    <a:pt x="330518" y="64961"/>
                  </a:cubicBezTo>
                  <a:cubicBezTo>
                    <a:pt x="333185" y="68866"/>
                    <a:pt x="338614" y="69914"/>
                    <a:pt x="342519" y="67247"/>
                  </a:cubicBezTo>
                  <a:cubicBezTo>
                    <a:pt x="346424" y="64580"/>
                    <a:pt x="347472" y="59150"/>
                    <a:pt x="344805" y="55245"/>
                  </a:cubicBezTo>
                  <a:cubicBezTo>
                    <a:pt x="321374" y="20669"/>
                    <a:pt x="282416" y="0"/>
                    <a:pt x="240697" y="0"/>
                  </a:cubicBezTo>
                  <a:cubicBezTo>
                    <a:pt x="171450" y="0"/>
                    <a:pt x="115062" y="56388"/>
                    <a:pt x="115062" y="125635"/>
                  </a:cubicBezTo>
                  <a:cubicBezTo>
                    <a:pt x="115062" y="143542"/>
                    <a:pt x="118872" y="161163"/>
                    <a:pt x="126111" y="177260"/>
                  </a:cubicBezTo>
                  <a:lnTo>
                    <a:pt x="25908" y="177260"/>
                  </a:lnTo>
                  <a:cubicBezTo>
                    <a:pt x="11621" y="177260"/>
                    <a:pt x="0" y="188881"/>
                    <a:pt x="0" y="203168"/>
                  </a:cubicBezTo>
                  <a:lnTo>
                    <a:pt x="0" y="218504"/>
                  </a:lnTo>
                  <a:cubicBezTo>
                    <a:pt x="0" y="231362"/>
                    <a:pt x="9430" y="242126"/>
                    <a:pt x="21717" y="244126"/>
                  </a:cubicBezTo>
                  <a:lnTo>
                    <a:pt x="84487" y="314801"/>
                  </a:lnTo>
                  <a:cubicBezTo>
                    <a:pt x="87630" y="318326"/>
                    <a:pt x="93155" y="318707"/>
                    <a:pt x="96679" y="315563"/>
                  </a:cubicBezTo>
                  <a:cubicBezTo>
                    <a:pt x="100203" y="312420"/>
                    <a:pt x="100584" y="306896"/>
                    <a:pt x="97441" y="303371"/>
                  </a:cubicBezTo>
                  <a:lnTo>
                    <a:pt x="45148" y="244507"/>
                  </a:lnTo>
                  <a:lnTo>
                    <a:pt x="436721" y="244507"/>
                  </a:lnTo>
                  <a:lnTo>
                    <a:pt x="289084" y="409670"/>
                  </a:lnTo>
                  <a:lnTo>
                    <a:pt x="254222" y="409670"/>
                  </a:lnTo>
                  <a:cubicBezTo>
                    <a:pt x="249460" y="409670"/>
                    <a:pt x="245555" y="413576"/>
                    <a:pt x="245555" y="418338"/>
                  </a:cubicBezTo>
                  <a:cubicBezTo>
                    <a:pt x="245555" y="423101"/>
                    <a:pt x="249460" y="427006"/>
                    <a:pt x="254222" y="427006"/>
                  </a:cubicBezTo>
                  <a:lnTo>
                    <a:pt x="284226" y="427006"/>
                  </a:lnTo>
                  <a:lnTo>
                    <a:pt x="284226" y="477393"/>
                  </a:lnTo>
                  <a:cubicBezTo>
                    <a:pt x="284226" y="482156"/>
                    <a:pt x="288036" y="486061"/>
                    <a:pt x="292799" y="486061"/>
                  </a:cubicBezTo>
                  <a:lnTo>
                    <a:pt x="292799" y="486061"/>
                  </a:lnTo>
                  <a:cubicBezTo>
                    <a:pt x="297561" y="486061"/>
                    <a:pt x="301466" y="482156"/>
                    <a:pt x="301466" y="477393"/>
                  </a:cubicBezTo>
                  <a:lnTo>
                    <a:pt x="301466" y="421577"/>
                  </a:lnTo>
                  <a:cubicBezTo>
                    <a:pt x="301466" y="421577"/>
                    <a:pt x="460153" y="244126"/>
                    <a:pt x="460153" y="244126"/>
                  </a:cubicBezTo>
                  <a:cubicBezTo>
                    <a:pt x="472440" y="242126"/>
                    <a:pt x="481965" y="231362"/>
                    <a:pt x="481965" y="218504"/>
                  </a:cubicBezTo>
                  <a:lnTo>
                    <a:pt x="481965" y="203168"/>
                  </a:lnTo>
                  <a:cubicBezTo>
                    <a:pt x="481965" y="188881"/>
                    <a:pt x="470345" y="177260"/>
                    <a:pt x="456057" y="177260"/>
                  </a:cubicBezTo>
                  <a:close/>
                  <a:moveTo>
                    <a:pt x="270605" y="156305"/>
                  </a:moveTo>
                  <a:cubicBezTo>
                    <a:pt x="270605" y="165926"/>
                    <a:pt x="261461" y="174308"/>
                    <a:pt x="249269" y="177165"/>
                  </a:cubicBezTo>
                  <a:lnTo>
                    <a:pt x="249269" y="135446"/>
                  </a:lnTo>
                  <a:cubicBezTo>
                    <a:pt x="261461" y="138303"/>
                    <a:pt x="270605" y="146685"/>
                    <a:pt x="270605" y="156305"/>
                  </a:cubicBezTo>
                  <a:close/>
                  <a:moveTo>
                    <a:pt x="209550" y="95250"/>
                  </a:moveTo>
                  <a:cubicBezTo>
                    <a:pt x="209550" y="85344"/>
                    <a:pt x="219266" y="76772"/>
                    <a:pt x="232029" y="74200"/>
                  </a:cubicBezTo>
                  <a:lnTo>
                    <a:pt x="232029" y="116396"/>
                  </a:lnTo>
                  <a:cubicBezTo>
                    <a:pt x="219266" y="113824"/>
                    <a:pt x="209550" y="105156"/>
                    <a:pt x="209550" y="95345"/>
                  </a:cubicBezTo>
                  <a:close/>
                  <a:moveTo>
                    <a:pt x="25908" y="227362"/>
                  </a:moveTo>
                  <a:lnTo>
                    <a:pt x="25908" y="227362"/>
                  </a:lnTo>
                  <a:cubicBezTo>
                    <a:pt x="21146" y="227362"/>
                    <a:pt x="17240" y="223457"/>
                    <a:pt x="17240" y="218694"/>
                  </a:cubicBezTo>
                  <a:lnTo>
                    <a:pt x="17240" y="203359"/>
                  </a:lnTo>
                  <a:cubicBezTo>
                    <a:pt x="17240" y="198596"/>
                    <a:pt x="21146" y="194691"/>
                    <a:pt x="25908" y="194691"/>
                  </a:cubicBezTo>
                  <a:lnTo>
                    <a:pt x="140303" y="194691"/>
                  </a:lnTo>
                  <a:cubicBezTo>
                    <a:pt x="140303" y="194691"/>
                    <a:pt x="140303" y="194691"/>
                    <a:pt x="140303" y="194691"/>
                  </a:cubicBezTo>
                  <a:cubicBezTo>
                    <a:pt x="140303" y="194691"/>
                    <a:pt x="140303" y="194691"/>
                    <a:pt x="140303" y="194691"/>
                  </a:cubicBezTo>
                  <a:lnTo>
                    <a:pt x="230219" y="194691"/>
                  </a:lnTo>
                  <a:cubicBezTo>
                    <a:pt x="233362" y="195263"/>
                    <a:pt x="236601" y="195548"/>
                    <a:pt x="239935" y="195548"/>
                  </a:cubicBezTo>
                  <a:cubicBezTo>
                    <a:pt x="240030" y="195548"/>
                    <a:pt x="240221" y="195548"/>
                    <a:pt x="240316" y="195548"/>
                  </a:cubicBezTo>
                  <a:cubicBezTo>
                    <a:pt x="240316" y="195548"/>
                    <a:pt x="240411" y="195548"/>
                    <a:pt x="240506" y="195548"/>
                  </a:cubicBezTo>
                  <a:cubicBezTo>
                    <a:pt x="240602" y="195548"/>
                    <a:pt x="240792" y="195548"/>
                    <a:pt x="240887" y="195548"/>
                  </a:cubicBezTo>
                  <a:cubicBezTo>
                    <a:pt x="243840" y="195548"/>
                    <a:pt x="246793" y="195263"/>
                    <a:pt x="249650" y="194786"/>
                  </a:cubicBezTo>
                  <a:lnTo>
                    <a:pt x="340805" y="194786"/>
                  </a:lnTo>
                  <a:cubicBezTo>
                    <a:pt x="340805" y="194786"/>
                    <a:pt x="340805" y="194786"/>
                    <a:pt x="340805" y="194786"/>
                  </a:cubicBezTo>
                  <a:cubicBezTo>
                    <a:pt x="340805" y="194786"/>
                    <a:pt x="340805" y="194786"/>
                    <a:pt x="340805" y="194786"/>
                  </a:cubicBezTo>
                  <a:lnTo>
                    <a:pt x="455771" y="194786"/>
                  </a:lnTo>
                  <a:cubicBezTo>
                    <a:pt x="460534" y="194786"/>
                    <a:pt x="464439" y="198692"/>
                    <a:pt x="464439" y="203454"/>
                  </a:cubicBezTo>
                  <a:lnTo>
                    <a:pt x="464439" y="218789"/>
                  </a:lnTo>
                  <a:cubicBezTo>
                    <a:pt x="464439" y="223552"/>
                    <a:pt x="460534" y="227457"/>
                    <a:pt x="455771" y="227457"/>
                  </a:cubicBezTo>
                  <a:lnTo>
                    <a:pt x="25908" y="22745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2" name="Google Shape;5292;p58"/>
            <p:cNvSpPr/>
            <p:nvPr/>
          </p:nvSpPr>
          <p:spPr>
            <a:xfrm>
              <a:off x="3406859" y="2502270"/>
              <a:ext cx="192256" cy="259693"/>
            </a:xfrm>
            <a:custGeom>
              <a:rect b="b" l="l" r="r" t="t"/>
              <a:pathLst>
                <a:path extrusionOk="0" h="259693" w="192256">
                  <a:moveTo>
                    <a:pt x="183684" y="178541"/>
                  </a:moveTo>
                  <a:lnTo>
                    <a:pt x="183684" y="178541"/>
                  </a:lnTo>
                  <a:cubicBezTo>
                    <a:pt x="178922" y="178541"/>
                    <a:pt x="175016" y="182446"/>
                    <a:pt x="175016" y="187208"/>
                  </a:cubicBezTo>
                  <a:lnTo>
                    <a:pt x="175016" y="228356"/>
                  </a:lnTo>
                  <a:cubicBezTo>
                    <a:pt x="175016" y="231595"/>
                    <a:pt x="173873" y="234738"/>
                    <a:pt x="171968" y="237215"/>
                  </a:cubicBezTo>
                  <a:cubicBezTo>
                    <a:pt x="167682" y="242739"/>
                    <a:pt x="159586" y="243977"/>
                    <a:pt x="153395" y="240167"/>
                  </a:cubicBezTo>
                  <a:lnTo>
                    <a:pt x="99769" y="207116"/>
                  </a:lnTo>
                  <a:cubicBezTo>
                    <a:pt x="99007" y="206544"/>
                    <a:pt x="98340" y="205973"/>
                    <a:pt x="97673" y="205401"/>
                  </a:cubicBezTo>
                  <a:cubicBezTo>
                    <a:pt x="89196" y="198543"/>
                    <a:pt x="87577" y="196733"/>
                    <a:pt x="87577" y="192161"/>
                  </a:cubicBezTo>
                  <a:lnTo>
                    <a:pt x="87577" y="96435"/>
                  </a:lnTo>
                  <a:lnTo>
                    <a:pt x="104817" y="96435"/>
                  </a:lnTo>
                  <a:cubicBezTo>
                    <a:pt x="109580" y="96435"/>
                    <a:pt x="113485" y="92530"/>
                    <a:pt x="113485" y="87767"/>
                  </a:cubicBezTo>
                  <a:cubicBezTo>
                    <a:pt x="113485" y="83005"/>
                    <a:pt x="109580" y="79100"/>
                    <a:pt x="104817" y="79100"/>
                  </a:cubicBezTo>
                  <a:lnTo>
                    <a:pt x="82814" y="79100"/>
                  </a:lnTo>
                  <a:lnTo>
                    <a:pt x="15092" y="2900"/>
                  </a:lnTo>
                  <a:cubicBezTo>
                    <a:pt x="11948" y="-625"/>
                    <a:pt x="6424" y="-1006"/>
                    <a:pt x="2900" y="2138"/>
                  </a:cubicBezTo>
                  <a:cubicBezTo>
                    <a:pt x="-625" y="5281"/>
                    <a:pt x="-1006" y="10805"/>
                    <a:pt x="2138" y="14330"/>
                  </a:cubicBezTo>
                  <a:lnTo>
                    <a:pt x="70241" y="91006"/>
                  </a:lnTo>
                  <a:lnTo>
                    <a:pt x="70241" y="192066"/>
                  </a:lnTo>
                  <a:cubicBezTo>
                    <a:pt x="70241" y="205306"/>
                    <a:pt x="77861" y="211497"/>
                    <a:pt x="86720" y="218736"/>
                  </a:cubicBezTo>
                  <a:cubicBezTo>
                    <a:pt x="87482" y="219403"/>
                    <a:pt x="88339" y="220070"/>
                    <a:pt x="89196" y="220736"/>
                  </a:cubicBezTo>
                  <a:cubicBezTo>
                    <a:pt x="89482" y="221022"/>
                    <a:pt x="89863" y="221213"/>
                    <a:pt x="90149" y="221403"/>
                  </a:cubicBezTo>
                  <a:lnTo>
                    <a:pt x="144251" y="254836"/>
                  </a:lnTo>
                  <a:cubicBezTo>
                    <a:pt x="149489" y="258074"/>
                    <a:pt x="155395" y="259694"/>
                    <a:pt x="161110" y="259694"/>
                  </a:cubicBezTo>
                  <a:cubicBezTo>
                    <a:pt x="170444" y="259694"/>
                    <a:pt x="179588" y="255598"/>
                    <a:pt x="185589" y="247787"/>
                  </a:cubicBezTo>
                  <a:cubicBezTo>
                    <a:pt x="189875" y="242168"/>
                    <a:pt x="192161" y="235500"/>
                    <a:pt x="192257" y="228356"/>
                  </a:cubicBezTo>
                  <a:lnTo>
                    <a:pt x="192257" y="187208"/>
                  </a:lnTo>
                  <a:cubicBezTo>
                    <a:pt x="192257" y="182446"/>
                    <a:pt x="188447" y="178541"/>
                    <a:pt x="183684" y="1785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93" name="Google Shape;5293;p58"/>
          <p:cNvGrpSpPr/>
          <p:nvPr/>
        </p:nvGrpSpPr>
        <p:grpSpPr>
          <a:xfrm>
            <a:off x="2464848" y="2029590"/>
            <a:ext cx="292791" cy="214548"/>
            <a:chOff x="4165758" y="2175700"/>
            <a:chExt cx="800194" cy="586358"/>
          </a:xfrm>
        </p:grpSpPr>
        <p:sp>
          <p:nvSpPr>
            <p:cNvPr id="5294" name="Google Shape;5294;p58"/>
            <p:cNvSpPr/>
            <p:nvPr/>
          </p:nvSpPr>
          <p:spPr>
            <a:xfrm>
              <a:off x="4433124" y="2229135"/>
              <a:ext cx="292417" cy="292417"/>
            </a:xfrm>
            <a:custGeom>
              <a:rect b="b" l="l" r="r" t="t"/>
              <a:pathLst>
                <a:path extrusionOk="0" h="292417" w="292417">
                  <a:moveTo>
                    <a:pt x="146209" y="0"/>
                  </a:moveTo>
                  <a:cubicBezTo>
                    <a:pt x="65627" y="0"/>
                    <a:pt x="0" y="65532"/>
                    <a:pt x="0" y="146209"/>
                  </a:cubicBezTo>
                  <a:cubicBezTo>
                    <a:pt x="0" y="226886"/>
                    <a:pt x="65532" y="292418"/>
                    <a:pt x="146209" y="292418"/>
                  </a:cubicBezTo>
                  <a:cubicBezTo>
                    <a:pt x="226886" y="292418"/>
                    <a:pt x="292417" y="226886"/>
                    <a:pt x="292417" y="146209"/>
                  </a:cubicBezTo>
                  <a:cubicBezTo>
                    <a:pt x="292417" y="65532"/>
                    <a:pt x="226886" y="0"/>
                    <a:pt x="146209" y="0"/>
                  </a:cubicBezTo>
                  <a:close/>
                  <a:moveTo>
                    <a:pt x="146209" y="267272"/>
                  </a:moveTo>
                  <a:cubicBezTo>
                    <a:pt x="79438" y="267272"/>
                    <a:pt x="25051" y="212979"/>
                    <a:pt x="25051" y="146114"/>
                  </a:cubicBezTo>
                  <a:cubicBezTo>
                    <a:pt x="25051" y="79248"/>
                    <a:pt x="79343" y="24955"/>
                    <a:pt x="146209" y="24955"/>
                  </a:cubicBezTo>
                  <a:cubicBezTo>
                    <a:pt x="213074" y="24955"/>
                    <a:pt x="267367" y="79248"/>
                    <a:pt x="267367" y="146114"/>
                  </a:cubicBezTo>
                  <a:cubicBezTo>
                    <a:pt x="267367" y="212979"/>
                    <a:pt x="213074" y="267272"/>
                    <a:pt x="146209" y="2672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5" name="Google Shape;5295;p58"/>
            <p:cNvSpPr/>
            <p:nvPr/>
          </p:nvSpPr>
          <p:spPr>
            <a:xfrm>
              <a:off x="4379689" y="2175700"/>
              <a:ext cx="586263" cy="586358"/>
            </a:xfrm>
            <a:custGeom>
              <a:rect b="b" l="l" r="r" t="t"/>
              <a:pathLst>
                <a:path extrusionOk="0" h="586358" w="586263">
                  <a:moveTo>
                    <a:pt x="574834" y="500444"/>
                  </a:moveTo>
                  <a:lnTo>
                    <a:pt x="438912" y="364522"/>
                  </a:lnTo>
                  <a:cubicBezTo>
                    <a:pt x="423577" y="349187"/>
                    <a:pt x="398717" y="349187"/>
                    <a:pt x="383381" y="364522"/>
                  </a:cubicBezTo>
                  <a:lnTo>
                    <a:pt x="382810" y="365093"/>
                  </a:lnTo>
                  <a:lnTo>
                    <a:pt x="349282" y="331565"/>
                  </a:lnTo>
                  <a:cubicBezTo>
                    <a:pt x="380333" y="296323"/>
                    <a:pt x="399288" y="250127"/>
                    <a:pt x="399288" y="199644"/>
                  </a:cubicBezTo>
                  <a:cubicBezTo>
                    <a:pt x="399288" y="89535"/>
                    <a:pt x="309753" y="0"/>
                    <a:pt x="199644" y="0"/>
                  </a:cubicBezTo>
                  <a:cubicBezTo>
                    <a:pt x="89535" y="0"/>
                    <a:pt x="0" y="89535"/>
                    <a:pt x="0" y="199644"/>
                  </a:cubicBezTo>
                  <a:cubicBezTo>
                    <a:pt x="0" y="309753"/>
                    <a:pt x="89535" y="399288"/>
                    <a:pt x="199644" y="399288"/>
                  </a:cubicBezTo>
                  <a:cubicBezTo>
                    <a:pt x="250222" y="399288"/>
                    <a:pt x="296418" y="380429"/>
                    <a:pt x="331565" y="349282"/>
                  </a:cubicBezTo>
                  <a:lnTo>
                    <a:pt x="365093" y="382810"/>
                  </a:lnTo>
                  <a:lnTo>
                    <a:pt x="364522" y="383381"/>
                  </a:lnTo>
                  <a:cubicBezTo>
                    <a:pt x="349187" y="398717"/>
                    <a:pt x="349187" y="423577"/>
                    <a:pt x="364522" y="438912"/>
                  </a:cubicBezTo>
                  <a:lnTo>
                    <a:pt x="500444" y="574834"/>
                  </a:lnTo>
                  <a:cubicBezTo>
                    <a:pt x="507873" y="582263"/>
                    <a:pt x="517684" y="586359"/>
                    <a:pt x="528161" y="586359"/>
                  </a:cubicBezTo>
                  <a:cubicBezTo>
                    <a:pt x="538639" y="586359"/>
                    <a:pt x="548545" y="582263"/>
                    <a:pt x="555879" y="574834"/>
                  </a:cubicBezTo>
                  <a:lnTo>
                    <a:pt x="574738" y="555974"/>
                  </a:lnTo>
                  <a:cubicBezTo>
                    <a:pt x="582168" y="548545"/>
                    <a:pt x="586264" y="538734"/>
                    <a:pt x="586264" y="528257"/>
                  </a:cubicBezTo>
                  <a:cubicBezTo>
                    <a:pt x="586264" y="517779"/>
                    <a:pt x="582168" y="507873"/>
                    <a:pt x="574738" y="500539"/>
                  </a:cubicBezTo>
                  <a:close/>
                  <a:moveTo>
                    <a:pt x="199549" y="374142"/>
                  </a:moveTo>
                  <a:cubicBezTo>
                    <a:pt x="103251" y="374142"/>
                    <a:pt x="24956" y="295847"/>
                    <a:pt x="24956" y="199549"/>
                  </a:cubicBezTo>
                  <a:cubicBezTo>
                    <a:pt x="24956" y="103251"/>
                    <a:pt x="103251" y="24956"/>
                    <a:pt x="199549" y="24956"/>
                  </a:cubicBezTo>
                  <a:cubicBezTo>
                    <a:pt x="295846" y="24956"/>
                    <a:pt x="374142" y="103251"/>
                    <a:pt x="374142" y="199549"/>
                  </a:cubicBezTo>
                  <a:cubicBezTo>
                    <a:pt x="374142" y="295847"/>
                    <a:pt x="295846" y="374142"/>
                    <a:pt x="199549" y="374142"/>
                  </a:cubicBezTo>
                  <a:close/>
                  <a:moveTo>
                    <a:pt x="557117" y="538163"/>
                  </a:moveTo>
                  <a:lnTo>
                    <a:pt x="538258" y="557022"/>
                  </a:lnTo>
                  <a:cubicBezTo>
                    <a:pt x="535591" y="559689"/>
                    <a:pt x="531971" y="561213"/>
                    <a:pt x="528257" y="561213"/>
                  </a:cubicBezTo>
                  <a:cubicBezTo>
                    <a:pt x="524542" y="561213"/>
                    <a:pt x="520922" y="559689"/>
                    <a:pt x="518255" y="557022"/>
                  </a:cubicBezTo>
                  <a:lnTo>
                    <a:pt x="382334" y="421100"/>
                  </a:lnTo>
                  <a:cubicBezTo>
                    <a:pt x="376809" y="415576"/>
                    <a:pt x="376809" y="406527"/>
                    <a:pt x="382334" y="401003"/>
                  </a:cubicBezTo>
                  <a:lnTo>
                    <a:pt x="401193" y="382143"/>
                  </a:lnTo>
                  <a:cubicBezTo>
                    <a:pt x="403955" y="379381"/>
                    <a:pt x="407575" y="377952"/>
                    <a:pt x="411194" y="377952"/>
                  </a:cubicBezTo>
                  <a:cubicBezTo>
                    <a:pt x="414814" y="377952"/>
                    <a:pt x="418433" y="379381"/>
                    <a:pt x="421196" y="382143"/>
                  </a:cubicBezTo>
                  <a:lnTo>
                    <a:pt x="557117" y="518065"/>
                  </a:lnTo>
                  <a:cubicBezTo>
                    <a:pt x="559784" y="520732"/>
                    <a:pt x="561308" y="524351"/>
                    <a:pt x="561308" y="528066"/>
                  </a:cubicBezTo>
                  <a:cubicBezTo>
                    <a:pt x="561308" y="531781"/>
                    <a:pt x="559784" y="535400"/>
                    <a:pt x="557117" y="53806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6" name="Google Shape;5296;p58"/>
            <p:cNvSpPr/>
            <p:nvPr/>
          </p:nvSpPr>
          <p:spPr>
            <a:xfrm>
              <a:off x="4165758" y="2255805"/>
              <a:ext cx="212216" cy="25146"/>
            </a:xfrm>
            <a:custGeom>
              <a:rect b="b" l="l" r="r" t="t"/>
              <a:pathLst>
                <a:path extrusionOk="0" h="25146" w="212216">
                  <a:moveTo>
                    <a:pt x="199644" y="0"/>
                  </a:moveTo>
                  <a:lnTo>
                    <a:pt x="12573" y="0"/>
                  </a:lnTo>
                  <a:cubicBezTo>
                    <a:pt x="5620" y="0"/>
                    <a:pt x="0" y="5620"/>
                    <a:pt x="0" y="12573"/>
                  </a:cubicBezTo>
                  <a:cubicBezTo>
                    <a:pt x="0" y="19526"/>
                    <a:pt x="5620" y="25146"/>
                    <a:pt x="12573" y="25146"/>
                  </a:cubicBezTo>
                  <a:lnTo>
                    <a:pt x="199644" y="25146"/>
                  </a:lnTo>
                  <a:cubicBezTo>
                    <a:pt x="206597" y="25146"/>
                    <a:pt x="212217" y="19526"/>
                    <a:pt x="212217" y="12573"/>
                  </a:cubicBezTo>
                  <a:cubicBezTo>
                    <a:pt x="212217" y="5620"/>
                    <a:pt x="206597" y="0"/>
                    <a:pt x="19964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7" name="Google Shape;5297;p58"/>
            <p:cNvSpPr/>
            <p:nvPr/>
          </p:nvSpPr>
          <p:spPr>
            <a:xfrm>
              <a:off x="4165758" y="2309336"/>
              <a:ext cx="51911" cy="25146"/>
            </a:xfrm>
            <a:custGeom>
              <a:rect b="b" l="l" r="r" t="t"/>
              <a:pathLst>
                <a:path extrusionOk="0" h="25146" w="51911">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8" name="Google Shape;5298;p58"/>
            <p:cNvSpPr/>
            <p:nvPr/>
          </p:nvSpPr>
          <p:spPr>
            <a:xfrm>
              <a:off x="4245958" y="2309336"/>
              <a:ext cx="118681" cy="25146"/>
            </a:xfrm>
            <a:custGeom>
              <a:rect b="b" l="l" r="r" t="t"/>
              <a:pathLst>
                <a:path extrusionOk="0" h="25146" w="118681">
                  <a:moveTo>
                    <a:pt x="106109" y="0"/>
                  </a:moveTo>
                  <a:lnTo>
                    <a:pt x="12573" y="0"/>
                  </a:lnTo>
                  <a:cubicBezTo>
                    <a:pt x="5620" y="0"/>
                    <a:pt x="0" y="5620"/>
                    <a:pt x="0" y="12573"/>
                  </a:cubicBezTo>
                  <a:cubicBezTo>
                    <a:pt x="0" y="19526"/>
                    <a:pt x="5620" y="25146"/>
                    <a:pt x="12573" y="25146"/>
                  </a:cubicBezTo>
                  <a:lnTo>
                    <a:pt x="106109" y="25146"/>
                  </a:lnTo>
                  <a:cubicBezTo>
                    <a:pt x="113062" y="25146"/>
                    <a:pt x="118682" y="19526"/>
                    <a:pt x="118682" y="12573"/>
                  </a:cubicBezTo>
                  <a:cubicBezTo>
                    <a:pt x="118682" y="5620"/>
                    <a:pt x="113062" y="0"/>
                    <a:pt x="10610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9" name="Google Shape;5299;p58"/>
            <p:cNvSpPr/>
            <p:nvPr/>
          </p:nvSpPr>
          <p:spPr>
            <a:xfrm>
              <a:off x="4165758" y="2362771"/>
              <a:ext cx="185547" cy="25146"/>
            </a:xfrm>
            <a:custGeom>
              <a:rect b="b" l="l" r="r" t="t"/>
              <a:pathLst>
                <a:path extrusionOk="0" h="25146" w="185547">
                  <a:moveTo>
                    <a:pt x="172974" y="0"/>
                  </a:moveTo>
                  <a:lnTo>
                    <a:pt x="12573" y="0"/>
                  </a:lnTo>
                  <a:cubicBezTo>
                    <a:pt x="5620" y="0"/>
                    <a:pt x="0" y="5620"/>
                    <a:pt x="0" y="12573"/>
                  </a:cubicBezTo>
                  <a:cubicBezTo>
                    <a:pt x="0" y="19526"/>
                    <a:pt x="5620" y="25146"/>
                    <a:pt x="12573" y="25146"/>
                  </a:cubicBezTo>
                  <a:lnTo>
                    <a:pt x="172974" y="25146"/>
                  </a:lnTo>
                  <a:cubicBezTo>
                    <a:pt x="179927" y="25146"/>
                    <a:pt x="185547" y="19526"/>
                    <a:pt x="185547" y="12573"/>
                  </a:cubicBezTo>
                  <a:cubicBezTo>
                    <a:pt x="185547" y="5620"/>
                    <a:pt x="179927" y="0"/>
                    <a:pt x="172974"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0" name="Google Shape;5300;p58"/>
            <p:cNvSpPr/>
            <p:nvPr/>
          </p:nvSpPr>
          <p:spPr>
            <a:xfrm>
              <a:off x="4165758" y="2416206"/>
              <a:ext cx="105346" cy="25145"/>
            </a:xfrm>
            <a:custGeom>
              <a:rect b="b" l="l" r="r" t="t"/>
              <a:pathLst>
                <a:path extrusionOk="0" h="25145" w="105346">
                  <a:moveTo>
                    <a:pt x="92773" y="0"/>
                  </a:moveTo>
                  <a:lnTo>
                    <a:pt x="12573" y="0"/>
                  </a:lnTo>
                  <a:cubicBezTo>
                    <a:pt x="5620" y="0"/>
                    <a:pt x="0" y="5620"/>
                    <a:pt x="0" y="12573"/>
                  </a:cubicBezTo>
                  <a:cubicBezTo>
                    <a:pt x="0" y="19526"/>
                    <a:pt x="5620" y="25146"/>
                    <a:pt x="12573" y="25146"/>
                  </a:cubicBezTo>
                  <a:lnTo>
                    <a:pt x="92773" y="25146"/>
                  </a:lnTo>
                  <a:cubicBezTo>
                    <a:pt x="99727" y="25146"/>
                    <a:pt x="105347" y="19526"/>
                    <a:pt x="105347" y="12573"/>
                  </a:cubicBezTo>
                  <a:cubicBezTo>
                    <a:pt x="105347" y="5620"/>
                    <a:pt x="99727" y="0"/>
                    <a:pt x="927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1" name="Google Shape;5301;p58"/>
            <p:cNvSpPr/>
            <p:nvPr/>
          </p:nvSpPr>
          <p:spPr>
            <a:xfrm>
              <a:off x="4299393" y="2416206"/>
              <a:ext cx="65246" cy="25145"/>
            </a:xfrm>
            <a:custGeom>
              <a:rect b="b" l="l" r="r" t="t"/>
              <a:pathLst>
                <a:path extrusionOk="0" h="25145" w="65246">
                  <a:moveTo>
                    <a:pt x="52673" y="0"/>
                  </a:moveTo>
                  <a:lnTo>
                    <a:pt x="12573" y="0"/>
                  </a:lnTo>
                  <a:cubicBezTo>
                    <a:pt x="5620" y="0"/>
                    <a:pt x="0" y="5620"/>
                    <a:pt x="0" y="12573"/>
                  </a:cubicBezTo>
                  <a:cubicBezTo>
                    <a:pt x="0" y="19526"/>
                    <a:pt x="5620" y="25146"/>
                    <a:pt x="12573" y="25146"/>
                  </a:cubicBezTo>
                  <a:lnTo>
                    <a:pt x="52673" y="25146"/>
                  </a:lnTo>
                  <a:cubicBezTo>
                    <a:pt x="59627" y="25146"/>
                    <a:pt x="65246" y="19526"/>
                    <a:pt x="65246" y="12573"/>
                  </a:cubicBezTo>
                  <a:cubicBezTo>
                    <a:pt x="65246" y="5620"/>
                    <a:pt x="59627" y="0"/>
                    <a:pt x="5267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2" name="Google Shape;5302;p58"/>
            <p:cNvSpPr/>
            <p:nvPr/>
          </p:nvSpPr>
          <p:spPr>
            <a:xfrm>
              <a:off x="4245863" y="2469642"/>
              <a:ext cx="132111" cy="25145"/>
            </a:xfrm>
            <a:custGeom>
              <a:rect b="b" l="l" r="r" t="t"/>
              <a:pathLst>
                <a:path extrusionOk="0" h="25145" w="132111">
                  <a:moveTo>
                    <a:pt x="119539" y="0"/>
                  </a:moveTo>
                  <a:lnTo>
                    <a:pt x="12573" y="0"/>
                  </a:lnTo>
                  <a:cubicBezTo>
                    <a:pt x="5620" y="0"/>
                    <a:pt x="0" y="5620"/>
                    <a:pt x="0" y="12573"/>
                  </a:cubicBezTo>
                  <a:cubicBezTo>
                    <a:pt x="0" y="19526"/>
                    <a:pt x="5620" y="25146"/>
                    <a:pt x="12573" y="25146"/>
                  </a:cubicBezTo>
                  <a:lnTo>
                    <a:pt x="119539" y="25146"/>
                  </a:lnTo>
                  <a:cubicBezTo>
                    <a:pt x="126492" y="25146"/>
                    <a:pt x="132112" y="19526"/>
                    <a:pt x="132112" y="12573"/>
                  </a:cubicBezTo>
                  <a:cubicBezTo>
                    <a:pt x="132112" y="5620"/>
                    <a:pt x="126492" y="0"/>
                    <a:pt x="11953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3" name="Google Shape;5303;p58"/>
            <p:cNvSpPr/>
            <p:nvPr/>
          </p:nvSpPr>
          <p:spPr>
            <a:xfrm>
              <a:off x="4165758" y="2469642"/>
              <a:ext cx="51911" cy="25145"/>
            </a:xfrm>
            <a:custGeom>
              <a:rect b="b" l="l" r="r" t="t"/>
              <a:pathLst>
                <a:path extrusionOk="0" h="25145" w="51911">
                  <a:moveTo>
                    <a:pt x="39338" y="0"/>
                  </a:moveTo>
                  <a:lnTo>
                    <a:pt x="12573" y="0"/>
                  </a:lnTo>
                  <a:cubicBezTo>
                    <a:pt x="5620" y="0"/>
                    <a:pt x="0" y="5620"/>
                    <a:pt x="0" y="12573"/>
                  </a:cubicBezTo>
                  <a:cubicBezTo>
                    <a:pt x="0" y="19526"/>
                    <a:pt x="5620" y="25146"/>
                    <a:pt x="12573" y="25146"/>
                  </a:cubicBezTo>
                  <a:lnTo>
                    <a:pt x="39338" y="25146"/>
                  </a:lnTo>
                  <a:cubicBezTo>
                    <a:pt x="46292" y="25146"/>
                    <a:pt x="51911" y="19526"/>
                    <a:pt x="51911" y="12573"/>
                  </a:cubicBezTo>
                  <a:cubicBezTo>
                    <a:pt x="51911" y="5620"/>
                    <a:pt x="46292" y="0"/>
                    <a:pt x="3933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4" name="Google Shape;5304;p58"/>
            <p:cNvSpPr/>
            <p:nvPr/>
          </p:nvSpPr>
          <p:spPr>
            <a:xfrm>
              <a:off x="4499690" y="2322657"/>
              <a:ext cx="158714" cy="118600"/>
            </a:xfrm>
            <a:custGeom>
              <a:rect b="b" l="l" r="r" t="t"/>
              <a:pathLst>
                <a:path extrusionOk="0" h="118600" w="158714">
                  <a:moveTo>
                    <a:pt x="149842" y="490"/>
                  </a:moveTo>
                  <a:cubicBezTo>
                    <a:pt x="143175" y="-1415"/>
                    <a:pt x="136222" y="2395"/>
                    <a:pt x="134317" y="9063"/>
                  </a:cubicBezTo>
                  <a:lnTo>
                    <a:pt x="112504" y="85263"/>
                  </a:lnTo>
                  <a:lnTo>
                    <a:pt x="91359" y="21922"/>
                  </a:lnTo>
                  <a:cubicBezTo>
                    <a:pt x="89644" y="16778"/>
                    <a:pt x="84882" y="13349"/>
                    <a:pt x="79453" y="13349"/>
                  </a:cubicBezTo>
                  <a:cubicBezTo>
                    <a:pt x="74023" y="13349"/>
                    <a:pt x="69261" y="16778"/>
                    <a:pt x="67546" y="21922"/>
                  </a:cubicBezTo>
                  <a:lnTo>
                    <a:pt x="46401" y="85263"/>
                  </a:lnTo>
                  <a:lnTo>
                    <a:pt x="24589" y="9063"/>
                  </a:lnTo>
                  <a:cubicBezTo>
                    <a:pt x="22684" y="2395"/>
                    <a:pt x="15730" y="-1415"/>
                    <a:pt x="9063" y="490"/>
                  </a:cubicBezTo>
                  <a:cubicBezTo>
                    <a:pt x="2395" y="2395"/>
                    <a:pt x="-1415" y="9349"/>
                    <a:pt x="490" y="16016"/>
                  </a:cubicBezTo>
                  <a:lnTo>
                    <a:pt x="27256" y="109552"/>
                  </a:lnTo>
                  <a:cubicBezTo>
                    <a:pt x="28780" y="114886"/>
                    <a:pt x="33733" y="118600"/>
                    <a:pt x="39257" y="118600"/>
                  </a:cubicBezTo>
                  <a:lnTo>
                    <a:pt x="52592" y="118600"/>
                  </a:lnTo>
                  <a:cubicBezTo>
                    <a:pt x="58021" y="118600"/>
                    <a:pt x="62784" y="115171"/>
                    <a:pt x="64498" y="110028"/>
                  </a:cubicBezTo>
                  <a:lnTo>
                    <a:pt x="79357" y="65451"/>
                  </a:lnTo>
                  <a:lnTo>
                    <a:pt x="94216" y="110028"/>
                  </a:lnTo>
                  <a:cubicBezTo>
                    <a:pt x="95931" y="115171"/>
                    <a:pt x="100693" y="118600"/>
                    <a:pt x="106123" y="118600"/>
                  </a:cubicBezTo>
                  <a:lnTo>
                    <a:pt x="119458" y="118600"/>
                  </a:lnTo>
                  <a:cubicBezTo>
                    <a:pt x="125077" y="118600"/>
                    <a:pt x="129935" y="114886"/>
                    <a:pt x="131459" y="109552"/>
                  </a:cubicBezTo>
                  <a:lnTo>
                    <a:pt x="158224" y="16016"/>
                  </a:lnTo>
                  <a:cubicBezTo>
                    <a:pt x="160129" y="9349"/>
                    <a:pt x="156319" y="2395"/>
                    <a:pt x="149652" y="4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05" name="Google Shape;5305;p58"/>
          <p:cNvGrpSpPr/>
          <p:nvPr/>
        </p:nvGrpSpPr>
        <p:grpSpPr>
          <a:xfrm>
            <a:off x="3330720" y="1991747"/>
            <a:ext cx="290235" cy="290235"/>
            <a:chOff x="5121877" y="2193797"/>
            <a:chExt cx="589788" cy="589788"/>
          </a:xfrm>
        </p:grpSpPr>
        <p:sp>
          <p:nvSpPr>
            <p:cNvPr id="5306" name="Google Shape;5306;p58"/>
            <p:cNvSpPr/>
            <p:nvPr/>
          </p:nvSpPr>
          <p:spPr>
            <a:xfrm>
              <a:off x="5425344" y="2193797"/>
              <a:ext cx="286321" cy="286321"/>
            </a:xfrm>
            <a:custGeom>
              <a:rect b="b" l="l" r="r" t="t"/>
              <a:pathLst>
                <a:path extrusionOk="0" h="286321" w="286321">
                  <a:moveTo>
                    <a:pt x="204978" y="81344"/>
                  </a:moveTo>
                  <a:cubicBezTo>
                    <a:pt x="152495" y="28861"/>
                    <a:pt x="82867" y="0"/>
                    <a:pt x="8668" y="0"/>
                  </a:cubicBezTo>
                  <a:cubicBezTo>
                    <a:pt x="3905" y="0"/>
                    <a:pt x="0" y="3905"/>
                    <a:pt x="0" y="8668"/>
                  </a:cubicBezTo>
                  <a:lnTo>
                    <a:pt x="0" y="125921"/>
                  </a:lnTo>
                  <a:cubicBezTo>
                    <a:pt x="0" y="130683"/>
                    <a:pt x="3905" y="134588"/>
                    <a:pt x="8668" y="134588"/>
                  </a:cubicBezTo>
                  <a:cubicBezTo>
                    <a:pt x="13430" y="134588"/>
                    <a:pt x="17336" y="130683"/>
                    <a:pt x="17336" y="125921"/>
                  </a:cubicBezTo>
                  <a:lnTo>
                    <a:pt x="17336" y="17431"/>
                  </a:lnTo>
                  <a:cubicBezTo>
                    <a:pt x="154019" y="21908"/>
                    <a:pt x="264414" y="132302"/>
                    <a:pt x="268891" y="268986"/>
                  </a:cubicBezTo>
                  <a:lnTo>
                    <a:pt x="17336" y="268986"/>
                  </a:lnTo>
                  <a:lnTo>
                    <a:pt x="17336" y="160401"/>
                  </a:lnTo>
                  <a:cubicBezTo>
                    <a:pt x="17336" y="155639"/>
                    <a:pt x="13430" y="151733"/>
                    <a:pt x="8668" y="151733"/>
                  </a:cubicBezTo>
                  <a:cubicBezTo>
                    <a:pt x="3905" y="151733"/>
                    <a:pt x="0" y="155639"/>
                    <a:pt x="0" y="160401"/>
                  </a:cubicBezTo>
                  <a:lnTo>
                    <a:pt x="0" y="277654"/>
                  </a:lnTo>
                  <a:cubicBezTo>
                    <a:pt x="0" y="282416"/>
                    <a:pt x="3905" y="286322"/>
                    <a:pt x="8668" y="286322"/>
                  </a:cubicBezTo>
                  <a:lnTo>
                    <a:pt x="277654" y="286322"/>
                  </a:lnTo>
                  <a:cubicBezTo>
                    <a:pt x="282416" y="286322"/>
                    <a:pt x="286321" y="282416"/>
                    <a:pt x="286321" y="277654"/>
                  </a:cubicBezTo>
                  <a:cubicBezTo>
                    <a:pt x="286321" y="203454"/>
                    <a:pt x="257461" y="133826"/>
                    <a:pt x="204978" y="8134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7" name="Google Shape;5307;p58"/>
            <p:cNvSpPr/>
            <p:nvPr/>
          </p:nvSpPr>
          <p:spPr>
            <a:xfrm>
              <a:off x="5121877" y="2237041"/>
              <a:ext cx="546544" cy="546544"/>
            </a:xfrm>
            <a:custGeom>
              <a:rect b="b" l="l" r="r" t="t"/>
              <a:pathLst>
                <a:path extrusionOk="0" h="546544" w="546544">
                  <a:moveTo>
                    <a:pt x="537972" y="264700"/>
                  </a:moveTo>
                  <a:lnTo>
                    <a:pt x="281940" y="264700"/>
                  </a:lnTo>
                  <a:lnTo>
                    <a:pt x="281940" y="8668"/>
                  </a:lnTo>
                  <a:cubicBezTo>
                    <a:pt x="281940" y="3905"/>
                    <a:pt x="278035" y="0"/>
                    <a:pt x="273272" y="0"/>
                  </a:cubicBezTo>
                  <a:cubicBezTo>
                    <a:pt x="200311" y="0"/>
                    <a:pt x="131636" y="28385"/>
                    <a:pt x="80010" y="80010"/>
                  </a:cubicBezTo>
                  <a:cubicBezTo>
                    <a:pt x="28385" y="131636"/>
                    <a:pt x="0" y="200215"/>
                    <a:pt x="0" y="273272"/>
                  </a:cubicBezTo>
                  <a:cubicBezTo>
                    <a:pt x="0" y="346329"/>
                    <a:pt x="28385" y="414909"/>
                    <a:pt x="80010" y="466535"/>
                  </a:cubicBezTo>
                  <a:cubicBezTo>
                    <a:pt x="131636" y="518160"/>
                    <a:pt x="200216" y="546545"/>
                    <a:pt x="273272" y="546545"/>
                  </a:cubicBezTo>
                  <a:cubicBezTo>
                    <a:pt x="346329" y="546545"/>
                    <a:pt x="414909" y="518160"/>
                    <a:pt x="466535" y="466535"/>
                  </a:cubicBezTo>
                  <a:cubicBezTo>
                    <a:pt x="518160" y="414909"/>
                    <a:pt x="546545" y="346329"/>
                    <a:pt x="546545" y="273272"/>
                  </a:cubicBezTo>
                  <a:cubicBezTo>
                    <a:pt x="546545" y="268510"/>
                    <a:pt x="542639" y="264605"/>
                    <a:pt x="537877" y="264605"/>
                  </a:cubicBezTo>
                  <a:close/>
                  <a:moveTo>
                    <a:pt x="264700" y="17431"/>
                  </a:moveTo>
                  <a:lnTo>
                    <a:pt x="264700" y="260414"/>
                  </a:lnTo>
                  <a:lnTo>
                    <a:pt x="40291" y="167450"/>
                  </a:lnTo>
                  <a:cubicBezTo>
                    <a:pt x="79534" y="81439"/>
                    <a:pt x="164973" y="20764"/>
                    <a:pt x="264700" y="17431"/>
                  </a:cubicBezTo>
                  <a:close/>
                  <a:moveTo>
                    <a:pt x="33623" y="183356"/>
                  </a:moveTo>
                  <a:lnTo>
                    <a:pt x="258032" y="276320"/>
                  </a:lnTo>
                  <a:lnTo>
                    <a:pt x="86296" y="448056"/>
                  </a:lnTo>
                  <a:cubicBezTo>
                    <a:pt x="43434" y="402241"/>
                    <a:pt x="17240" y="340805"/>
                    <a:pt x="17240" y="273368"/>
                  </a:cubicBezTo>
                  <a:cubicBezTo>
                    <a:pt x="17240" y="241745"/>
                    <a:pt x="23050" y="211455"/>
                    <a:pt x="33528" y="183452"/>
                  </a:cubicBezTo>
                  <a:close/>
                  <a:moveTo>
                    <a:pt x="273367" y="529304"/>
                  </a:moveTo>
                  <a:cubicBezTo>
                    <a:pt x="205835" y="529304"/>
                    <a:pt x="144399" y="503015"/>
                    <a:pt x="98679" y="460248"/>
                  </a:cubicBezTo>
                  <a:lnTo>
                    <a:pt x="276987" y="281940"/>
                  </a:lnTo>
                  <a:lnTo>
                    <a:pt x="529304" y="281940"/>
                  </a:lnTo>
                  <a:cubicBezTo>
                    <a:pt x="524732" y="419100"/>
                    <a:pt x="411671" y="529304"/>
                    <a:pt x="273463" y="5293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08" name="Google Shape;5308;p58"/>
          <p:cNvGrpSpPr/>
          <p:nvPr/>
        </p:nvGrpSpPr>
        <p:grpSpPr>
          <a:xfrm>
            <a:off x="4647917" y="1992869"/>
            <a:ext cx="288065" cy="287991"/>
            <a:chOff x="6032658" y="2218372"/>
            <a:chExt cx="606324" cy="606170"/>
          </a:xfrm>
        </p:grpSpPr>
        <p:sp>
          <p:nvSpPr>
            <p:cNvPr id="5309" name="Google Shape;5309;p58"/>
            <p:cNvSpPr/>
            <p:nvPr/>
          </p:nvSpPr>
          <p:spPr>
            <a:xfrm>
              <a:off x="6032658" y="2218372"/>
              <a:ext cx="102774" cy="102774"/>
            </a:xfrm>
            <a:custGeom>
              <a:rect b="b" l="l" r="r" t="t"/>
              <a:pathLst>
                <a:path extrusionOk="0" h="102774" w="102774">
                  <a:moveTo>
                    <a:pt x="76676" y="0"/>
                  </a:moveTo>
                  <a:lnTo>
                    <a:pt x="26098" y="0"/>
                  </a:lnTo>
                  <a:cubicBezTo>
                    <a:pt x="11716" y="0"/>
                    <a:pt x="0" y="11716"/>
                    <a:pt x="0" y="26098"/>
                  </a:cubicBezTo>
                  <a:lnTo>
                    <a:pt x="0" y="76676"/>
                  </a:lnTo>
                  <a:cubicBezTo>
                    <a:pt x="0" y="91059"/>
                    <a:pt x="11716" y="102775"/>
                    <a:pt x="26098" y="102775"/>
                  </a:cubicBezTo>
                  <a:lnTo>
                    <a:pt x="29813" y="102775"/>
                  </a:lnTo>
                  <a:cubicBezTo>
                    <a:pt x="34671" y="102775"/>
                    <a:pt x="38671" y="98774"/>
                    <a:pt x="38671" y="93917"/>
                  </a:cubicBezTo>
                  <a:cubicBezTo>
                    <a:pt x="38671" y="89059"/>
                    <a:pt x="34671" y="85058"/>
                    <a:pt x="29813" y="85058"/>
                  </a:cubicBezTo>
                  <a:lnTo>
                    <a:pt x="26098" y="85058"/>
                  </a:lnTo>
                  <a:cubicBezTo>
                    <a:pt x="21526" y="85058"/>
                    <a:pt x="17716" y="81343"/>
                    <a:pt x="17716" y="76676"/>
                  </a:cubicBezTo>
                  <a:lnTo>
                    <a:pt x="17716" y="26098"/>
                  </a:lnTo>
                  <a:cubicBezTo>
                    <a:pt x="17716" y="21526"/>
                    <a:pt x="21431" y="17717"/>
                    <a:pt x="26098" y="17717"/>
                  </a:cubicBezTo>
                  <a:lnTo>
                    <a:pt x="76676" y="17717"/>
                  </a:lnTo>
                  <a:cubicBezTo>
                    <a:pt x="81248" y="17717"/>
                    <a:pt x="85058" y="21431"/>
                    <a:pt x="85058" y="26098"/>
                  </a:cubicBezTo>
                  <a:lnTo>
                    <a:pt x="85058" y="76676"/>
                  </a:lnTo>
                  <a:cubicBezTo>
                    <a:pt x="85058" y="81248"/>
                    <a:pt x="81344" y="85058"/>
                    <a:pt x="76676" y="85058"/>
                  </a:cubicBezTo>
                  <a:lnTo>
                    <a:pt x="72962" y="85058"/>
                  </a:lnTo>
                  <a:cubicBezTo>
                    <a:pt x="68104" y="85058"/>
                    <a:pt x="64103" y="89059"/>
                    <a:pt x="64103" y="93917"/>
                  </a:cubicBezTo>
                  <a:cubicBezTo>
                    <a:pt x="64103" y="98774"/>
                    <a:pt x="68104" y="102775"/>
                    <a:pt x="72962" y="102775"/>
                  </a:cubicBezTo>
                  <a:lnTo>
                    <a:pt x="76676" y="102775"/>
                  </a:lnTo>
                  <a:cubicBezTo>
                    <a:pt x="91059" y="102775"/>
                    <a:pt x="102775" y="91059"/>
                    <a:pt x="102775" y="76676"/>
                  </a:cubicBezTo>
                  <a:lnTo>
                    <a:pt x="102775" y="26098"/>
                  </a:lnTo>
                  <a:cubicBezTo>
                    <a:pt x="102775" y="11716"/>
                    <a:pt x="91059" y="0"/>
                    <a:pt x="76676"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0" name="Google Shape;5310;p58"/>
            <p:cNvSpPr/>
            <p:nvPr/>
          </p:nvSpPr>
          <p:spPr>
            <a:xfrm>
              <a:off x="6469760" y="2218372"/>
              <a:ext cx="102774" cy="102774"/>
            </a:xfrm>
            <a:custGeom>
              <a:rect b="b" l="l" r="r" t="t"/>
              <a:pathLst>
                <a:path extrusionOk="0" h="102774" w="102774">
                  <a:moveTo>
                    <a:pt x="26099" y="102775"/>
                  </a:moveTo>
                  <a:lnTo>
                    <a:pt x="76676" y="102775"/>
                  </a:lnTo>
                  <a:cubicBezTo>
                    <a:pt x="91059" y="102775"/>
                    <a:pt x="102775" y="91059"/>
                    <a:pt x="102775" y="76676"/>
                  </a:cubicBezTo>
                  <a:lnTo>
                    <a:pt x="102775" y="26098"/>
                  </a:lnTo>
                  <a:cubicBezTo>
                    <a:pt x="102775" y="11716"/>
                    <a:pt x="91059" y="0"/>
                    <a:pt x="76676" y="0"/>
                  </a:cubicBezTo>
                  <a:lnTo>
                    <a:pt x="26099" y="0"/>
                  </a:lnTo>
                  <a:cubicBezTo>
                    <a:pt x="11716" y="0"/>
                    <a:pt x="0" y="11716"/>
                    <a:pt x="0" y="26098"/>
                  </a:cubicBezTo>
                  <a:lnTo>
                    <a:pt x="0" y="76676"/>
                  </a:lnTo>
                  <a:cubicBezTo>
                    <a:pt x="0" y="91059"/>
                    <a:pt x="11716" y="102775"/>
                    <a:pt x="26099" y="102775"/>
                  </a:cubicBezTo>
                  <a:close/>
                  <a:moveTo>
                    <a:pt x="17717" y="26098"/>
                  </a:moveTo>
                  <a:cubicBezTo>
                    <a:pt x="17717" y="21526"/>
                    <a:pt x="21431" y="17717"/>
                    <a:pt x="26099" y="17717"/>
                  </a:cubicBezTo>
                  <a:lnTo>
                    <a:pt x="76676" y="17717"/>
                  </a:lnTo>
                  <a:cubicBezTo>
                    <a:pt x="81248" y="17717"/>
                    <a:pt x="85058" y="21431"/>
                    <a:pt x="85058" y="26098"/>
                  </a:cubicBezTo>
                  <a:lnTo>
                    <a:pt x="85058" y="76676"/>
                  </a:lnTo>
                  <a:cubicBezTo>
                    <a:pt x="85058" y="81248"/>
                    <a:pt x="81344" y="85058"/>
                    <a:pt x="76676" y="85058"/>
                  </a:cubicBezTo>
                  <a:lnTo>
                    <a:pt x="26099" y="85058"/>
                  </a:lnTo>
                  <a:cubicBezTo>
                    <a:pt x="21527" y="85058"/>
                    <a:pt x="17717" y="81343"/>
                    <a:pt x="17717" y="76676"/>
                  </a:cubicBezTo>
                  <a:lnTo>
                    <a:pt x="17717" y="2609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1" name="Google Shape;5311;p58"/>
            <p:cNvSpPr/>
            <p:nvPr/>
          </p:nvSpPr>
          <p:spPr>
            <a:xfrm>
              <a:off x="6032658" y="2655474"/>
              <a:ext cx="102774" cy="102774"/>
            </a:xfrm>
            <a:custGeom>
              <a:rect b="b" l="l" r="r" t="t"/>
              <a:pathLst>
                <a:path extrusionOk="0" h="102774" w="102774">
                  <a:moveTo>
                    <a:pt x="76676" y="0"/>
                  </a:moveTo>
                  <a:lnTo>
                    <a:pt x="26098" y="0"/>
                  </a:lnTo>
                  <a:cubicBezTo>
                    <a:pt x="11716" y="0"/>
                    <a:pt x="0" y="11716"/>
                    <a:pt x="0" y="26098"/>
                  </a:cubicBezTo>
                  <a:lnTo>
                    <a:pt x="0" y="76676"/>
                  </a:lnTo>
                  <a:cubicBezTo>
                    <a:pt x="0" y="91059"/>
                    <a:pt x="11716" y="102775"/>
                    <a:pt x="26098" y="102775"/>
                  </a:cubicBezTo>
                  <a:lnTo>
                    <a:pt x="76676" y="102775"/>
                  </a:lnTo>
                  <a:cubicBezTo>
                    <a:pt x="91059" y="102775"/>
                    <a:pt x="102775" y="91059"/>
                    <a:pt x="102775" y="76676"/>
                  </a:cubicBezTo>
                  <a:lnTo>
                    <a:pt x="102775" y="26098"/>
                  </a:lnTo>
                  <a:cubicBezTo>
                    <a:pt x="102775" y="11716"/>
                    <a:pt x="91059" y="0"/>
                    <a:pt x="76676" y="0"/>
                  </a:cubicBezTo>
                  <a:close/>
                  <a:moveTo>
                    <a:pt x="85058" y="76676"/>
                  </a:moveTo>
                  <a:cubicBezTo>
                    <a:pt x="85058" y="81248"/>
                    <a:pt x="81344" y="85058"/>
                    <a:pt x="76676" y="85058"/>
                  </a:cubicBezTo>
                  <a:lnTo>
                    <a:pt x="26098" y="85058"/>
                  </a:lnTo>
                  <a:cubicBezTo>
                    <a:pt x="21526" y="85058"/>
                    <a:pt x="17716" y="81344"/>
                    <a:pt x="17716" y="76676"/>
                  </a:cubicBezTo>
                  <a:lnTo>
                    <a:pt x="17716" y="26098"/>
                  </a:lnTo>
                  <a:cubicBezTo>
                    <a:pt x="17716" y="21526"/>
                    <a:pt x="21431" y="17717"/>
                    <a:pt x="26098" y="17717"/>
                  </a:cubicBezTo>
                  <a:lnTo>
                    <a:pt x="76676" y="17717"/>
                  </a:lnTo>
                  <a:cubicBezTo>
                    <a:pt x="81248" y="17717"/>
                    <a:pt x="85058" y="21431"/>
                    <a:pt x="85058" y="26098"/>
                  </a:cubicBezTo>
                  <a:lnTo>
                    <a:pt x="85058" y="76676"/>
                  </a:lnTo>
                  <a:lnTo>
                    <a:pt x="85058" y="766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2" name="Google Shape;5312;p58"/>
            <p:cNvSpPr/>
            <p:nvPr/>
          </p:nvSpPr>
          <p:spPr>
            <a:xfrm>
              <a:off x="6153530" y="2253234"/>
              <a:ext cx="35433" cy="17716"/>
            </a:xfrm>
            <a:custGeom>
              <a:rect b="b" l="l" r="r" t="t"/>
              <a:pathLst>
                <a:path extrusionOk="0" h="17716" w="35433">
                  <a:moveTo>
                    <a:pt x="26575" y="0"/>
                  </a:moveTo>
                  <a:lnTo>
                    <a:pt x="8858" y="0"/>
                  </a:lnTo>
                  <a:cubicBezTo>
                    <a:pt x="4000" y="0"/>
                    <a:pt x="0" y="4000"/>
                    <a:pt x="0" y="8858"/>
                  </a:cubicBezTo>
                  <a:cubicBezTo>
                    <a:pt x="0" y="13716"/>
                    <a:pt x="4000" y="17716"/>
                    <a:pt x="8858" y="17716"/>
                  </a:cubicBezTo>
                  <a:lnTo>
                    <a:pt x="26575" y="17716"/>
                  </a:lnTo>
                  <a:cubicBezTo>
                    <a:pt x="31432" y="17716"/>
                    <a:pt x="35433" y="13716"/>
                    <a:pt x="35433" y="8858"/>
                  </a:cubicBezTo>
                  <a:cubicBezTo>
                    <a:pt x="35433" y="4000"/>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3" name="Google Shape;5313;p58"/>
            <p:cNvSpPr/>
            <p:nvPr/>
          </p:nvSpPr>
          <p:spPr>
            <a:xfrm>
              <a:off x="6219348" y="2253329"/>
              <a:ext cx="35433" cy="17716"/>
            </a:xfrm>
            <a:custGeom>
              <a:rect b="b" l="l" r="r" t="t"/>
              <a:pathLst>
                <a:path extrusionOk="0" h="17716" w="35433">
                  <a:moveTo>
                    <a:pt x="8858" y="17717"/>
                  </a:moveTo>
                  <a:lnTo>
                    <a:pt x="26575" y="17717"/>
                  </a:lnTo>
                  <a:cubicBezTo>
                    <a:pt x="31432" y="17717"/>
                    <a:pt x="35433" y="13716"/>
                    <a:pt x="35433" y="8858"/>
                  </a:cubicBezTo>
                  <a:cubicBezTo>
                    <a:pt x="35433" y="4001"/>
                    <a:pt x="31432" y="0"/>
                    <a:pt x="26575" y="0"/>
                  </a:cubicBezTo>
                  <a:lnTo>
                    <a:pt x="8858" y="0"/>
                  </a:lnTo>
                  <a:cubicBezTo>
                    <a:pt x="4000"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4" name="Google Shape;5314;p58"/>
            <p:cNvSpPr/>
            <p:nvPr/>
          </p:nvSpPr>
          <p:spPr>
            <a:xfrm>
              <a:off x="6285165" y="2253329"/>
              <a:ext cx="35433" cy="17716"/>
            </a:xfrm>
            <a:custGeom>
              <a:rect b="b" l="l" r="r" t="t"/>
              <a:pathLst>
                <a:path extrusionOk="0" h="17716" w="35433">
                  <a:moveTo>
                    <a:pt x="8858" y="17717"/>
                  </a:moveTo>
                  <a:lnTo>
                    <a:pt x="26575" y="17717"/>
                  </a:lnTo>
                  <a:cubicBezTo>
                    <a:pt x="31433" y="17717"/>
                    <a:pt x="35433" y="13716"/>
                    <a:pt x="35433" y="8858"/>
                  </a:cubicBezTo>
                  <a:cubicBezTo>
                    <a:pt x="35433" y="4001"/>
                    <a:pt x="31433" y="0"/>
                    <a:pt x="26575" y="0"/>
                  </a:cubicBezTo>
                  <a:lnTo>
                    <a:pt x="8858" y="0"/>
                  </a:lnTo>
                  <a:cubicBezTo>
                    <a:pt x="4001" y="0"/>
                    <a:pt x="0" y="4001"/>
                    <a:pt x="0" y="8858"/>
                  </a:cubicBezTo>
                  <a:cubicBezTo>
                    <a:pt x="0" y="13716"/>
                    <a:pt x="4001"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5" name="Google Shape;5315;p58"/>
            <p:cNvSpPr/>
            <p:nvPr/>
          </p:nvSpPr>
          <p:spPr>
            <a:xfrm>
              <a:off x="6350888" y="2253329"/>
              <a:ext cx="35433" cy="17716"/>
            </a:xfrm>
            <a:custGeom>
              <a:rect b="b" l="l" r="r" t="t"/>
              <a:pathLst>
                <a:path extrusionOk="0" h="17716" w="35433">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6" name="Google Shape;5316;p58"/>
            <p:cNvSpPr/>
            <p:nvPr/>
          </p:nvSpPr>
          <p:spPr>
            <a:xfrm>
              <a:off x="6416706" y="2253329"/>
              <a:ext cx="35433" cy="17716"/>
            </a:xfrm>
            <a:custGeom>
              <a:rect b="b" l="l" r="r" t="t"/>
              <a:pathLst>
                <a:path extrusionOk="0" h="17716" w="35433">
                  <a:moveTo>
                    <a:pt x="8858" y="17717"/>
                  </a:moveTo>
                  <a:lnTo>
                    <a:pt x="26575" y="17717"/>
                  </a:lnTo>
                  <a:cubicBezTo>
                    <a:pt x="31528" y="17717"/>
                    <a:pt x="35433" y="13716"/>
                    <a:pt x="35433" y="8858"/>
                  </a:cubicBezTo>
                  <a:cubicBezTo>
                    <a:pt x="35433" y="4001"/>
                    <a:pt x="31432" y="0"/>
                    <a:pt x="26575" y="0"/>
                  </a:cubicBezTo>
                  <a:lnTo>
                    <a:pt x="8858" y="0"/>
                  </a:lnTo>
                  <a:cubicBezTo>
                    <a:pt x="3905" y="0"/>
                    <a:pt x="0" y="4001"/>
                    <a:pt x="0" y="8858"/>
                  </a:cubicBezTo>
                  <a:cubicBezTo>
                    <a:pt x="0" y="13716"/>
                    <a:pt x="4000" y="17717"/>
                    <a:pt x="8858" y="177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7" name="Google Shape;5317;p58"/>
            <p:cNvSpPr/>
            <p:nvPr/>
          </p:nvSpPr>
          <p:spPr>
            <a:xfrm>
              <a:off x="6153530" y="2705576"/>
              <a:ext cx="35433" cy="17716"/>
            </a:xfrm>
            <a:custGeom>
              <a:rect b="b" l="l" r="r" t="t"/>
              <a:pathLst>
                <a:path extrusionOk="0" h="17716" w="35433">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8" name="Google Shape;5318;p58"/>
            <p:cNvSpPr/>
            <p:nvPr/>
          </p:nvSpPr>
          <p:spPr>
            <a:xfrm>
              <a:off x="6219348" y="2705576"/>
              <a:ext cx="35433" cy="17716"/>
            </a:xfrm>
            <a:custGeom>
              <a:rect b="b" l="l" r="r" t="t"/>
              <a:pathLst>
                <a:path extrusionOk="0" h="17716" w="35433">
                  <a:moveTo>
                    <a:pt x="26575" y="0"/>
                  </a:moveTo>
                  <a:lnTo>
                    <a:pt x="8858" y="0"/>
                  </a:lnTo>
                  <a:cubicBezTo>
                    <a:pt x="4000" y="0"/>
                    <a:pt x="0" y="4001"/>
                    <a:pt x="0" y="8858"/>
                  </a:cubicBezTo>
                  <a:cubicBezTo>
                    <a:pt x="0" y="13716"/>
                    <a:pt x="4000" y="17717"/>
                    <a:pt x="8858" y="17717"/>
                  </a:cubicBezTo>
                  <a:lnTo>
                    <a:pt x="26575" y="17717"/>
                  </a:lnTo>
                  <a:cubicBezTo>
                    <a:pt x="31432" y="17717"/>
                    <a:pt x="35433" y="13716"/>
                    <a:pt x="35433" y="8858"/>
                  </a:cubicBezTo>
                  <a:cubicBezTo>
                    <a:pt x="35433" y="4001"/>
                    <a:pt x="31432"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9" name="Google Shape;5319;p58"/>
            <p:cNvSpPr/>
            <p:nvPr/>
          </p:nvSpPr>
          <p:spPr>
            <a:xfrm>
              <a:off x="6285165" y="2705576"/>
              <a:ext cx="35433" cy="17716"/>
            </a:xfrm>
            <a:custGeom>
              <a:rect b="b" l="l" r="r" t="t"/>
              <a:pathLst>
                <a:path extrusionOk="0" h="17716" w="35433">
                  <a:moveTo>
                    <a:pt x="26575" y="0"/>
                  </a:moveTo>
                  <a:lnTo>
                    <a:pt x="8858" y="0"/>
                  </a:lnTo>
                  <a:cubicBezTo>
                    <a:pt x="4001" y="0"/>
                    <a:pt x="0" y="4001"/>
                    <a:pt x="0" y="8858"/>
                  </a:cubicBezTo>
                  <a:cubicBezTo>
                    <a:pt x="0" y="13716"/>
                    <a:pt x="4001" y="17717"/>
                    <a:pt x="8858" y="17717"/>
                  </a:cubicBezTo>
                  <a:lnTo>
                    <a:pt x="26575" y="17717"/>
                  </a:lnTo>
                  <a:cubicBezTo>
                    <a:pt x="31433" y="17717"/>
                    <a:pt x="35433" y="13716"/>
                    <a:pt x="35433" y="8858"/>
                  </a:cubicBezTo>
                  <a:cubicBezTo>
                    <a:pt x="35433" y="4001"/>
                    <a:pt x="31433" y="0"/>
                    <a:pt x="2657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0" name="Google Shape;5320;p58"/>
            <p:cNvSpPr/>
            <p:nvPr/>
          </p:nvSpPr>
          <p:spPr>
            <a:xfrm>
              <a:off x="6519957" y="2339244"/>
              <a:ext cx="17716" cy="35432"/>
            </a:xfrm>
            <a:custGeom>
              <a:rect b="b" l="l" r="r" t="t"/>
              <a:pathLst>
                <a:path extrusionOk="0" h="35432" w="17716">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1" name="Google Shape;5321;p58"/>
            <p:cNvSpPr/>
            <p:nvPr/>
          </p:nvSpPr>
          <p:spPr>
            <a:xfrm>
              <a:off x="6519957" y="2405062"/>
              <a:ext cx="17716" cy="35432"/>
            </a:xfrm>
            <a:custGeom>
              <a:rect b="b" l="l" r="r" t="t"/>
              <a:pathLst>
                <a:path extrusionOk="0" h="35432" w="17716">
                  <a:moveTo>
                    <a:pt x="17716" y="8858"/>
                  </a:moveTo>
                  <a:cubicBezTo>
                    <a:pt x="17716" y="4001"/>
                    <a:pt x="13716" y="0"/>
                    <a:pt x="8858" y="0"/>
                  </a:cubicBezTo>
                  <a:cubicBezTo>
                    <a:pt x="4000" y="0"/>
                    <a:pt x="0" y="4001"/>
                    <a:pt x="0" y="8858"/>
                  </a:cubicBezTo>
                  <a:lnTo>
                    <a:pt x="0" y="26575"/>
                  </a:lnTo>
                  <a:cubicBezTo>
                    <a:pt x="0" y="31432"/>
                    <a:pt x="4000" y="35433"/>
                    <a:pt x="8858" y="35433"/>
                  </a:cubicBezTo>
                  <a:cubicBezTo>
                    <a:pt x="13716" y="35433"/>
                    <a:pt x="17716" y="31432"/>
                    <a:pt x="17716" y="26575"/>
                  </a:cubicBezTo>
                  <a:lnTo>
                    <a:pt x="17716" y="88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2" name="Google Shape;5322;p58"/>
            <p:cNvSpPr/>
            <p:nvPr/>
          </p:nvSpPr>
          <p:spPr>
            <a:xfrm>
              <a:off x="6519957" y="2470784"/>
              <a:ext cx="17716" cy="35432"/>
            </a:xfrm>
            <a:custGeom>
              <a:rect b="b" l="l" r="r" t="t"/>
              <a:pathLst>
                <a:path extrusionOk="0" h="35432" w="17716">
                  <a:moveTo>
                    <a:pt x="8858" y="0"/>
                  </a:moveTo>
                  <a:cubicBezTo>
                    <a:pt x="3905" y="0"/>
                    <a:pt x="0" y="4001"/>
                    <a:pt x="0" y="8858"/>
                  </a:cubicBezTo>
                  <a:lnTo>
                    <a:pt x="0" y="26575"/>
                  </a:lnTo>
                  <a:cubicBezTo>
                    <a:pt x="0" y="31433"/>
                    <a:pt x="4000" y="35433"/>
                    <a:pt x="8858" y="35433"/>
                  </a:cubicBezTo>
                  <a:cubicBezTo>
                    <a:pt x="13716" y="35433"/>
                    <a:pt x="17716" y="31433"/>
                    <a:pt x="17716" y="26575"/>
                  </a:cubicBezTo>
                  <a:lnTo>
                    <a:pt x="17716" y="8858"/>
                  </a:lnTo>
                  <a:cubicBezTo>
                    <a:pt x="17716" y="4001"/>
                    <a:pt x="13716" y="0"/>
                    <a:pt x="8858"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3" name="Google Shape;5323;p58"/>
            <p:cNvSpPr/>
            <p:nvPr/>
          </p:nvSpPr>
          <p:spPr>
            <a:xfrm>
              <a:off x="6067614" y="2339340"/>
              <a:ext cx="17716" cy="35432"/>
            </a:xfrm>
            <a:custGeom>
              <a:rect b="b" l="l" r="r" t="t"/>
              <a:pathLst>
                <a:path extrusionOk="0" h="35432" w="17716">
                  <a:moveTo>
                    <a:pt x="8858" y="35433"/>
                  </a:moveTo>
                  <a:cubicBezTo>
                    <a:pt x="13716" y="35433"/>
                    <a:pt x="17717" y="31432"/>
                    <a:pt x="17717" y="26575"/>
                  </a:cubicBezTo>
                  <a:lnTo>
                    <a:pt x="17717" y="8858"/>
                  </a:lnTo>
                  <a:cubicBezTo>
                    <a:pt x="17717" y="4001"/>
                    <a:pt x="13716" y="0"/>
                    <a:pt x="8858" y="0"/>
                  </a:cubicBezTo>
                  <a:cubicBezTo>
                    <a:pt x="4001" y="0"/>
                    <a:pt x="0" y="4001"/>
                    <a:pt x="0" y="8858"/>
                  </a:cubicBezTo>
                  <a:lnTo>
                    <a:pt x="0" y="26575"/>
                  </a:lnTo>
                  <a:cubicBezTo>
                    <a:pt x="0" y="31432"/>
                    <a:pt x="4001" y="35433"/>
                    <a:pt x="8858" y="3543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4" name="Google Shape;5324;p58"/>
            <p:cNvSpPr/>
            <p:nvPr/>
          </p:nvSpPr>
          <p:spPr>
            <a:xfrm>
              <a:off x="6067519" y="2405062"/>
              <a:ext cx="17716" cy="35432"/>
            </a:xfrm>
            <a:custGeom>
              <a:rect b="b" l="l" r="r" t="t"/>
              <a:pathLst>
                <a:path extrusionOk="0" h="35432"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5" name="Google Shape;5325;p58"/>
            <p:cNvSpPr/>
            <p:nvPr/>
          </p:nvSpPr>
          <p:spPr>
            <a:xfrm>
              <a:off x="6067519" y="2470880"/>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6" name="Google Shape;5326;p58"/>
            <p:cNvSpPr/>
            <p:nvPr/>
          </p:nvSpPr>
          <p:spPr>
            <a:xfrm>
              <a:off x="6067519" y="2536697"/>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7" name="Google Shape;5327;p58"/>
            <p:cNvSpPr/>
            <p:nvPr/>
          </p:nvSpPr>
          <p:spPr>
            <a:xfrm>
              <a:off x="6067519" y="2602515"/>
              <a:ext cx="17716" cy="35433"/>
            </a:xfrm>
            <a:custGeom>
              <a:rect b="b" l="l" r="r" t="t"/>
              <a:pathLst>
                <a:path extrusionOk="0" h="35433" w="17716">
                  <a:moveTo>
                    <a:pt x="0" y="26575"/>
                  </a:moveTo>
                  <a:cubicBezTo>
                    <a:pt x="0" y="31432"/>
                    <a:pt x="4000" y="35433"/>
                    <a:pt x="8858" y="35433"/>
                  </a:cubicBezTo>
                  <a:cubicBezTo>
                    <a:pt x="13716" y="35433"/>
                    <a:pt x="17716" y="31432"/>
                    <a:pt x="17716" y="26575"/>
                  </a:cubicBezTo>
                  <a:lnTo>
                    <a:pt x="17716" y="8858"/>
                  </a:lnTo>
                  <a:cubicBezTo>
                    <a:pt x="17716" y="4001"/>
                    <a:pt x="13716" y="0"/>
                    <a:pt x="8858" y="0"/>
                  </a:cubicBezTo>
                  <a:cubicBezTo>
                    <a:pt x="4000" y="0"/>
                    <a:pt x="0" y="4001"/>
                    <a:pt x="0" y="8858"/>
                  </a:cubicBezTo>
                  <a:lnTo>
                    <a:pt x="0" y="265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8" name="Google Shape;5328;p58"/>
            <p:cNvSpPr/>
            <p:nvPr/>
          </p:nvSpPr>
          <p:spPr>
            <a:xfrm>
              <a:off x="6242844" y="2428466"/>
              <a:ext cx="396138" cy="396076"/>
            </a:xfrm>
            <a:custGeom>
              <a:rect b="b" l="l" r="r" t="t"/>
              <a:pathLst>
                <a:path extrusionOk="0" h="396076" w="396138">
                  <a:moveTo>
                    <a:pt x="395984" y="155761"/>
                  </a:moveTo>
                  <a:cubicBezTo>
                    <a:pt x="395318" y="148141"/>
                    <a:pt x="390555" y="141759"/>
                    <a:pt x="383412" y="138997"/>
                  </a:cubicBezTo>
                  <a:lnTo>
                    <a:pt x="142524" y="46033"/>
                  </a:lnTo>
                  <a:cubicBezTo>
                    <a:pt x="137952" y="44223"/>
                    <a:pt x="132808" y="46509"/>
                    <a:pt x="130999" y="51081"/>
                  </a:cubicBezTo>
                  <a:cubicBezTo>
                    <a:pt x="129189" y="55653"/>
                    <a:pt x="131475" y="60797"/>
                    <a:pt x="136047" y="62606"/>
                  </a:cubicBezTo>
                  <a:lnTo>
                    <a:pt x="376934" y="155570"/>
                  </a:lnTo>
                  <a:cubicBezTo>
                    <a:pt x="377696" y="155856"/>
                    <a:pt x="378077" y="156428"/>
                    <a:pt x="378173" y="157190"/>
                  </a:cubicBezTo>
                  <a:cubicBezTo>
                    <a:pt x="378173" y="157952"/>
                    <a:pt x="377887" y="158618"/>
                    <a:pt x="377220" y="158999"/>
                  </a:cubicBezTo>
                  <a:lnTo>
                    <a:pt x="247871" y="235580"/>
                  </a:lnTo>
                  <a:lnTo>
                    <a:pt x="36606" y="24316"/>
                  </a:lnTo>
                  <a:lnTo>
                    <a:pt x="95947" y="47176"/>
                  </a:lnTo>
                  <a:cubicBezTo>
                    <a:pt x="100519" y="48986"/>
                    <a:pt x="105662" y="46700"/>
                    <a:pt x="107472" y="42128"/>
                  </a:cubicBezTo>
                  <a:cubicBezTo>
                    <a:pt x="109282" y="37556"/>
                    <a:pt x="106996" y="32412"/>
                    <a:pt x="102424" y="30602"/>
                  </a:cubicBezTo>
                  <a:lnTo>
                    <a:pt x="26700" y="1361"/>
                  </a:lnTo>
                  <a:cubicBezTo>
                    <a:pt x="19366" y="-1497"/>
                    <a:pt x="11270" y="218"/>
                    <a:pt x="5745" y="5837"/>
                  </a:cubicBezTo>
                  <a:cubicBezTo>
                    <a:pt x="5745" y="5837"/>
                    <a:pt x="5745" y="5837"/>
                    <a:pt x="5745" y="5837"/>
                  </a:cubicBezTo>
                  <a:cubicBezTo>
                    <a:pt x="5745" y="5837"/>
                    <a:pt x="5745" y="5837"/>
                    <a:pt x="5745" y="5837"/>
                  </a:cubicBezTo>
                  <a:cubicBezTo>
                    <a:pt x="221" y="11457"/>
                    <a:pt x="-1494" y="19458"/>
                    <a:pt x="1364" y="26792"/>
                  </a:cubicBezTo>
                  <a:lnTo>
                    <a:pt x="139000" y="383504"/>
                  </a:lnTo>
                  <a:cubicBezTo>
                    <a:pt x="141762" y="390647"/>
                    <a:pt x="148144" y="395410"/>
                    <a:pt x="155764" y="396077"/>
                  </a:cubicBezTo>
                  <a:cubicBezTo>
                    <a:pt x="156335" y="396077"/>
                    <a:pt x="156907" y="396077"/>
                    <a:pt x="157479" y="396077"/>
                  </a:cubicBezTo>
                  <a:cubicBezTo>
                    <a:pt x="164432" y="396077"/>
                    <a:pt x="170813" y="392457"/>
                    <a:pt x="174338" y="386456"/>
                  </a:cubicBezTo>
                  <a:lnTo>
                    <a:pt x="218153" y="312352"/>
                  </a:lnTo>
                  <a:cubicBezTo>
                    <a:pt x="220629" y="308161"/>
                    <a:pt x="219296" y="302636"/>
                    <a:pt x="215009" y="300160"/>
                  </a:cubicBezTo>
                  <a:cubicBezTo>
                    <a:pt x="210723" y="297683"/>
                    <a:pt x="205389" y="299017"/>
                    <a:pt x="202817" y="303303"/>
                  </a:cubicBezTo>
                  <a:lnTo>
                    <a:pt x="159002" y="377408"/>
                  </a:lnTo>
                  <a:cubicBezTo>
                    <a:pt x="158621" y="378074"/>
                    <a:pt x="157955" y="378360"/>
                    <a:pt x="157193" y="378360"/>
                  </a:cubicBezTo>
                  <a:cubicBezTo>
                    <a:pt x="156431" y="378360"/>
                    <a:pt x="155859" y="377884"/>
                    <a:pt x="155573" y="377122"/>
                  </a:cubicBezTo>
                  <a:lnTo>
                    <a:pt x="24319" y="36889"/>
                  </a:lnTo>
                  <a:lnTo>
                    <a:pt x="235583" y="248153"/>
                  </a:lnTo>
                  <a:lnTo>
                    <a:pt x="224915" y="266251"/>
                  </a:lnTo>
                  <a:cubicBezTo>
                    <a:pt x="222439" y="270442"/>
                    <a:pt x="223772" y="275966"/>
                    <a:pt x="228058" y="278443"/>
                  </a:cubicBezTo>
                  <a:cubicBezTo>
                    <a:pt x="229487" y="279300"/>
                    <a:pt x="231012" y="279681"/>
                    <a:pt x="232535" y="279681"/>
                  </a:cubicBezTo>
                  <a:cubicBezTo>
                    <a:pt x="235583" y="279681"/>
                    <a:pt x="238536" y="278157"/>
                    <a:pt x="240155" y="275300"/>
                  </a:cubicBezTo>
                  <a:lnTo>
                    <a:pt x="253205" y="253297"/>
                  </a:lnTo>
                  <a:lnTo>
                    <a:pt x="386459" y="174430"/>
                  </a:lnTo>
                  <a:cubicBezTo>
                    <a:pt x="393032" y="170525"/>
                    <a:pt x="396651" y="163476"/>
                    <a:pt x="396080" y="155856"/>
                  </a:cubicBezTo>
                  <a:lnTo>
                    <a:pt x="396080" y="1558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29" name="Google Shape;5329;p58"/>
          <p:cNvGrpSpPr/>
          <p:nvPr/>
        </p:nvGrpSpPr>
        <p:grpSpPr>
          <a:xfrm>
            <a:off x="5957068" y="1989390"/>
            <a:ext cx="294924" cy="294950"/>
            <a:chOff x="6959870" y="2198941"/>
            <a:chExt cx="543638" cy="543686"/>
          </a:xfrm>
        </p:grpSpPr>
        <p:sp>
          <p:nvSpPr>
            <p:cNvPr id="5330" name="Google Shape;5330;p58"/>
            <p:cNvSpPr/>
            <p:nvPr/>
          </p:nvSpPr>
          <p:spPr>
            <a:xfrm>
              <a:off x="6959917" y="2369177"/>
              <a:ext cx="42021" cy="223908"/>
            </a:xfrm>
            <a:custGeom>
              <a:rect b="b" l="l" r="r" t="t"/>
              <a:pathLst>
                <a:path extrusionOk="0" h="223908" w="42021">
                  <a:moveTo>
                    <a:pt x="41243" y="212288"/>
                  </a:moveTo>
                  <a:cubicBezTo>
                    <a:pt x="24574" y="177617"/>
                    <a:pt x="16097" y="140374"/>
                    <a:pt x="16097" y="101608"/>
                  </a:cubicBezTo>
                  <a:cubicBezTo>
                    <a:pt x="16097" y="70366"/>
                    <a:pt x="21622" y="39790"/>
                    <a:pt x="32671" y="10930"/>
                  </a:cubicBezTo>
                  <a:cubicBezTo>
                    <a:pt x="34290" y="6739"/>
                    <a:pt x="32194" y="2071"/>
                    <a:pt x="28004" y="547"/>
                  </a:cubicBezTo>
                  <a:cubicBezTo>
                    <a:pt x="23813" y="-1072"/>
                    <a:pt x="19145" y="1024"/>
                    <a:pt x="17621" y="5215"/>
                  </a:cubicBezTo>
                  <a:cubicBezTo>
                    <a:pt x="5905" y="35980"/>
                    <a:pt x="0" y="68461"/>
                    <a:pt x="0" y="101703"/>
                  </a:cubicBezTo>
                  <a:cubicBezTo>
                    <a:pt x="0" y="142946"/>
                    <a:pt x="8954" y="182475"/>
                    <a:pt x="26670" y="219337"/>
                  </a:cubicBezTo>
                  <a:cubicBezTo>
                    <a:pt x="28099" y="222194"/>
                    <a:pt x="30956" y="223909"/>
                    <a:pt x="33909" y="223909"/>
                  </a:cubicBezTo>
                  <a:cubicBezTo>
                    <a:pt x="35052" y="223909"/>
                    <a:pt x="36290" y="223623"/>
                    <a:pt x="37433" y="223147"/>
                  </a:cubicBezTo>
                  <a:cubicBezTo>
                    <a:pt x="41434" y="221242"/>
                    <a:pt x="43148" y="216384"/>
                    <a:pt x="41243" y="21238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1" name="Google Shape;5331;p58"/>
            <p:cNvSpPr/>
            <p:nvPr/>
          </p:nvSpPr>
          <p:spPr>
            <a:xfrm>
              <a:off x="6986968" y="2198941"/>
              <a:ext cx="516540" cy="543591"/>
            </a:xfrm>
            <a:custGeom>
              <a:rect b="b" l="l" r="r" t="t"/>
              <a:pathLst>
                <a:path extrusionOk="0" h="543591" w="516540">
                  <a:moveTo>
                    <a:pt x="437007" y="79629"/>
                  </a:moveTo>
                  <a:cubicBezTo>
                    <a:pt x="385667" y="28289"/>
                    <a:pt x="317373" y="0"/>
                    <a:pt x="244792" y="0"/>
                  </a:cubicBezTo>
                  <a:cubicBezTo>
                    <a:pt x="193072" y="0"/>
                    <a:pt x="142780" y="14573"/>
                    <a:pt x="99346" y="42101"/>
                  </a:cubicBezTo>
                  <a:cubicBezTo>
                    <a:pt x="57055" y="68961"/>
                    <a:pt x="23050" y="106775"/>
                    <a:pt x="857" y="151543"/>
                  </a:cubicBezTo>
                  <a:cubicBezTo>
                    <a:pt x="-1143" y="155543"/>
                    <a:pt x="476" y="160401"/>
                    <a:pt x="4477" y="162401"/>
                  </a:cubicBezTo>
                  <a:cubicBezTo>
                    <a:pt x="8477" y="164402"/>
                    <a:pt x="13335" y="162782"/>
                    <a:pt x="15335" y="158782"/>
                  </a:cubicBezTo>
                  <a:cubicBezTo>
                    <a:pt x="36195" y="116586"/>
                    <a:pt x="68199" y="81058"/>
                    <a:pt x="107918" y="55817"/>
                  </a:cubicBezTo>
                  <a:cubicBezTo>
                    <a:pt x="148780" y="29909"/>
                    <a:pt x="196024" y="16193"/>
                    <a:pt x="244697" y="16193"/>
                  </a:cubicBezTo>
                  <a:cubicBezTo>
                    <a:pt x="312991" y="16193"/>
                    <a:pt x="377190" y="42767"/>
                    <a:pt x="425482" y="91059"/>
                  </a:cubicBezTo>
                  <a:cubicBezTo>
                    <a:pt x="473773" y="139351"/>
                    <a:pt x="500348" y="203549"/>
                    <a:pt x="500348" y="271844"/>
                  </a:cubicBezTo>
                  <a:cubicBezTo>
                    <a:pt x="500348" y="340138"/>
                    <a:pt x="473773" y="404336"/>
                    <a:pt x="425482" y="452628"/>
                  </a:cubicBezTo>
                  <a:cubicBezTo>
                    <a:pt x="377190" y="500920"/>
                    <a:pt x="312991" y="527495"/>
                    <a:pt x="244697" y="527495"/>
                  </a:cubicBezTo>
                  <a:cubicBezTo>
                    <a:pt x="205740" y="527495"/>
                    <a:pt x="168307" y="518922"/>
                    <a:pt x="133540" y="502158"/>
                  </a:cubicBezTo>
                  <a:cubicBezTo>
                    <a:pt x="129540" y="500253"/>
                    <a:pt x="124682" y="501872"/>
                    <a:pt x="122777" y="505873"/>
                  </a:cubicBezTo>
                  <a:cubicBezTo>
                    <a:pt x="120872" y="509873"/>
                    <a:pt x="122491" y="514731"/>
                    <a:pt x="126492" y="516636"/>
                  </a:cubicBezTo>
                  <a:cubicBezTo>
                    <a:pt x="163544" y="534543"/>
                    <a:pt x="203263" y="543592"/>
                    <a:pt x="244697" y="543592"/>
                  </a:cubicBezTo>
                  <a:cubicBezTo>
                    <a:pt x="317278" y="543592"/>
                    <a:pt x="385572" y="515303"/>
                    <a:pt x="436912" y="463963"/>
                  </a:cubicBezTo>
                  <a:cubicBezTo>
                    <a:pt x="488251" y="412623"/>
                    <a:pt x="516541" y="344329"/>
                    <a:pt x="516541" y="271748"/>
                  </a:cubicBezTo>
                  <a:cubicBezTo>
                    <a:pt x="516541" y="199168"/>
                    <a:pt x="488251" y="130874"/>
                    <a:pt x="436912" y="795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2" name="Google Shape;5332;p58"/>
            <p:cNvSpPr/>
            <p:nvPr/>
          </p:nvSpPr>
          <p:spPr>
            <a:xfrm>
              <a:off x="7024496" y="2263521"/>
              <a:ext cx="401784" cy="298132"/>
            </a:xfrm>
            <a:custGeom>
              <a:rect b="b" l="l" r="r" t="t"/>
              <a:pathLst>
                <a:path extrusionOk="0" h="298132" w="401784">
                  <a:moveTo>
                    <a:pt x="401288" y="134493"/>
                  </a:moveTo>
                  <a:cubicBezTo>
                    <a:pt x="386620" y="95440"/>
                    <a:pt x="360807" y="62008"/>
                    <a:pt x="326517" y="37814"/>
                  </a:cubicBezTo>
                  <a:cubicBezTo>
                    <a:pt x="291465" y="13145"/>
                    <a:pt x="250222" y="0"/>
                    <a:pt x="207169" y="0"/>
                  </a:cubicBezTo>
                  <a:cubicBezTo>
                    <a:pt x="92869" y="0"/>
                    <a:pt x="0" y="92964"/>
                    <a:pt x="0" y="207169"/>
                  </a:cubicBezTo>
                  <a:cubicBezTo>
                    <a:pt x="0" y="237268"/>
                    <a:pt x="6287" y="266224"/>
                    <a:pt x="18669" y="293370"/>
                  </a:cubicBezTo>
                  <a:cubicBezTo>
                    <a:pt x="20002" y="296323"/>
                    <a:pt x="22955" y="298132"/>
                    <a:pt x="26003" y="298132"/>
                  </a:cubicBezTo>
                  <a:cubicBezTo>
                    <a:pt x="27146" y="298132"/>
                    <a:pt x="28289" y="297942"/>
                    <a:pt x="29337" y="297371"/>
                  </a:cubicBezTo>
                  <a:cubicBezTo>
                    <a:pt x="33433" y="295561"/>
                    <a:pt x="35147" y="290703"/>
                    <a:pt x="33338" y="286703"/>
                  </a:cubicBezTo>
                  <a:cubicBezTo>
                    <a:pt x="21907" y="261747"/>
                    <a:pt x="16097" y="234982"/>
                    <a:pt x="16097" y="207264"/>
                  </a:cubicBezTo>
                  <a:cubicBezTo>
                    <a:pt x="16097" y="101918"/>
                    <a:pt x="101822" y="16192"/>
                    <a:pt x="207169" y="16192"/>
                  </a:cubicBezTo>
                  <a:cubicBezTo>
                    <a:pt x="246793" y="16192"/>
                    <a:pt x="284893" y="28194"/>
                    <a:pt x="317182" y="51054"/>
                  </a:cubicBezTo>
                  <a:cubicBezTo>
                    <a:pt x="348805" y="73343"/>
                    <a:pt x="372618" y="104203"/>
                    <a:pt x="386143" y="140208"/>
                  </a:cubicBezTo>
                  <a:cubicBezTo>
                    <a:pt x="387667" y="144399"/>
                    <a:pt x="392335" y="146495"/>
                    <a:pt x="396526" y="144971"/>
                  </a:cubicBezTo>
                  <a:cubicBezTo>
                    <a:pt x="400717" y="143447"/>
                    <a:pt x="402812" y="138779"/>
                    <a:pt x="401288" y="13458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3" name="Google Shape;5333;p58"/>
            <p:cNvSpPr/>
            <p:nvPr/>
          </p:nvSpPr>
          <p:spPr>
            <a:xfrm>
              <a:off x="7141903" y="2417823"/>
              <a:ext cx="296835" cy="260129"/>
            </a:xfrm>
            <a:custGeom>
              <a:rect b="b" l="l" r="r" t="t"/>
              <a:pathLst>
                <a:path extrusionOk="0" h="260129" w="296835">
                  <a:moveTo>
                    <a:pt x="291787" y="6289"/>
                  </a:moveTo>
                  <a:cubicBezTo>
                    <a:pt x="290739" y="1907"/>
                    <a:pt x="286453" y="-760"/>
                    <a:pt x="282071" y="193"/>
                  </a:cubicBezTo>
                  <a:cubicBezTo>
                    <a:pt x="277690" y="1240"/>
                    <a:pt x="275023" y="5527"/>
                    <a:pt x="275975" y="9908"/>
                  </a:cubicBezTo>
                  <a:cubicBezTo>
                    <a:pt x="279214" y="23910"/>
                    <a:pt x="280833" y="38388"/>
                    <a:pt x="280833" y="52961"/>
                  </a:cubicBezTo>
                  <a:cubicBezTo>
                    <a:pt x="280833" y="158308"/>
                    <a:pt x="195108" y="244033"/>
                    <a:pt x="89762" y="244033"/>
                  </a:cubicBezTo>
                  <a:cubicBezTo>
                    <a:pt x="62425" y="244033"/>
                    <a:pt x="36041" y="238413"/>
                    <a:pt x="11371" y="227269"/>
                  </a:cubicBezTo>
                  <a:cubicBezTo>
                    <a:pt x="7275" y="225459"/>
                    <a:pt x="2513" y="227269"/>
                    <a:pt x="703" y="231269"/>
                  </a:cubicBezTo>
                  <a:cubicBezTo>
                    <a:pt x="-1107" y="235365"/>
                    <a:pt x="703" y="240127"/>
                    <a:pt x="4703" y="241937"/>
                  </a:cubicBezTo>
                  <a:cubicBezTo>
                    <a:pt x="31468" y="254034"/>
                    <a:pt x="60139" y="260130"/>
                    <a:pt x="89666" y="260130"/>
                  </a:cubicBezTo>
                  <a:cubicBezTo>
                    <a:pt x="203966" y="260130"/>
                    <a:pt x="296835" y="167166"/>
                    <a:pt x="296835" y="52961"/>
                  </a:cubicBezTo>
                  <a:cubicBezTo>
                    <a:pt x="296835" y="37245"/>
                    <a:pt x="295025" y="21529"/>
                    <a:pt x="291596" y="628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4" name="Google Shape;5334;p58"/>
            <p:cNvSpPr/>
            <p:nvPr/>
          </p:nvSpPr>
          <p:spPr>
            <a:xfrm>
              <a:off x="7091457" y="2330577"/>
              <a:ext cx="280606" cy="280511"/>
            </a:xfrm>
            <a:custGeom>
              <a:rect b="b" l="l" r="r" t="t"/>
              <a:pathLst>
                <a:path extrusionOk="0" h="280511" w="280606">
                  <a:moveTo>
                    <a:pt x="140303" y="0"/>
                  </a:moveTo>
                  <a:cubicBezTo>
                    <a:pt x="62960" y="0"/>
                    <a:pt x="0" y="62960"/>
                    <a:pt x="0" y="140208"/>
                  </a:cubicBezTo>
                  <a:cubicBezTo>
                    <a:pt x="0" y="157924"/>
                    <a:pt x="3238" y="175260"/>
                    <a:pt x="9715" y="191643"/>
                  </a:cubicBezTo>
                  <a:cubicBezTo>
                    <a:pt x="11335" y="195834"/>
                    <a:pt x="16002" y="197834"/>
                    <a:pt x="20193" y="196215"/>
                  </a:cubicBezTo>
                  <a:cubicBezTo>
                    <a:pt x="24384" y="194596"/>
                    <a:pt x="26384" y="189928"/>
                    <a:pt x="24765" y="185738"/>
                  </a:cubicBezTo>
                  <a:cubicBezTo>
                    <a:pt x="19050" y="171260"/>
                    <a:pt x="16192" y="155924"/>
                    <a:pt x="16192" y="140208"/>
                  </a:cubicBezTo>
                  <a:cubicBezTo>
                    <a:pt x="16192" y="71818"/>
                    <a:pt x="71818" y="16097"/>
                    <a:pt x="140303" y="16097"/>
                  </a:cubicBezTo>
                  <a:cubicBezTo>
                    <a:pt x="208788" y="16097"/>
                    <a:pt x="264414" y="71723"/>
                    <a:pt x="264414" y="140208"/>
                  </a:cubicBezTo>
                  <a:cubicBezTo>
                    <a:pt x="264414" y="208693"/>
                    <a:pt x="208693" y="264319"/>
                    <a:pt x="140303" y="264319"/>
                  </a:cubicBezTo>
                  <a:cubicBezTo>
                    <a:pt x="124587" y="264319"/>
                    <a:pt x="109252" y="261461"/>
                    <a:pt x="94774" y="255746"/>
                  </a:cubicBezTo>
                  <a:cubicBezTo>
                    <a:pt x="90583" y="254127"/>
                    <a:pt x="85915" y="256127"/>
                    <a:pt x="84296" y="260318"/>
                  </a:cubicBezTo>
                  <a:cubicBezTo>
                    <a:pt x="82677" y="264509"/>
                    <a:pt x="84677" y="269176"/>
                    <a:pt x="88868" y="270796"/>
                  </a:cubicBezTo>
                  <a:cubicBezTo>
                    <a:pt x="105251" y="277273"/>
                    <a:pt x="122587" y="280511"/>
                    <a:pt x="140303" y="280511"/>
                  </a:cubicBezTo>
                  <a:cubicBezTo>
                    <a:pt x="217646" y="280511"/>
                    <a:pt x="280606" y="217551"/>
                    <a:pt x="280606" y="140208"/>
                  </a:cubicBezTo>
                  <a:cubicBezTo>
                    <a:pt x="280606" y="62865"/>
                    <a:pt x="217646" y="0"/>
                    <a:pt x="140303"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5" name="Google Shape;5335;p58"/>
            <p:cNvSpPr/>
            <p:nvPr/>
          </p:nvSpPr>
          <p:spPr>
            <a:xfrm>
              <a:off x="7158894" y="2398014"/>
              <a:ext cx="145637" cy="145732"/>
            </a:xfrm>
            <a:custGeom>
              <a:rect b="b" l="l" r="r" t="t"/>
              <a:pathLst>
                <a:path extrusionOk="0" h="145732" w="145637">
                  <a:moveTo>
                    <a:pt x="72866" y="0"/>
                  </a:moveTo>
                  <a:cubicBezTo>
                    <a:pt x="32671" y="0"/>
                    <a:pt x="0" y="32671"/>
                    <a:pt x="0" y="72866"/>
                  </a:cubicBezTo>
                  <a:cubicBezTo>
                    <a:pt x="0" y="77057"/>
                    <a:pt x="381" y="81343"/>
                    <a:pt x="1048" y="85439"/>
                  </a:cubicBezTo>
                  <a:cubicBezTo>
                    <a:pt x="1810" y="89821"/>
                    <a:pt x="6001" y="92774"/>
                    <a:pt x="10382" y="92011"/>
                  </a:cubicBezTo>
                  <a:cubicBezTo>
                    <a:pt x="14764" y="91250"/>
                    <a:pt x="17717" y="87059"/>
                    <a:pt x="16954" y="82677"/>
                  </a:cubicBezTo>
                  <a:cubicBezTo>
                    <a:pt x="16383" y="79438"/>
                    <a:pt x="16097" y="76105"/>
                    <a:pt x="16097" y="72866"/>
                  </a:cubicBezTo>
                  <a:cubicBezTo>
                    <a:pt x="16097" y="41624"/>
                    <a:pt x="41529" y="16192"/>
                    <a:pt x="72771" y="16192"/>
                  </a:cubicBezTo>
                  <a:cubicBezTo>
                    <a:pt x="104013" y="16192"/>
                    <a:pt x="129445" y="41624"/>
                    <a:pt x="129445" y="72866"/>
                  </a:cubicBezTo>
                  <a:cubicBezTo>
                    <a:pt x="129445" y="104108"/>
                    <a:pt x="104013" y="129540"/>
                    <a:pt x="72771" y="129540"/>
                  </a:cubicBezTo>
                  <a:cubicBezTo>
                    <a:pt x="68294" y="129540"/>
                    <a:pt x="63913" y="129064"/>
                    <a:pt x="59627" y="128016"/>
                  </a:cubicBezTo>
                  <a:cubicBezTo>
                    <a:pt x="55245" y="126968"/>
                    <a:pt x="50959" y="129635"/>
                    <a:pt x="49911" y="134017"/>
                  </a:cubicBezTo>
                  <a:cubicBezTo>
                    <a:pt x="48863" y="138398"/>
                    <a:pt x="51530" y="142685"/>
                    <a:pt x="55912" y="143732"/>
                  </a:cubicBezTo>
                  <a:cubicBezTo>
                    <a:pt x="61436" y="145066"/>
                    <a:pt x="67056" y="145733"/>
                    <a:pt x="72771" y="145733"/>
                  </a:cubicBezTo>
                  <a:cubicBezTo>
                    <a:pt x="112967" y="145733"/>
                    <a:pt x="145637" y="113062"/>
                    <a:pt x="145637" y="72866"/>
                  </a:cubicBezTo>
                  <a:cubicBezTo>
                    <a:pt x="145637" y="32671"/>
                    <a:pt x="112967" y="0"/>
                    <a:pt x="7277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6" name="Google Shape;5336;p58"/>
            <p:cNvSpPr/>
            <p:nvPr/>
          </p:nvSpPr>
          <p:spPr>
            <a:xfrm>
              <a:off x="6959870" y="2462703"/>
              <a:ext cx="279875" cy="279924"/>
            </a:xfrm>
            <a:custGeom>
              <a:rect b="b" l="l" r="r" t="t"/>
              <a:pathLst>
                <a:path extrusionOk="0" h="279924" w="279875">
                  <a:moveTo>
                    <a:pt x="277509" y="2366"/>
                  </a:moveTo>
                  <a:cubicBezTo>
                    <a:pt x="274938" y="-206"/>
                    <a:pt x="270842" y="-777"/>
                    <a:pt x="267699" y="1128"/>
                  </a:cubicBezTo>
                  <a:lnTo>
                    <a:pt x="3951" y="158767"/>
                  </a:lnTo>
                  <a:cubicBezTo>
                    <a:pt x="904" y="160576"/>
                    <a:pt x="-621" y="164196"/>
                    <a:pt x="237" y="167625"/>
                  </a:cubicBezTo>
                  <a:cubicBezTo>
                    <a:pt x="1094" y="171054"/>
                    <a:pt x="4047" y="173530"/>
                    <a:pt x="7571" y="173816"/>
                  </a:cubicBezTo>
                  <a:lnTo>
                    <a:pt x="100059" y="180007"/>
                  </a:lnTo>
                  <a:lnTo>
                    <a:pt x="107298" y="272495"/>
                  </a:lnTo>
                  <a:cubicBezTo>
                    <a:pt x="107583" y="276019"/>
                    <a:pt x="110060" y="278972"/>
                    <a:pt x="113489" y="279734"/>
                  </a:cubicBezTo>
                  <a:cubicBezTo>
                    <a:pt x="114061" y="279829"/>
                    <a:pt x="114727" y="279925"/>
                    <a:pt x="115299" y="279925"/>
                  </a:cubicBezTo>
                  <a:cubicBezTo>
                    <a:pt x="118061" y="279925"/>
                    <a:pt x="120728" y="278496"/>
                    <a:pt x="122252" y="275924"/>
                  </a:cubicBezTo>
                  <a:lnTo>
                    <a:pt x="278748" y="12177"/>
                  </a:lnTo>
                  <a:cubicBezTo>
                    <a:pt x="280653" y="9034"/>
                    <a:pt x="280081" y="4938"/>
                    <a:pt x="277509" y="2366"/>
                  </a:cubicBezTo>
                  <a:close/>
                  <a:moveTo>
                    <a:pt x="121299" y="245825"/>
                  </a:moveTo>
                  <a:lnTo>
                    <a:pt x="115489" y="171816"/>
                  </a:lnTo>
                  <a:cubicBezTo>
                    <a:pt x="115204" y="167815"/>
                    <a:pt x="111965" y="164672"/>
                    <a:pt x="107964" y="164386"/>
                  </a:cubicBezTo>
                  <a:lnTo>
                    <a:pt x="34336" y="159433"/>
                  </a:lnTo>
                  <a:lnTo>
                    <a:pt x="248649" y="31417"/>
                  </a:lnTo>
                  <a:lnTo>
                    <a:pt x="121395" y="24592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37" name="Google Shape;5337;p58"/>
          <p:cNvGrpSpPr/>
          <p:nvPr/>
        </p:nvGrpSpPr>
        <p:grpSpPr>
          <a:xfrm>
            <a:off x="6834195" y="1990134"/>
            <a:ext cx="284095" cy="293461"/>
            <a:chOff x="7705553" y="2230674"/>
            <a:chExt cx="541443" cy="559293"/>
          </a:xfrm>
        </p:grpSpPr>
        <p:sp>
          <p:nvSpPr>
            <p:cNvPr id="5338" name="Google Shape;5338;p58"/>
            <p:cNvSpPr/>
            <p:nvPr/>
          </p:nvSpPr>
          <p:spPr>
            <a:xfrm>
              <a:off x="7843956" y="2551679"/>
              <a:ext cx="94267" cy="95605"/>
            </a:xfrm>
            <a:custGeom>
              <a:rect b="b" l="l" r="r" t="t"/>
              <a:pathLst>
                <a:path extrusionOk="0" h="95605" w="94267">
                  <a:moveTo>
                    <a:pt x="82463" y="36072"/>
                  </a:moveTo>
                  <a:cubicBezTo>
                    <a:pt x="54745" y="14831"/>
                    <a:pt x="33028" y="52645"/>
                    <a:pt x="19693" y="42549"/>
                  </a:cubicBezTo>
                  <a:cubicBezTo>
                    <a:pt x="14550" y="38644"/>
                    <a:pt x="14835" y="31881"/>
                    <a:pt x="20741" y="24166"/>
                  </a:cubicBezTo>
                  <a:cubicBezTo>
                    <a:pt x="27599" y="15212"/>
                    <a:pt x="33600" y="15879"/>
                    <a:pt x="36171" y="12545"/>
                  </a:cubicBezTo>
                  <a:cubicBezTo>
                    <a:pt x="39124" y="8735"/>
                    <a:pt x="35504" y="3211"/>
                    <a:pt x="33028" y="1306"/>
                  </a:cubicBezTo>
                  <a:cubicBezTo>
                    <a:pt x="25979" y="-4124"/>
                    <a:pt x="13692" y="8735"/>
                    <a:pt x="8834" y="15022"/>
                  </a:cubicBezTo>
                  <a:cubicBezTo>
                    <a:pt x="-595" y="27309"/>
                    <a:pt x="-5643" y="45216"/>
                    <a:pt x="10263" y="57408"/>
                  </a:cubicBezTo>
                  <a:cubicBezTo>
                    <a:pt x="35600" y="76839"/>
                    <a:pt x="57031" y="38739"/>
                    <a:pt x="73128" y="51026"/>
                  </a:cubicBezTo>
                  <a:cubicBezTo>
                    <a:pt x="79510" y="55979"/>
                    <a:pt x="78176" y="63695"/>
                    <a:pt x="73224" y="70171"/>
                  </a:cubicBezTo>
                  <a:cubicBezTo>
                    <a:pt x="64842" y="81125"/>
                    <a:pt x="54364" y="77696"/>
                    <a:pt x="51030" y="82078"/>
                  </a:cubicBezTo>
                  <a:cubicBezTo>
                    <a:pt x="48459" y="85412"/>
                    <a:pt x="50840" y="91603"/>
                    <a:pt x="53888" y="93889"/>
                  </a:cubicBezTo>
                  <a:cubicBezTo>
                    <a:pt x="60079" y="98651"/>
                    <a:pt x="75414" y="93413"/>
                    <a:pt x="86082" y="79316"/>
                  </a:cubicBezTo>
                  <a:cubicBezTo>
                    <a:pt x="97417" y="64552"/>
                    <a:pt x="97703" y="47788"/>
                    <a:pt x="82368" y="360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9" name="Google Shape;5339;p58"/>
            <p:cNvSpPr/>
            <p:nvPr/>
          </p:nvSpPr>
          <p:spPr>
            <a:xfrm>
              <a:off x="7885715" y="2482128"/>
              <a:ext cx="110558" cy="103634"/>
            </a:xfrm>
            <a:custGeom>
              <a:rect b="b" l="l" r="r" t="t"/>
              <a:pathLst>
                <a:path extrusionOk="0" h="103634" w="110558">
                  <a:moveTo>
                    <a:pt x="106997" y="52855"/>
                  </a:moveTo>
                  <a:cubicBezTo>
                    <a:pt x="103663" y="50283"/>
                    <a:pt x="99568" y="49712"/>
                    <a:pt x="97472" y="52474"/>
                  </a:cubicBezTo>
                  <a:lnTo>
                    <a:pt x="74231" y="82763"/>
                  </a:lnTo>
                  <a:lnTo>
                    <a:pt x="52704" y="66285"/>
                  </a:lnTo>
                  <a:lnTo>
                    <a:pt x="65182" y="49997"/>
                  </a:lnTo>
                  <a:cubicBezTo>
                    <a:pt x="67468" y="47045"/>
                    <a:pt x="65659" y="43425"/>
                    <a:pt x="63182" y="41520"/>
                  </a:cubicBezTo>
                  <a:cubicBezTo>
                    <a:pt x="60325" y="39329"/>
                    <a:pt x="56419" y="38853"/>
                    <a:pt x="54229" y="41615"/>
                  </a:cubicBezTo>
                  <a:lnTo>
                    <a:pt x="41751" y="57903"/>
                  </a:lnTo>
                  <a:lnTo>
                    <a:pt x="20320" y="41520"/>
                  </a:lnTo>
                  <a:lnTo>
                    <a:pt x="43561" y="11231"/>
                  </a:lnTo>
                  <a:cubicBezTo>
                    <a:pt x="45656" y="8468"/>
                    <a:pt x="44037" y="4658"/>
                    <a:pt x="40703" y="2087"/>
                  </a:cubicBezTo>
                  <a:cubicBezTo>
                    <a:pt x="37846" y="-104"/>
                    <a:pt x="33654" y="-1152"/>
                    <a:pt x="31369" y="1896"/>
                  </a:cubicBezTo>
                  <a:lnTo>
                    <a:pt x="2127" y="39996"/>
                  </a:lnTo>
                  <a:cubicBezTo>
                    <a:pt x="-254" y="43139"/>
                    <a:pt x="-1016" y="47235"/>
                    <a:pt x="1841" y="49426"/>
                  </a:cubicBezTo>
                  <a:lnTo>
                    <a:pt x="71278" y="102671"/>
                  </a:lnTo>
                  <a:cubicBezTo>
                    <a:pt x="74136" y="104861"/>
                    <a:pt x="77946" y="103052"/>
                    <a:pt x="80327" y="99908"/>
                  </a:cubicBezTo>
                  <a:lnTo>
                    <a:pt x="109569" y="61808"/>
                  </a:lnTo>
                  <a:cubicBezTo>
                    <a:pt x="111855" y="58856"/>
                    <a:pt x="109854" y="55046"/>
                    <a:pt x="106902" y="528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0" name="Google Shape;5340;p58"/>
            <p:cNvSpPr/>
            <p:nvPr/>
          </p:nvSpPr>
          <p:spPr>
            <a:xfrm>
              <a:off x="7940925" y="2428346"/>
              <a:ext cx="95236" cy="88625"/>
            </a:xfrm>
            <a:custGeom>
              <a:rect b="b" l="l" r="r" t="t"/>
              <a:pathLst>
                <a:path extrusionOk="0" h="88625" w="95236">
                  <a:moveTo>
                    <a:pt x="81791" y="30628"/>
                  </a:moveTo>
                  <a:lnTo>
                    <a:pt x="51978" y="7768"/>
                  </a:lnTo>
                  <a:cubicBezTo>
                    <a:pt x="34071" y="-5948"/>
                    <a:pt x="19022" y="-43"/>
                    <a:pt x="8163" y="14149"/>
                  </a:cubicBezTo>
                  <a:cubicBezTo>
                    <a:pt x="-2695" y="28246"/>
                    <a:pt x="-4410" y="44248"/>
                    <a:pt x="13497" y="57964"/>
                  </a:cubicBezTo>
                  <a:lnTo>
                    <a:pt x="43310" y="80824"/>
                  </a:lnTo>
                  <a:cubicBezTo>
                    <a:pt x="61217" y="94540"/>
                    <a:pt x="76172" y="88730"/>
                    <a:pt x="87030" y="74538"/>
                  </a:cubicBezTo>
                  <a:cubicBezTo>
                    <a:pt x="97889" y="60441"/>
                    <a:pt x="99698" y="44344"/>
                    <a:pt x="81791" y="30628"/>
                  </a:cubicBezTo>
                  <a:close/>
                  <a:moveTo>
                    <a:pt x="74838" y="65203"/>
                  </a:moveTo>
                  <a:cubicBezTo>
                    <a:pt x="69409" y="72252"/>
                    <a:pt x="62456" y="73395"/>
                    <a:pt x="53978" y="66918"/>
                  </a:cubicBezTo>
                  <a:lnTo>
                    <a:pt x="24165" y="44058"/>
                  </a:lnTo>
                  <a:cubicBezTo>
                    <a:pt x="15688" y="37581"/>
                    <a:pt x="15021" y="30532"/>
                    <a:pt x="20355" y="23484"/>
                  </a:cubicBezTo>
                  <a:cubicBezTo>
                    <a:pt x="25689" y="16531"/>
                    <a:pt x="32833" y="15197"/>
                    <a:pt x="41310" y="21674"/>
                  </a:cubicBezTo>
                  <a:lnTo>
                    <a:pt x="71123" y="44534"/>
                  </a:lnTo>
                  <a:cubicBezTo>
                    <a:pt x="79600" y="51011"/>
                    <a:pt x="80172" y="58250"/>
                    <a:pt x="74838" y="6520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1" name="Google Shape;5341;p58"/>
            <p:cNvSpPr/>
            <p:nvPr/>
          </p:nvSpPr>
          <p:spPr>
            <a:xfrm>
              <a:off x="7705553" y="2230674"/>
              <a:ext cx="541443" cy="559293"/>
            </a:xfrm>
            <a:custGeom>
              <a:rect b="b" l="l" r="r" t="t"/>
              <a:pathLst>
                <a:path extrusionOk="0" h="559293" w="541443">
                  <a:moveTo>
                    <a:pt x="531571" y="35894"/>
                  </a:moveTo>
                  <a:cubicBezTo>
                    <a:pt x="511378" y="9605"/>
                    <a:pt x="489566" y="-2301"/>
                    <a:pt x="466610" y="366"/>
                  </a:cubicBezTo>
                  <a:cubicBezTo>
                    <a:pt x="410794" y="6938"/>
                    <a:pt x="368884" y="100950"/>
                    <a:pt x="355168" y="131811"/>
                  </a:cubicBezTo>
                  <a:cubicBezTo>
                    <a:pt x="354978" y="132192"/>
                    <a:pt x="354787" y="132573"/>
                    <a:pt x="354692" y="132954"/>
                  </a:cubicBezTo>
                  <a:lnTo>
                    <a:pt x="231724" y="123620"/>
                  </a:lnTo>
                  <a:cubicBezTo>
                    <a:pt x="228867" y="123429"/>
                    <a:pt x="226200" y="124667"/>
                    <a:pt x="224485" y="126858"/>
                  </a:cubicBezTo>
                  <a:lnTo>
                    <a:pt x="187243" y="175436"/>
                  </a:lnTo>
                  <a:cubicBezTo>
                    <a:pt x="184480" y="179055"/>
                    <a:pt x="185147" y="184294"/>
                    <a:pt x="188766" y="187151"/>
                  </a:cubicBezTo>
                  <a:cubicBezTo>
                    <a:pt x="192386" y="189914"/>
                    <a:pt x="197625" y="189247"/>
                    <a:pt x="200482" y="185627"/>
                  </a:cubicBezTo>
                  <a:lnTo>
                    <a:pt x="234963" y="140669"/>
                  </a:lnTo>
                  <a:lnTo>
                    <a:pt x="353739" y="149718"/>
                  </a:lnTo>
                  <a:lnTo>
                    <a:pt x="389649" y="259160"/>
                  </a:lnTo>
                  <a:lnTo>
                    <a:pt x="177813" y="535195"/>
                  </a:lnTo>
                  <a:lnTo>
                    <a:pt x="134379" y="442040"/>
                  </a:lnTo>
                  <a:cubicBezTo>
                    <a:pt x="133236" y="439659"/>
                    <a:pt x="131045" y="437945"/>
                    <a:pt x="128473" y="437373"/>
                  </a:cubicBezTo>
                  <a:lnTo>
                    <a:pt x="23127" y="416799"/>
                  </a:lnTo>
                  <a:lnTo>
                    <a:pt x="178289" y="214488"/>
                  </a:lnTo>
                  <a:cubicBezTo>
                    <a:pt x="181051" y="210869"/>
                    <a:pt x="180385" y="205630"/>
                    <a:pt x="176765" y="202772"/>
                  </a:cubicBezTo>
                  <a:cubicBezTo>
                    <a:pt x="173145" y="200010"/>
                    <a:pt x="167907" y="200677"/>
                    <a:pt x="165049" y="204296"/>
                  </a:cubicBezTo>
                  <a:lnTo>
                    <a:pt x="1695" y="417180"/>
                  </a:lnTo>
                  <a:cubicBezTo>
                    <a:pt x="-19" y="419466"/>
                    <a:pt x="-495" y="422514"/>
                    <a:pt x="553" y="425181"/>
                  </a:cubicBezTo>
                  <a:cubicBezTo>
                    <a:pt x="1600" y="427848"/>
                    <a:pt x="3886" y="429848"/>
                    <a:pt x="6744" y="430420"/>
                  </a:cubicBezTo>
                  <a:lnTo>
                    <a:pt x="121139" y="452804"/>
                  </a:lnTo>
                  <a:lnTo>
                    <a:pt x="168669" y="554531"/>
                  </a:lnTo>
                  <a:cubicBezTo>
                    <a:pt x="169907" y="557198"/>
                    <a:pt x="172383" y="559007"/>
                    <a:pt x="175336" y="559293"/>
                  </a:cubicBezTo>
                  <a:cubicBezTo>
                    <a:pt x="175622" y="559293"/>
                    <a:pt x="175908" y="559293"/>
                    <a:pt x="176194" y="559293"/>
                  </a:cubicBezTo>
                  <a:cubicBezTo>
                    <a:pt x="178765" y="559293"/>
                    <a:pt x="181242" y="558055"/>
                    <a:pt x="182766" y="556055"/>
                  </a:cubicBezTo>
                  <a:lnTo>
                    <a:pt x="405555" y="265637"/>
                  </a:lnTo>
                  <a:cubicBezTo>
                    <a:pt x="407270" y="263447"/>
                    <a:pt x="407746" y="260589"/>
                    <a:pt x="406889" y="258017"/>
                  </a:cubicBezTo>
                  <a:lnTo>
                    <a:pt x="368884" y="142193"/>
                  </a:lnTo>
                  <a:cubicBezTo>
                    <a:pt x="369361" y="141146"/>
                    <a:pt x="369932" y="139907"/>
                    <a:pt x="370503" y="138574"/>
                  </a:cubicBezTo>
                  <a:cubicBezTo>
                    <a:pt x="404889" y="61517"/>
                    <a:pt x="437940" y="20559"/>
                    <a:pt x="468706" y="16940"/>
                  </a:cubicBezTo>
                  <a:cubicBezTo>
                    <a:pt x="485375" y="14939"/>
                    <a:pt x="502139" y="24750"/>
                    <a:pt x="518522" y="46086"/>
                  </a:cubicBezTo>
                  <a:cubicBezTo>
                    <a:pt x="524332" y="53706"/>
                    <a:pt x="526047" y="61517"/>
                    <a:pt x="523760" y="69899"/>
                  </a:cubicBezTo>
                  <a:cubicBezTo>
                    <a:pt x="513664" y="106189"/>
                    <a:pt x="433845" y="144384"/>
                    <a:pt x="404031" y="156005"/>
                  </a:cubicBezTo>
                  <a:cubicBezTo>
                    <a:pt x="399745" y="157719"/>
                    <a:pt x="397650" y="162482"/>
                    <a:pt x="399269" y="166768"/>
                  </a:cubicBezTo>
                  <a:cubicBezTo>
                    <a:pt x="400507" y="170102"/>
                    <a:pt x="403650" y="172102"/>
                    <a:pt x="406984" y="172102"/>
                  </a:cubicBezTo>
                  <a:cubicBezTo>
                    <a:pt x="408032" y="172102"/>
                    <a:pt x="408985" y="171911"/>
                    <a:pt x="410032" y="171530"/>
                  </a:cubicBezTo>
                  <a:cubicBezTo>
                    <a:pt x="411175" y="171054"/>
                    <a:pt x="438798" y="160291"/>
                    <a:pt x="468420" y="143336"/>
                  </a:cubicBezTo>
                  <a:cubicBezTo>
                    <a:pt x="509568" y="119810"/>
                    <a:pt x="533571" y="96664"/>
                    <a:pt x="539763" y="74375"/>
                  </a:cubicBezTo>
                  <a:cubicBezTo>
                    <a:pt x="543573" y="60755"/>
                    <a:pt x="540906" y="47801"/>
                    <a:pt x="531762" y="3589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42" name="Google Shape;5342;p58"/>
          <p:cNvGrpSpPr/>
          <p:nvPr/>
        </p:nvGrpSpPr>
        <p:grpSpPr>
          <a:xfrm>
            <a:off x="3346828" y="2439467"/>
            <a:ext cx="258019" cy="277923"/>
            <a:chOff x="8378570" y="2203608"/>
            <a:chExt cx="515111" cy="554736"/>
          </a:xfrm>
        </p:grpSpPr>
        <p:sp>
          <p:nvSpPr>
            <p:cNvPr id="5343" name="Google Shape;5343;p58"/>
            <p:cNvSpPr/>
            <p:nvPr/>
          </p:nvSpPr>
          <p:spPr>
            <a:xfrm>
              <a:off x="8378570" y="2500407"/>
              <a:ext cx="420433" cy="257937"/>
            </a:xfrm>
            <a:custGeom>
              <a:rect b="b" l="l" r="r" t="t"/>
              <a:pathLst>
                <a:path extrusionOk="0" h="257937" w="420433">
                  <a:moveTo>
                    <a:pt x="412242" y="241649"/>
                  </a:moveTo>
                  <a:lnTo>
                    <a:pt x="29718" y="241649"/>
                  </a:lnTo>
                  <a:cubicBezTo>
                    <a:pt x="22193" y="241649"/>
                    <a:pt x="16193" y="235553"/>
                    <a:pt x="16193" y="228124"/>
                  </a:cubicBezTo>
                  <a:lnTo>
                    <a:pt x="16193" y="8096"/>
                  </a:lnTo>
                  <a:cubicBezTo>
                    <a:pt x="16193" y="3620"/>
                    <a:pt x="12573" y="0"/>
                    <a:pt x="8096" y="0"/>
                  </a:cubicBezTo>
                  <a:cubicBezTo>
                    <a:pt x="3620" y="0"/>
                    <a:pt x="0" y="3620"/>
                    <a:pt x="0" y="8096"/>
                  </a:cubicBezTo>
                  <a:lnTo>
                    <a:pt x="0" y="228124"/>
                  </a:lnTo>
                  <a:cubicBezTo>
                    <a:pt x="0" y="244602"/>
                    <a:pt x="13335" y="257937"/>
                    <a:pt x="29813" y="257937"/>
                  </a:cubicBezTo>
                  <a:lnTo>
                    <a:pt x="412337" y="257937"/>
                  </a:lnTo>
                  <a:cubicBezTo>
                    <a:pt x="416814" y="257937"/>
                    <a:pt x="420434" y="254318"/>
                    <a:pt x="420434" y="249841"/>
                  </a:cubicBezTo>
                  <a:cubicBezTo>
                    <a:pt x="420434" y="245364"/>
                    <a:pt x="416814" y="241745"/>
                    <a:pt x="412337" y="241745"/>
                  </a:cubicBezTo>
                  <a:lnTo>
                    <a:pt x="412337" y="24174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4" name="Google Shape;5344;p58"/>
            <p:cNvSpPr/>
            <p:nvPr/>
          </p:nvSpPr>
          <p:spPr>
            <a:xfrm>
              <a:off x="8378570" y="2203608"/>
              <a:ext cx="515111" cy="554640"/>
            </a:xfrm>
            <a:custGeom>
              <a:rect b="b" l="l" r="r" t="t"/>
              <a:pathLst>
                <a:path extrusionOk="0" h="554640" w="515111">
                  <a:moveTo>
                    <a:pt x="184118" y="270224"/>
                  </a:moveTo>
                  <a:cubicBezTo>
                    <a:pt x="185547" y="272891"/>
                    <a:pt x="188309" y="274606"/>
                    <a:pt x="191357" y="274606"/>
                  </a:cubicBezTo>
                  <a:lnTo>
                    <a:pt x="485299" y="274606"/>
                  </a:lnTo>
                  <a:cubicBezTo>
                    <a:pt x="492823" y="274606"/>
                    <a:pt x="498824" y="280702"/>
                    <a:pt x="498824" y="288131"/>
                  </a:cubicBezTo>
                  <a:lnTo>
                    <a:pt x="498824" y="524923"/>
                  </a:lnTo>
                  <a:cubicBezTo>
                    <a:pt x="498824" y="532448"/>
                    <a:pt x="492728" y="538448"/>
                    <a:pt x="485299" y="538448"/>
                  </a:cubicBezTo>
                  <a:lnTo>
                    <a:pt x="450246" y="538448"/>
                  </a:lnTo>
                  <a:cubicBezTo>
                    <a:pt x="445770" y="538448"/>
                    <a:pt x="442150" y="542068"/>
                    <a:pt x="442150" y="546545"/>
                  </a:cubicBezTo>
                  <a:cubicBezTo>
                    <a:pt x="442150" y="551021"/>
                    <a:pt x="445770" y="554641"/>
                    <a:pt x="450246" y="554641"/>
                  </a:cubicBezTo>
                  <a:lnTo>
                    <a:pt x="485299" y="554641"/>
                  </a:lnTo>
                  <a:cubicBezTo>
                    <a:pt x="501777" y="554641"/>
                    <a:pt x="515112" y="541306"/>
                    <a:pt x="515112" y="524828"/>
                  </a:cubicBezTo>
                  <a:lnTo>
                    <a:pt x="515112" y="288036"/>
                  </a:lnTo>
                  <a:cubicBezTo>
                    <a:pt x="515112" y="271558"/>
                    <a:pt x="501777" y="258223"/>
                    <a:pt x="485299" y="258223"/>
                  </a:cubicBezTo>
                  <a:lnTo>
                    <a:pt x="461391" y="258223"/>
                  </a:lnTo>
                  <a:lnTo>
                    <a:pt x="461391" y="137446"/>
                  </a:lnTo>
                  <a:cubicBezTo>
                    <a:pt x="461391" y="135350"/>
                    <a:pt x="460629" y="133255"/>
                    <a:pt x="459010" y="131731"/>
                  </a:cubicBezTo>
                  <a:lnTo>
                    <a:pt x="412718" y="85439"/>
                  </a:lnTo>
                  <a:lnTo>
                    <a:pt x="412718" y="24384"/>
                  </a:lnTo>
                  <a:cubicBezTo>
                    <a:pt x="412718" y="10954"/>
                    <a:pt x="401764" y="0"/>
                    <a:pt x="388334" y="0"/>
                  </a:cubicBezTo>
                  <a:lnTo>
                    <a:pt x="71533" y="0"/>
                  </a:lnTo>
                  <a:cubicBezTo>
                    <a:pt x="58102" y="0"/>
                    <a:pt x="47149" y="10954"/>
                    <a:pt x="47149" y="24384"/>
                  </a:cubicBezTo>
                  <a:lnTo>
                    <a:pt x="47149" y="204597"/>
                  </a:lnTo>
                  <a:lnTo>
                    <a:pt x="24384" y="204597"/>
                  </a:lnTo>
                  <a:cubicBezTo>
                    <a:pt x="10953" y="204597"/>
                    <a:pt x="0" y="215551"/>
                    <a:pt x="0" y="228981"/>
                  </a:cubicBezTo>
                  <a:lnTo>
                    <a:pt x="0" y="266891"/>
                  </a:lnTo>
                  <a:cubicBezTo>
                    <a:pt x="0" y="271367"/>
                    <a:pt x="3620" y="274987"/>
                    <a:pt x="8096" y="274987"/>
                  </a:cubicBezTo>
                  <a:cubicBezTo>
                    <a:pt x="12573" y="274987"/>
                    <a:pt x="16193" y="271367"/>
                    <a:pt x="16193" y="266891"/>
                  </a:cubicBezTo>
                  <a:lnTo>
                    <a:pt x="16193" y="228981"/>
                  </a:lnTo>
                  <a:cubicBezTo>
                    <a:pt x="16193" y="224504"/>
                    <a:pt x="19812" y="220885"/>
                    <a:pt x="24289" y="220885"/>
                  </a:cubicBezTo>
                  <a:lnTo>
                    <a:pt x="153257" y="220885"/>
                  </a:lnTo>
                  <a:cubicBezTo>
                    <a:pt x="156305" y="220885"/>
                    <a:pt x="159068" y="222599"/>
                    <a:pt x="160496" y="225266"/>
                  </a:cubicBezTo>
                  <a:cubicBezTo>
                    <a:pt x="171259" y="245840"/>
                    <a:pt x="173641" y="250412"/>
                    <a:pt x="184023" y="270320"/>
                  </a:cubicBezTo>
                  <a:lnTo>
                    <a:pt x="184023" y="270320"/>
                  </a:lnTo>
                  <a:close/>
                  <a:moveTo>
                    <a:pt x="368236" y="64008"/>
                  </a:moveTo>
                  <a:cubicBezTo>
                    <a:pt x="375761" y="71533"/>
                    <a:pt x="423481" y="119253"/>
                    <a:pt x="433578" y="129350"/>
                  </a:cubicBezTo>
                  <a:lnTo>
                    <a:pt x="382619" y="129350"/>
                  </a:lnTo>
                  <a:cubicBezTo>
                    <a:pt x="374713" y="129350"/>
                    <a:pt x="368236" y="122873"/>
                    <a:pt x="368236" y="114967"/>
                  </a:cubicBezTo>
                  <a:lnTo>
                    <a:pt x="368236" y="64008"/>
                  </a:lnTo>
                  <a:close/>
                  <a:moveTo>
                    <a:pt x="63341" y="24384"/>
                  </a:moveTo>
                  <a:cubicBezTo>
                    <a:pt x="63341" y="19907"/>
                    <a:pt x="66960" y="16288"/>
                    <a:pt x="71438" y="16288"/>
                  </a:cubicBezTo>
                  <a:lnTo>
                    <a:pt x="388239" y="16288"/>
                  </a:lnTo>
                  <a:cubicBezTo>
                    <a:pt x="392716" y="16288"/>
                    <a:pt x="396335" y="19907"/>
                    <a:pt x="396335" y="24384"/>
                  </a:cubicBezTo>
                  <a:lnTo>
                    <a:pt x="396335" y="69152"/>
                  </a:lnTo>
                  <a:lnTo>
                    <a:pt x="365855" y="38672"/>
                  </a:lnTo>
                  <a:cubicBezTo>
                    <a:pt x="364427" y="37243"/>
                    <a:pt x="362331" y="36290"/>
                    <a:pt x="360140" y="36290"/>
                  </a:cubicBezTo>
                  <a:lnTo>
                    <a:pt x="133921" y="36290"/>
                  </a:lnTo>
                  <a:cubicBezTo>
                    <a:pt x="117062" y="36290"/>
                    <a:pt x="103346" y="50006"/>
                    <a:pt x="103346" y="66866"/>
                  </a:cubicBezTo>
                  <a:lnTo>
                    <a:pt x="103346" y="204502"/>
                  </a:lnTo>
                  <a:lnTo>
                    <a:pt x="63436" y="204502"/>
                  </a:lnTo>
                  <a:lnTo>
                    <a:pt x="63436" y="24384"/>
                  </a:lnTo>
                  <a:close/>
                  <a:moveTo>
                    <a:pt x="196215" y="258318"/>
                  </a:moveTo>
                  <a:lnTo>
                    <a:pt x="187833" y="242316"/>
                  </a:lnTo>
                  <a:lnTo>
                    <a:pt x="399669" y="242316"/>
                  </a:lnTo>
                  <a:cubicBezTo>
                    <a:pt x="404146" y="242316"/>
                    <a:pt x="407765" y="238697"/>
                    <a:pt x="407765" y="234220"/>
                  </a:cubicBezTo>
                  <a:cubicBezTo>
                    <a:pt x="407765" y="229743"/>
                    <a:pt x="404146" y="226124"/>
                    <a:pt x="399669" y="226124"/>
                  </a:cubicBezTo>
                  <a:lnTo>
                    <a:pt x="179261" y="226124"/>
                  </a:lnTo>
                  <a:lnTo>
                    <a:pt x="174879" y="217742"/>
                  </a:lnTo>
                  <a:cubicBezTo>
                    <a:pt x="170688" y="209645"/>
                    <a:pt x="162401" y="204692"/>
                    <a:pt x="153257" y="204692"/>
                  </a:cubicBezTo>
                  <a:lnTo>
                    <a:pt x="119443" y="204692"/>
                  </a:lnTo>
                  <a:lnTo>
                    <a:pt x="119443" y="67056"/>
                  </a:lnTo>
                  <a:cubicBezTo>
                    <a:pt x="119443" y="59150"/>
                    <a:pt x="125920" y="52673"/>
                    <a:pt x="133826" y="52673"/>
                  </a:cubicBezTo>
                  <a:lnTo>
                    <a:pt x="351949" y="52673"/>
                  </a:lnTo>
                  <a:lnTo>
                    <a:pt x="351949" y="115157"/>
                  </a:lnTo>
                  <a:cubicBezTo>
                    <a:pt x="351949" y="132017"/>
                    <a:pt x="365665" y="145733"/>
                    <a:pt x="382524" y="145733"/>
                  </a:cubicBezTo>
                  <a:lnTo>
                    <a:pt x="445008" y="145733"/>
                  </a:lnTo>
                  <a:lnTo>
                    <a:pt x="445008" y="258413"/>
                  </a:lnTo>
                  <a:lnTo>
                    <a:pt x="196119" y="2584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5" name="Google Shape;5345;p58"/>
            <p:cNvSpPr/>
            <p:nvPr/>
          </p:nvSpPr>
          <p:spPr>
            <a:xfrm>
              <a:off x="8536304" y="2375820"/>
              <a:ext cx="250031" cy="16192"/>
            </a:xfrm>
            <a:custGeom>
              <a:rect b="b" l="l" r="r" t="t"/>
              <a:pathLst>
                <a:path extrusionOk="0" h="16192" w="250031">
                  <a:moveTo>
                    <a:pt x="241935" y="0"/>
                  </a:moveTo>
                  <a:lnTo>
                    <a:pt x="8096" y="0"/>
                  </a:lnTo>
                  <a:cubicBezTo>
                    <a:pt x="3620" y="0"/>
                    <a:pt x="0" y="3619"/>
                    <a:pt x="0" y="8096"/>
                  </a:cubicBezTo>
                  <a:cubicBezTo>
                    <a:pt x="0" y="12573"/>
                    <a:pt x="3620" y="16192"/>
                    <a:pt x="8096" y="16192"/>
                  </a:cubicBezTo>
                  <a:lnTo>
                    <a:pt x="241935" y="16192"/>
                  </a:lnTo>
                  <a:cubicBezTo>
                    <a:pt x="246412" y="16192"/>
                    <a:pt x="250031" y="12573"/>
                    <a:pt x="250031" y="8096"/>
                  </a:cubicBezTo>
                  <a:cubicBezTo>
                    <a:pt x="250031" y="3619"/>
                    <a:pt x="246412" y="0"/>
                    <a:pt x="241935"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46" name="Google Shape;5346;p58"/>
          <p:cNvGrpSpPr/>
          <p:nvPr/>
        </p:nvGrpSpPr>
        <p:grpSpPr>
          <a:xfrm>
            <a:off x="4211559" y="2433556"/>
            <a:ext cx="289097" cy="289745"/>
            <a:chOff x="3281362" y="3186588"/>
            <a:chExt cx="552450" cy="553688"/>
          </a:xfrm>
        </p:grpSpPr>
        <p:sp>
          <p:nvSpPr>
            <p:cNvPr id="5347" name="Google Shape;5347;p58"/>
            <p:cNvSpPr/>
            <p:nvPr/>
          </p:nvSpPr>
          <p:spPr>
            <a:xfrm>
              <a:off x="3281362" y="3267170"/>
              <a:ext cx="552450" cy="473106"/>
            </a:xfrm>
            <a:custGeom>
              <a:rect b="b" l="l" r="r" t="t"/>
              <a:pathLst>
                <a:path extrusionOk="0" h="473106" w="552450">
                  <a:moveTo>
                    <a:pt x="516636" y="0"/>
                  </a:moveTo>
                  <a:lnTo>
                    <a:pt x="437483" y="0"/>
                  </a:lnTo>
                  <a:cubicBezTo>
                    <a:pt x="433007" y="0"/>
                    <a:pt x="429387" y="3619"/>
                    <a:pt x="429387" y="8096"/>
                  </a:cubicBezTo>
                  <a:cubicBezTo>
                    <a:pt x="429387" y="12573"/>
                    <a:pt x="433007" y="16192"/>
                    <a:pt x="437483" y="16192"/>
                  </a:cubicBezTo>
                  <a:lnTo>
                    <a:pt x="516636" y="16192"/>
                  </a:lnTo>
                  <a:cubicBezTo>
                    <a:pt x="527495" y="16192"/>
                    <a:pt x="536353" y="25051"/>
                    <a:pt x="536353" y="35909"/>
                  </a:cubicBezTo>
                  <a:lnTo>
                    <a:pt x="536353" y="322612"/>
                  </a:lnTo>
                  <a:lnTo>
                    <a:pt x="16288" y="322612"/>
                  </a:lnTo>
                  <a:lnTo>
                    <a:pt x="16288" y="35909"/>
                  </a:lnTo>
                  <a:cubicBezTo>
                    <a:pt x="16288" y="25051"/>
                    <a:pt x="25146" y="16192"/>
                    <a:pt x="36005" y="16192"/>
                  </a:cubicBezTo>
                  <a:lnTo>
                    <a:pt x="114109" y="16192"/>
                  </a:lnTo>
                  <a:cubicBezTo>
                    <a:pt x="118586" y="16192"/>
                    <a:pt x="122206" y="12573"/>
                    <a:pt x="122206" y="8096"/>
                  </a:cubicBezTo>
                  <a:cubicBezTo>
                    <a:pt x="122206" y="3619"/>
                    <a:pt x="118586" y="0"/>
                    <a:pt x="114109" y="0"/>
                  </a:cubicBezTo>
                  <a:lnTo>
                    <a:pt x="35909" y="0"/>
                  </a:lnTo>
                  <a:cubicBezTo>
                    <a:pt x="16097" y="0"/>
                    <a:pt x="0" y="16097"/>
                    <a:pt x="0" y="35909"/>
                  </a:cubicBezTo>
                  <a:lnTo>
                    <a:pt x="0" y="348806"/>
                  </a:lnTo>
                  <a:cubicBezTo>
                    <a:pt x="0" y="368618"/>
                    <a:pt x="16097" y="384715"/>
                    <a:pt x="35909" y="384715"/>
                  </a:cubicBezTo>
                  <a:lnTo>
                    <a:pt x="172212" y="384715"/>
                  </a:lnTo>
                  <a:lnTo>
                    <a:pt x="172212" y="421291"/>
                  </a:lnTo>
                  <a:lnTo>
                    <a:pt x="150114" y="452057"/>
                  </a:lnTo>
                  <a:cubicBezTo>
                    <a:pt x="147161" y="456152"/>
                    <a:pt x="146780" y="461391"/>
                    <a:pt x="149066" y="465868"/>
                  </a:cubicBezTo>
                  <a:cubicBezTo>
                    <a:pt x="151352" y="470344"/>
                    <a:pt x="155924" y="473107"/>
                    <a:pt x="160877" y="473107"/>
                  </a:cubicBezTo>
                  <a:lnTo>
                    <a:pt x="390335" y="473107"/>
                  </a:lnTo>
                  <a:cubicBezTo>
                    <a:pt x="395383" y="473107"/>
                    <a:pt x="399860" y="470344"/>
                    <a:pt x="402146" y="465868"/>
                  </a:cubicBezTo>
                  <a:cubicBezTo>
                    <a:pt x="404432" y="461391"/>
                    <a:pt x="404050" y="456152"/>
                    <a:pt x="401098" y="452057"/>
                  </a:cubicBezTo>
                  <a:lnTo>
                    <a:pt x="380048" y="422624"/>
                  </a:lnTo>
                  <a:cubicBezTo>
                    <a:pt x="379857" y="421577"/>
                    <a:pt x="379571" y="420719"/>
                    <a:pt x="379095" y="419862"/>
                  </a:cubicBezTo>
                  <a:lnTo>
                    <a:pt x="379095" y="384715"/>
                  </a:lnTo>
                  <a:lnTo>
                    <a:pt x="516541" y="384715"/>
                  </a:lnTo>
                  <a:cubicBezTo>
                    <a:pt x="536353" y="384715"/>
                    <a:pt x="552450" y="368618"/>
                    <a:pt x="552450" y="348806"/>
                  </a:cubicBezTo>
                  <a:lnTo>
                    <a:pt x="552450" y="35909"/>
                  </a:lnTo>
                  <a:cubicBezTo>
                    <a:pt x="552450" y="16097"/>
                    <a:pt x="536353" y="0"/>
                    <a:pt x="516541" y="0"/>
                  </a:cubicBezTo>
                  <a:lnTo>
                    <a:pt x="516541" y="0"/>
                  </a:lnTo>
                  <a:close/>
                  <a:moveTo>
                    <a:pt x="516636" y="368427"/>
                  </a:moveTo>
                  <a:lnTo>
                    <a:pt x="335566" y="368427"/>
                  </a:lnTo>
                  <a:cubicBezTo>
                    <a:pt x="331089" y="368427"/>
                    <a:pt x="327470" y="372047"/>
                    <a:pt x="327470" y="376523"/>
                  </a:cubicBezTo>
                  <a:cubicBezTo>
                    <a:pt x="327470" y="381000"/>
                    <a:pt x="331089" y="384619"/>
                    <a:pt x="335566" y="384619"/>
                  </a:cubicBezTo>
                  <a:lnTo>
                    <a:pt x="362998" y="384619"/>
                  </a:lnTo>
                  <a:lnTo>
                    <a:pt x="362998" y="415671"/>
                  </a:lnTo>
                  <a:lnTo>
                    <a:pt x="348710" y="415671"/>
                  </a:lnTo>
                  <a:cubicBezTo>
                    <a:pt x="344234" y="415671"/>
                    <a:pt x="340614" y="419290"/>
                    <a:pt x="340614" y="423767"/>
                  </a:cubicBezTo>
                  <a:cubicBezTo>
                    <a:pt x="340614" y="428244"/>
                    <a:pt x="344234" y="431864"/>
                    <a:pt x="348710" y="431864"/>
                  </a:cubicBezTo>
                  <a:lnTo>
                    <a:pt x="366998" y="431864"/>
                  </a:lnTo>
                  <a:lnTo>
                    <a:pt x="384810" y="456724"/>
                  </a:lnTo>
                  <a:lnTo>
                    <a:pt x="166878" y="456724"/>
                  </a:lnTo>
                  <a:lnTo>
                    <a:pt x="184690" y="431864"/>
                  </a:lnTo>
                  <a:lnTo>
                    <a:pt x="204026" y="431864"/>
                  </a:lnTo>
                  <a:cubicBezTo>
                    <a:pt x="208502" y="431864"/>
                    <a:pt x="212122" y="428244"/>
                    <a:pt x="212122" y="423767"/>
                  </a:cubicBezTo>
                  <a:cubicBezTo>
                    <a:pt x="212122" y="419290"/>
                    <a:pt x="208502" y="415671"/>
                    <a:pt x="204026" y="415671"/>
                  </a:cubicBezTo>
                  <a:lnTo>
                    <a:pt x="188595" y="415671"/>
                  </a:lnTo>
                  <a:lnTo>
                    <a:pt x="188595" y="384619"/>
                  </a:lnTo>
                  <a:lnTo>
                    <a:pt x="301085" y="384619"/>
                  </a:lnTo>
                  <a:cubicBezTo>
                    <a:pt x="305562" y="384619"/>
                    <a:pt x="309182" y="381000"/>
                    <a:pt x="309182" y="376523"/>
                  </a:cubicBezTo>
                  <a:cubicBezTo>
                    <a:pt x="309182" y="372047"/>
                    <a:pt x="305562" y="368427"/>
                    <a:pt x="301085" y="368427"/>
                  </a:cubicBezTo>
                  <a:lnTo>
                    <a:pt x="35909" y="368427"/>
                  </a:lnTo>
                  <a:cubicBezTo>
                    <a:pt x="25051" y="368427"/>
                    <a:pt x="16193" y="359569"/>
                    <a:pt x="16193" y="348710"/>
                  </a:cubicBezTo>
                  <a:lnTo>
                    <a:pt x="16193" y="338804"/>
                  </a:lnTo>
                  <a:lnTo>
                    <a:pt x="536258" y="338804"/>
                  </a:lnTo>
                  <a:lnTo>
                    <a:pt x="536258" y="348710"/>
                  </a:lnTo>
                  <a:cubicBezTo>
                    <a:pt x="536258" y="359569"/>
                    <a:pt x="527399" y="368427"/>
                    <a:pt x="516541" y="368427"/>
                  </a:cubicBezTo>
                  <a:lnTo>
                    <a:pt x="516541" y="36842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8" name="Google Shape;5348;p58"/>
            <p:cNvSpPr/>
            <p:nvPr/>
          </p:nvSpPr>
          <p:spPr>
            <a:xfrm>
              <a:off x="3415233" y="3186588"/>
              <a:ext cx="283696" cy="243649"/>
            </a:xfrm>
            <a:custGeom>
              <a:rect b="b" l="l" r="r" t="t"/>
              <a:pathLst>
                <a:path extrusionOk="0" h="243649" w="283696">
                  <a:moveTo>
                    <a:pt x="128161" y="236982"/>
                  </a:moveTo>
                  <a:cubicBezTo>
                    <a:pt x="131495" y="241173"/>
                    <a:pt x="136543" y="243650"/>
                    <a:pt x="141877" y="243650"/>
                  </a:cubicBezTo>
                  <a:cubicBezTo>
                    <a:pt x="147211" y="243650"/>
                    <a:pt x="152260" y="241268"/>
                    <a:pt x="155593" y="236982"/>
                  </a:cubicBezTo>
                  <a:lnTo>
                    <a:pt x="226269" y="147733"/>
                  </a:lnTo>
                  <a:cubicBezTo>
                    <a:pt x="229031" y="144209"/>
                    <a:pt x="228460" y="139065"/>
                    <a:pt x="224935" y="136303"/>
                  </a:cubicBezTo>
                  <a:cubicBezTo>
                    <a:pt x="221411" y="133540"/>
                    <a:pt x="216268" y="134112"/>
                    <a:pt x="213505" y="137636"/>
                  </a:cubicBezTo>
                  <a:lnTo>
                    <a:pt x="151783" y="215551"/>
                  </a:lnTo>
                  <a:lnTo>
                    <a:pt x="191503" y="79057"/>
                  </a:lnTo>
                  <a:lnTo>
                    <a:pt x="259892" y="79057"/>
                  </a:lnTo>
                  <a:lnTo>
                    <a:pt x="235127" y="110395"/>
                  </a:lnTo>
                  <a:cubicBezTo>
                    <a:pt x="232365" y="113919"/>
                    <a:pt x="232936" y="119063"/>
                    <a:pt x="236461" y="121825"/>
                  </a:cubicBezTo>
                  <a:cubicBezTo>
                    <a:pt x="239985" y="124587"/>
                    <a:pt x="245128" y="124015"/>
                    <a:pt x="247891" y="120491"/>
                  </a:cubicBezTo>
                  <a:lnTo>
                    <a:pt x="281514" y="78010"/>
                  </a:lnTo>
                  <a:cubicBezTo>
                    <a:pt x="284276" y="74486"/>
                    <a:pt x="284467" y="69532"/>
                    <a:pt x="281800" y="65818"/>
                  </a:cubicBezTo>
                  <a:lnTo>
                    <a:pt x="239413" y="6382"/>
                  </a:lnTo>
                  <a:cubicBezTo>
                    <a:pt x="236556" y="2381"/>
                    <a:pt x="231889" y="0"/>
                    <a:pt x="227031" y="0"/>
                  </a:cubicBezTo>
                  <a:lnTo>
                    <a:pt x="56629" y="0"/>
                  </a:lnTo>
                  <a:cubicBezTo>
                    <a:pt x="51676" y="0"/>
                    <a:pt x="47104" y="2381"/>
                    <a:pt x="44246" y="6382"/>
                  </a:cubicBezTo>
                  <a:lnTo>
                    <a:pt x="1860" y="65818"/>
                  </a:lnTo>
                  <a:cubicBezTo>
                    <a:pt x="-712" y="69437"/>
                    <a:pt x="-617" y="74486"/>
                    <a:pt x="2146" y="78010"/>
                  </a:cubicBezTo>
                  <a:lnTo>
                    <a:pt x="128066" y="236982"/>
                  </a:lnTo>
                  <a:close/>
                  <a:moveTo>
                    <a:pt x="174643" y="79153"/>
                  </a:moveTo>
                  <a:lnTo>
                    <a:pt x="140353" y="196977"/>
                  </a:lnTo>
                  <a:lnTo>
                    <a:pt x="106063" y="79153"/>
                  </a:lnTo>
                  <a:lnTo>
                    <a:pt x="174643" y="79153"/>
                  </a:lnTo>
                  <a:close/>
                  <a:moveTo>
                    <a:pt x="111016" y="62865"/>
                  </a:moveTo>
                  <a:lnTo>
                    <a:pt x="140353" y="22098"/>
                  </a:lnTo>
                  <a:lnTo>
                    <a:pt x="169690" y="62865"/>
                  </a:lnTo>
                  <a:lnTo>
                    <a:pt x="111112" y="62865"/>
                  </a:lnTo>
                  <a:close/>
                  <a:moveTo>
                    <a:pt x="156165" y="16288"/>
                  </a:moveTo>
                  <a:lnTo>
                    <a:pt x="212648" y="16288"/>
                  </a:lnTo>
                  <a:lnTo>
                    <a:pt x="184835" y="56197"/>
                  </a:lnTo>
                  <a:lnTo>
                    <a:pt x="156165" y="16288"/>
                  </a:lnTo>
                  <a:close/>
                  <a:moveTo>
                    <a:pt x="95872" y="56197"/>
                  </a:moveTo>
                  <a:lnTo>
                    <a:pt x="68059" y="16288"/>
                  </a:lnTo>
                  <a:lnTo>
                    <a:pt x="124542" y="16288"/>
                  </a:lnTo>
                  <a:lnTo>
                    <a:pt x="95872" y="56197"/>
                  </a:lnTo>
                  <a:close/>
                  <a:moveTo>
                    <a:pt x="89109" y="79153"/>
                  </a:moveTo>
                  <a:lnTo>
                    <a:pt x="127114" y="209455"/>
                  </a:lnTo>
                  <a:lnTo>
                    <a:pt x="23863" y="79153"/>
                  </a:lnTo>
                  <a:lnTo>
                    <a:pt x="89109" y="79153"/>
                  </a:lnTo>
                  <a:close/>
                  <a:moveTo>
                    <a:pt x="259797" y="62865"/>
                  </a:moveTo>
                  <a:lnTo>
                    <a:pt x="199980" y="62865"/>
                  </a:lnTo>
                  <a:lnTo>
                    <a:pt x="229507" y="20383"/>
                  </a:lnTo>
                  <a:lnTo>
                    <a:pt x="259702" y="62865"/>
                  </a:lnTo>
                  <a:close/>
                  <a:moveTo>
                    <a:pt x="52723" y="22574"/>
                  </a:moveTo>
                  <a:lnTo>
                    <a:pt x="80727" y="62865"/>
                  </a:lnTo>
                  <a:lnTo>
                    <a:pt x="23958" y="62865"/>
                  </a:lnTo>
                  <a:lnTo>
                    <a:pt x="52628" y="2257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9" name="Google Shape;5349;p58"/>
            <p:cNvSpPr/>
            <p:nvPr/>
          </p:nvSpPr>
          <p:spPr>
            <a:xfrm>
              <a:off x="3437095" y="3367468"/>
              <a:ext cx="341947" cy="115347"/>
            </a:xfrm>
            <a:custGeom>
              <a:rect b="b" l="l" r="r" t="t"/>
              <a:pathLst>
                <a:path extrusionOk="0" h="115347" w="341947">
                  <a:moveTo>
                    <a:pt x="8096" y="115348"/>
                  </a:moveTo>
                  <a:lnTo>
                    <a:pt x="318802" y="115348"/>
                  </a:lnTo>
                  <a:cubicBezTo>
                    <a:pt x="331565" y="115348"/>
                    <a:pt x="341948" y="104965"/>
                    <a:pt x="341948" y="92202"/>
                  </a:cubicBezTo>
                  <a:lnTo>
                    <a:pt x="341948" y="23146"/>
                  </a:lnTo>
                  <a:cubicBezTo>
                    <a:pt x="341948" y="10382"/>
                    <a:pt x="331565" y="0"/>
                    <a:pt x="318802" y="0"/>
                  </a:cubicBezTo>
                  <a:lnTo>
                    <a:pt x="202883" y="0"/>
                  </a:lnTo>
                  <a:cubicBezTo>
                    <a:pt x="198406" y="0"/>
                    <a:pt x="194786" y="3619"/>
                    <a:pt x="194786" y="8096"/>
                  </a:cubicBezTo>
                  <a:cubicBezTo>
                    <a:pt x="194786" y="12573"/>
                    <a:pt x="198406" y="16192"/>
                    <a:pt x="202883" y="16192"/>
                  </a:cubicBezTo>
                  <a:lnTo>
                    <a:pt x="318802" y="16192"/>
                  </a:lnTo>
                  <a:cubicBezTo>
                    <a:pt x="322612" y="16192"/>
                    <a:pt x="325755" y="19336"/>
                    <a:pt x="325755" y="23146"/>
                  </a:cubicBezTo>
                  <a:lnTo>
                    <a:pt x="325755" y="92202"/>
                  </a:lnTo>
                  <a:cubicBezTo>
                    <a:pt x="325755" y="96012"/>
                    <a:pt x="322612" y="99155"/>
                    <a:pt x="318802" y="99155"/>
                  </a:cubicBezTo>
                  <a:lnTo>
                    <a:pt x="8096" y="99155"/>
                  </a:lnTo>
                  <a:cubicBezTo>
                    <a:pt x="3619" y="99155"/>
                    <a:pt x="0" y="102775"/>
                    <a:pt x="0" y="107252"/>
                  </a:cubicBezTo>
                  <a:cubicBezTo>
                    <a:pt x="0" y="111728"/>
                    <a:pt x="3619" y="115348"/>
                    <a:pt x="8096" y="11534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0" name="Google Shape;5350;p58"/>
            <p:cNvSpPr/>
            <p:nvPr/>
          </p:nvSpPr>
          <p:spPr>
            <a:xfrm>
              <a:off x="3336226" y="3367373"/>
              <a:ext cx="146113" cy="115347"/>
            </a:xfrm>
            <a:custGeom>
              <a:rect b="b" l="l" r="r" t="t"/>
              <a:pathLst>
                <a:path extrusionOk="0" h="115347" w="146113">
                  <a:moveTo>
                    <a:pt x="23146" y="16193"/>
                  </a:moveTo>
                  <a:lnTo>
                    <a:pt x="138017" y="16193"/>
                  </a:lnTo>
                  <a:cubicBezTo>
                    <a:pt x="142494" y="16193"/>
                    <a:pt x="146114" y="12573"/>
                    <a:pt x="146114" y="8096"/>
                  </a:cubicBezTo>
                  <a:cubicBezTo>
                    <a:pt x="146114" y="3620"/>
                    <a:pt x="142494" y="0"/>
                    <a:pt x="138017" y="0"/>
                  </a:cubicBezTo>
                  <a:lnTo>
                    <a:pt x="23146" y="0"/>
                  </a:lnTo>
                  <a:cubicBezTo>
                    <a:pt x="10382" y="0"/>
                    <a:pt x="0" y="10382"/>
                    <a:pt x="0" y="23146"/>
                  </a:cubicBezTo>
                  <a:lnTo>
                    <a:pt x="0" y="92202"/>
                  </a:lnTo>
                  <a:cubicBezTo>
                    <a:pt x="0" y="104966"/>
                    <a:pt x="10382" y="115348"/>
                    <a:pt x="23146" y="115348"/>
                  </a:cubicBezTo>
                  <a:lnTo>
                    <a:pt x="74390" y="115348"/>
                  </a:lnTo>
                  <a:cubicBezTo>
                    <a:pt x="78867" y="115348"/>
                    <a:pt x="82487" y="111728"/>
                    <a:pt x="82487" y="107251"/>
                  </a:cubicBezTo>
                  <a:cubicBezTo>
                    <a:pt x="82487" y="102775"/>
                    <a:pt x="78867" y="99155"/>
                    <a:pt x="74390" y="99155"/>
                  </a:cubicBezTo>
                  <a:lnTo>
                    <a:pt x="23146" y="99155"/>
                  </a:lnTo>
                  <a:cubicBezTo>
                    <a:pt x="19336" y="99155"/>
                    <a:pt x="16192" y="96012"/>
                    <a:pt x="16192" y="92202"/>
                  </a:cubicBezTo>
                  <a:lnTo>
                    <a:pt x="16192" y="23146"/>
                  </a:lnTo>
                  <a:cubicBezTo>
                    <a:pt x="16192" y="19336"/>
                    <a:pt x="19336" y="16193"/>
                    <a:pt x="23146" y="16193"/>
                  </a:cubicBezTo>
                  <a:lnTo>
                    <a:pt x="23146" y="1619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1" name="Google Shape;5351;p58"/>
          <p:cNvGrpSpPr/>
          <p:nvPr/>
        </p:nvGrpSpPr>
        <p:grpSpPr>
          <a:xfrm>
            <a:off x="5957069" y="2430967"/>
            <a:ext cx="294922" cy="294922"/>
            <a:chOff x="4161281" y="3158775"/>
            <a:chExt cx="599313" cy="599313"/>
          </a:xfrm>
        </p:grpSpPr>
        <p:sp>
          <p:nvSpPr>
            <p:cNvPr id="5352" name="Google Shape;5352;p58"/>
            <p:cNvSpPr/>
            <p:nvPr/>
          </p:nvSpPr>
          <p:spPr>
            <a:xfrm>
              <a:off x="4525136" y="3158775"/>
              <a:ext cx="17525" cy="30480"/>
            </a:xfrm>
            <a:custGeom>
              <a:rect b="b" l="l" r="r" t="t"/>
              <a:pathLst>
                <a:path extrusionOk="0" h="30480" w="17525">
                  <a:moveTo>
                    <a:pt x="8763" y="30480"/>
                  </a:moveTo>
                  <a:cubicBezTo>
                    <a:pt x="13621" y="30480"/>
                    <a:pt x="17526" y="26575"/>
                    <a:pt x="17526" y="21717"/>
                  </a:cubicBezTo>
                  <a:lnTo>
                    <a:pt x="17526" y="8763"/>
                  </a:lnTo>
                  <a:cubicBezTo>
                    <a:pt x="17526" y="3905"/>
                    <a:pt x="13621" y="0"/>
                    <a:pt x="8763" y="0"/>
                  </a:cubicBezTo>
                  <a:cubicBezTo>
                    <a:pt x="3905" y="0"/>
                    <a:pt x="0" y="3905"/>
                    <a:pt x="0" y="8763"/>
                  </a:cubicBezTo>
                  <a:lnTo>
                    <a:pt x="0" y="21717"/>
                  </a:lnTo>
                  <a:cubicBezTo>
                    <a:pt x="0" y="26575"/>
                    <a:pt x="3905" y="30480"/>
                    <a:pt x="8763" y="3048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3" name="Google Shape;5353;p58"/>
            <p:cNvSpPr/>
            <p:nvPr/>
          </p:nvSpPr>
          <p:spPr>
            <a:xfrm>
              <a:off x="4467979" y="3174103"/>
              <a:ext cx="24017" cy="28772"/>
            </a:xfrm>
            <a:custGeom>
              <a:rect b="b" l="l" r="r" t="t"/>
              <a:pathLst>
                <a:path extrusionOk="0" h="28772" w="24017">
                  <a:moveTo>
                    <a:pt x="7627" y="24391"/>
                  </a:moveTo>
                  <a:cubicBezTo>
                    <a:pt x="9247" y="27249"/>
                    <a:pt x="12199" y="28773"/>
                    <a:pt x="15247" y="28773"/>
                  </a:cubicBezTo>
                  <a:cubicBezTo>
                    <a:pt x="16771" y="28773"/>
                    <a:pt x="18200" y="28392"/>
                    <a:pt x="19629" y="27630"/>
                  </a:cubicBezTo>
                  <a:cubicBezTo>
                    <a:pt x="23820" y="25249"/>
                    <a:pt x="25249" y="19819"/>
                    <a:pt x="22868" y="15628"/>
                  </a:cubicBezTo>
                  <a:lnTo>
                    <a:pt x="16390" y="4389"/>
                  </a:lnTo>
                  <a:cubicBezTo>
                    <a:pt x="14009" y="198"/>
                    <a:pt x="8580" y="-1231"/>
                    <a:pt x="4389" y="1150"/>
                  </a:cubicBezTo>
                  <a:cubicBezTo>
                    <a:pt x="198" y="3532"/>
                    <a:pt x="-1231" y="8961"/>
                    <a:pt x="1150" y="13152"/>
                  </a:cubicBezTo>
                  <a:lnTo>
                    <a:pt x="7627" y="2439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4" name="Google Shape;5354;p58"/>
            <p:cNvSpPr/>
            <p:nvPr/>
          </p:nvSpPr>
          <p:spPr>
            <a:xfrm>
              <a:off x="4426069" y="3216013"/>
              <a:ext cx="28780" cy="24010"/>
            </a:xfrm>
            <a:custGeom>
              <a:rect b="b" l="l" r="r" t="t"/>
              <a:pathLst>
                <a:path extrusionOk="0" h="24010" w="28780">
                  <a:moveTo>
                    <a:pt x="4389" y="16390"/>
                  </a:moveTo>
                  <a:lnTo>
                    <a:pt x="15628" y="22867"/>
                  </a:lnTo>
                  <a:cubicBezTo>
                    <a:pt x="17057" y="23629"/>
                    <a:pt x="18486" y="24010"/>
                    <a:pt x="20010" y="24010"/>
                  </a:cubicBezTo>
                  <a:cubicBezTo>
                    <a:pt x="23058" y="24010"/>
                    <a:pt x="26011" y="22391"/>
                    <a:pt x="27630" y="19629"/>
                  </a:cubicBezTo>
                  <a:cubicBezTo>
                    <a:pt x="30011" y="15438"/>
                    <a:pt x="28582" y="10104"/>
                    <a:pt x="24391" y="7627"/>
                  </a:cubicBezTo>
                  <a:lnTo>
                    <a:pt x="13152" y="1150"/>
                  </a:lnTo>
                  <a:cubicBezTo>
                    <a:pt x="8961" y="-1231"/>
                    <a:pt x="3627" y="198"/>
                    <a:pt x="1150" y="4389"/>
                  </a:cubicBezTo>
                  <a:cubicBezTo>
                    <a:pt x="-1231" y="8580"/>
                    <a:pt x="198" y="13914"/>
                    <a:pt x="4389" y="163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5" name="Google Shape;5355;p58"/>
            <p:cNvSpPr/>
            <p:nvPr/>
          </p:nvSpPr>
          <p:spPr>
            <a:xfrm>
              <a:off x="4410741" y="3273266"/>
              <a:ext cx="30479" cy="17525"/>
            </a:xfrm>
            <a:custGeom>
              <a:rect b="b" l="l" r="r" t="t"/>
              <a:pathLst>
                <a:path extrusionOk="0" h="17525" w="30479">
                  <a:moveTo>
                    <a:pt x="8763" y="17526"/>
                  </a:moveTo>
                  <a:lnTo>
                    <a:pt x="21717" y="17526"/>
                  </a:lnTo>
                  <a:cubicBezTo>
                    <a:pt x="26575" y="17526"/>
                    <a:pt x="30480" y="13621"/>
                    <a:pt x="30480" y="8763"/>
                  </a:cubicBezTo>
                  <a:cubicBezTo>
                    <a:pt x="30480" y="3905"/>
                    <a:pt x="26575" y="0"/>
                    <a:pt x="21717" y="0"/>
                  </a:cubicBezTo>
                  <a:lnTo>
                    <a:pt x="8763" y="0"/>
                  </a:lnTo>
                  <a:cubicBezTo>
                    <a:pt x="3905" y="0"/>
                    <a:pt x="0" y="3905"/>
                    <a:pt x="0" y="8763"/>
                  </a:cubicBezTo>
                  <a:cubicBezTo>
                    <a:pt x="0" y="13621"/>
                    <a:pt x="3905" y="17526"/>
                    <a:pt x="8763" y="17526"/>
                  </a:cubicBezTo>
                  <a:lnTo>
                    <a:pt x="8763" y="1752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6" name="Google Shape;5356;p58"/>
            <p:cNvSpPr/>
            <p:nvPr/>
          </p:nvSpPr>
          <p:spPr>
            <a:xfrm>
              <a:off x="4626577" y="3273266"/>
              <a:ext cx="30479" cy="17525"/>
            </a:xfrm>
            <a:custGeom>
              <a:rect b="b" l="l" r="r" t="t"/>
              <a:pathLst>
                <a:path extrusionOk="0" h="17525" w="30479">
                  <a:moveTo>
                    <a:pt x="0" y="8763"/>
                  </a:moveTo>
                  <a:cubicBezTo>
                    <a:pt x="0" y="13621"/>
                    <a:pt x="3905" y="17526"/>
                    <a:pt x="8763" y="17526"/>
                  </a:cubicBezTo>
                  <a:lnTo>
                    <a:pt x="21717" y="17526"/>
                  </a:lnTo>
                  <a:cubicBezTo>
                    <a:pt x="26575" y="17526"/>
                    <a:pt x="30480" y="13621"/>
                    <a:pt x="30480" y="8763"/>
                  </a:cubicBezTo>
                  <a:cubicBezTo>
                    <a:pt x="30480" y="3905"/>
                    <a:pt x="26575" y="0"/>
                    <a:pt x="21717" y="0"/>
                  </a:cubicBezTo>
                  <a:lnTo>
                    <a:pt x="8763" y="0"/>
                  </a:lnTo>
                  <a:cubicBezTo>
                    <a:pt x="3905" y="0"/>
                    <a:pt x="0" y="3905"/>
                    <a:pt x="0" y="876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7" name="Google Shape;5357;p58"/>
            <p:cNvSpPr/>
            <p:nvPr/>
          </p:nvSpPr>
          <p:spPr>
            <a:xfrm>
              <a:off x="4613044" y="3216108"/>
              <a:ext cx="28780" cy="24010"/>
            </a:xfrm>
            <a:custGeom>
              <a:rect b="b" l="l" r="r" t="t"/>
              <a:pathLst>
                <a:path extrusionOk="0" h="24010" w="28780">
                  <a:moveTo>
                    <a:pt x="8770" y="24010"/>
                  </a:moveTo>
                  <a:cubicBezTo>
                    <a:pt x="10294" y="24010"/>
                    <a:pt x="11723" y="23629"/>
                    <a:pt x="13152" y="22868"/>
                  </a:cubicBezTo>
                  <a:lnTo>
                    <a:pt x="24391" y="16390"/>
                  </a:lnTo>
                  <a:cubicBezTo>
                    <a:pt x="28582" y="14009"/>
                    <a:pt x="30011" y="8580"/>
                    <a:pt x="27630" y="4389"/>
                  </a:cubicBezTo>
                  <a:cubicBezTo>
                    <a:pt x="25249" y="198"/>
                    <a:pt x="19819" y="-1231"/>
                    <a:pt x="15628" y="1150"/>
                  </a:cubicBezTo>
                  <a:lnTo>
                    <a:pt x="4389" y="7627"/>
                  </a:lnTo>
                  <a:cubicBezTo>
                    <a:pt x="198" y="10009"/>
                    <a:pt x="-1231" y="15438"/>
                    <a:pt x="1150" y="19629"/>
                  </a:cubicBezTo>
                  <a:cubicBezTo>
                    <a:pt x="2770" y="22486"/>
                    <a:pt x="5723" y="24010"/>
                    <a:pt x="8770" y="24010"/>
                  </a:cubicBezTo>
                  <a:lnTo>
                    <a:pt x="8770" y="2401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8" name="Google Shape;5358;p58"/>
            <p:cNvSpPr/>
            <p:nvPr/>
          </p:nvSpPr>
          <p:spPr>
            <a:xfrm>
              <a:off x="4575992" y="3174103"/>
              <a:ext cx="24017" cy="28772"/>
            </a:xfrm>
            <a:custGeom>
              <a:rect b="b" l="l" r="r" t="t"/>
              <a:pathLst>
                <a:path extrusionOk="0" h="28772" w="24017">
                  <a:moveTo>
                    <a:pt x="4389" y="27630"/>
                  </a:moveTo>
                  <a:cubicBezTo>
                    <a:pt x="5818" y="28392"/>
                    <a:pt x="7246" y="28773"/>
                    <a:pt x="8770" y="28773"/>
                  </a:cubicBezTo>
                  <a:cubicBezTo>
                    <a:pt x="11819" y="28773"/>
                    <a:pt x="14771" y="27154"/>
                    <a:pt x="16390" y="24391"/>
                  </a:cubicBezTo>
                  <a:lnTo>
                    <a:pt x="22868" y="13152"/>
                  </a:lnTo>
                  <a:cubicBezTo>
                    <a:pt x="25249" y="8961"/>
                    <a:pt x="23820" y="3627"/>
                    <a:pt x="19629" y="1150"/>
                  </a:cubicBezTo>
                  <a:cubicBezTo>
                    <a:pt x="15438" y="-1231"/>
                    <a:pt x="10104" y="198"/>
                    <a:pt x="7627" y="4389"/>
                  </a:cubicBezTo>
                  <a:lnTo>
                    <a:pt x="1150" y="15628"/>
                  </a:lnTo>
                  <a:cubicBezTo>
                    <a:pt x="-1231" y="19819"/>
                    <a:pt x="198" y="25153"/>
                    <a:pt x="4389" y="27630"/>
                  </a:cubicBezTo>
                  <a:lnTo>
                    <a:pt x="4389" y="2763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9" name="Google Shape;5359;p58"/>
            <p:cNvSpPr/>
            <p:nvPr/>
          </p:nvSpPr>
          <p:spPr>
            <a:xfrm>
              <a:off x="4286524" y="3512343"/>
              <a:ext cx="76659" cy="157733"/>
            </a:xfrm>
            <a:custGeom>
              <a:rect b="b" l="l" r="r" t="t"/>
              <a:pathLst>
                <a:path extrusionOk="0" h="157733" w="76659">
                  <a:moveTo>
                    <a:pt x="52589" y="69818"/>
                  </a:moveTo>
                  <a:cubicBezTo>
                    <a:pt x="50588" y="69151"/>
                    <a:pt x="48493" y="68389"/>
                    <a:pt x="46493" y="67628"/>
                  </a:cubicBezTo>
                  <a:lnTo>
                    <a:pt x="46493" y="33433"/>
                  </a:lnTo>
                  <a:cubicBezTo>
                    <a:pt x="52684" y="35624"/>
                    <a:pt x="57256" y="39433"/>
                    <a:pt x="57446" y="39529"/>
                  </a:cubicBezTo>
                  <a:cubicBezTo>
                    <a:pt x="61066" y="42672"/>
                    <a:pt x="66590" y="42291"/>
                    <a:pt x="69829" y="38671"/>
                  </a:cubicBezTo>
                  <a:cubicBezTo>
                    <a:pt x="72972" y="35052"/>
                    <a:pt x="72591" y="29432"/>
                    <a:pt x="68972" y="26289"/>
                  </a:cubicBezTo>
                  <a:cubicBezTo>
                    <a:pt x="68400" y="25813"/>
                    <a:pt x="59161" y="17907"/>
                    <a:pt x="46493" y="15335"/>
                  </a:cubicBezTo>
                  <a:lnTo>
                    <a:pt x="46493" y="8763"/>
                  </a:lnTo>
                  <a:cubicBezTo>
                    <a:pt x="46493" y="3905"/>
                    <a:pt x="42587" y="0"/>
                    <a:pt x="37730" y="0"/>
                  </a:cubicBezTo>
                  <a:cubicBezTo>
                    <a:pt x="32872" y="0"/>
                    <a:pt x="28967" y="3905"/>
                    <a:pt x="28967" y="8763"/>
                  </a:cubicBezTo>
                  <a:lnTo>
                    <a:pt x="28967" y="15812"/>
                  </a:lnTo>
                  <a:cubicBezTo>
                    <a:pt x="27824" y="16097"/>
                    <a:pt x="26681" y="16478"/>
                    <a:pt x="25538" y="16954"/>
                  </a:cubicBezTo>
                  <a:cubicBezTo>
                    <a:pt x="14012" y="21431"/>
                    <a:pt x="5630" y="31909"/>
                    <a:pt x="3821" y="44291"/>
                  </a:cubicBezTo>
                  <a:cubicBezTo>
                    <a:pt x="2297" y="54769"/>
                    <a:pt x="5821" y="64579"/>
                    <a:pt x="13346" y="70485"/>
                  </a:cubicBezTo>
                  <a:cubicBezTo>
                    <a:pt x="17346" y="73628"/>
                    <a:pt x="22204" y="76486"/>
                    <a:pt x="28871" y="79534"/>
                  </a:cubicBezTo>
                  <a:lnTo>
                    <a:pt x="28871" y="124016"/>
                  </a:lnTo>
                  <a:cubicBezTo>
                    <a:pt x="23442" y="123444"/>
                    <a:pt x="19727" y="121920"/>
                    <a:pt x="13631" y="117920"/>
                  </a:cubicBezTo>
                  <a:cubicBezTo>
                    <a:pt x="9536" y="115253"/>
                    <a:pt x="4106" y="116396"/>
                    <a:pt x="1439" y="120491"/>
                  </a:cubicBezTo>
                  <a:cubicBezTo>
                    <a:pt x="-1228" y="124587"/>
                    <a:pt x="-85" y="130016"/>
                    <a:pt x="4011" y="132683"/>
                  </a:cubicBezTo>
                  <a:cubicBezTo>
                    <a:pt x="13727" y="139065"/>
                    <a:pt x="20489" y="141065"/>
                    <a:pt x="28871" y="141637"/>
                  </a:cubicBezTo>
                  <a:lnTo>
                    <a:pt x="28871" y="148971"/>
                  </a:lnTo>
                  <a:cubicBezTo>
                    <a:pt x="28871" y="153829"/>
                    <a:pt x="32777" y="157734"/>
                    <a:pt x="37634" y="157734"/>
                  </a:cubicBezTo>
                  <a:cubicBezTo>
                    <a:pt x="42492" y="157734"/>
                    <a:pt x="46397" y="153829"/>
                    <a:pt x="46397" y="148971"/>
                  </a:cubicBezTo>
                  <a:lnTo>
                    <a:pt x="46397" y="140779"/>
                  </a:lnTo>
                  <a:cubicBezTo>
                    <a:pt x="63066" y="136970"/>
                    <a:pt x="73734" y="122968"/>
                    <a:pt x="76115" y="109061"/>
                  </a:cubicBezTo>
                  <a:cubicBezTo>
                    <a:pt x="79068" y="91345"/>
                    <a:pt x="69829" y="76009"/>
                    <a:pt x="52589" y="69913"/>
                  </a:cubicBezTo>
                  <a:lnTo>
                    <a:pt x="52589" y="69913"/>
                  </a:lnTo>
                  <a:close/>
                  <a:moveTo>
                    <a:pt x="24204" y="56579"/>
                  </a:moveTo>
                  <a:cubicBezTo>
                    <a:pt x="20585" y="53721"/>
                    <a:pt x="20870" y="48768"/>
                    <a:pt x="21156" y="46768"/>
                  </a:cubicBezTo>
                  <a:cubicBezTo>
                    <a:pt x="21728" y="42863"/>
                    <a:pt x="24109" y="37814"/>
                    <a:pt x="28967" y="34671"/>
                  </a:cubicBezTo>
                  <a:lnTo>
                    <a:pt x="28967" y="59722"/>
                  </a:lnTo>
                  <a:cubicBezTo>
                    <a:pt x="27252" y="58674"/>
                    <a:pt x="25633" y="57626"/>
                    <a:pt x="24204" y="56579"/>
                  </a:cubicBezTo>
                  <a:close/>
                  <a:moveTo>
                    <a:pt x="58875" y="106108"/>
                  </a:moveTo>
                  <a:cubicBezTo>
                    <a:pt x="57827" y="112395"/>
                    <a:pt x="53636" y="119158"/>
                    <a:pt x="46493" y="122301"/>
                  </a:cubicBezTo>
                  <a:lnTo>
                    <a:pt x="46493" y="86296"/>
                  </a:lnTo>
                  <a:cubicBezTo>
                    <a:pt x="46493" y="86296"/>
                    <a:pt x="46683" y="86296"/>
                    <a:pt x="46778" y="86392"/>
                  </a:cubicBezTo>
                  <a:cubicBezTo>
                    <a:pt x="60304" y="91154"/>
                    <a:pt x="59447" y="102679"/>
                    <a:pt x="58875" y="106108"/>
                  </a:cubicBezTo>
                  <a:lnTo>
                    <a:pt x="58875" y="1061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0" name="Google Shape;5360;p58"/>
            <p:cNvSpPr/>
            <p:nvPr/>
          </p:nvSpPr>
          <p:spPr>
            <a:xfrm>
              <a:off x="4161281" y="3309651"/>
              <a:ext cx="599313" cy="448437"/>
            </a:xfrm>
            <a:custGeom>
              <a:rect b="b" l="l" r="r" t="t"/>
              <a:pathLst>
                <a:path extrusionOk="0" h="448437" w="599313">
                  <a:moveTo>
                    <a:pt x="599027" y="125635"/>
                  </a:moveTo>
                  <a:cubicBezTo>
                    <a:pt x="599027" y="115729"/>
                    <a:pt x="590931" y="107633"/>
                    <a:pt x="581025" y="107633"/>
                  </a:cubicBezTo>
                  <a:lnTo>
                    <a:pt x="577977" y="107633"/>
                  </a:lnTo>
                  <a:cubicBezTo>
                    <a:pt x="577977" y="107633"/>
                    <a:pt x="577977" y="107347"/>
                    <a:pt x="577977" y="107251"/>
                  </a:cubicBezTo>
                  <a:lnTo>
                    <a:pt x="577977" y="71819"/>
                  </a:lnTo>
                  <a:cubicBezTo>
                    <a:pt x="577977" y="61913"/>
                    <a:pt x="569881" y="53816"/>
                    <a:pt x="559975" y="53816"/>
                  </a:cubicBezTo>
                  <a:lnTo>
                    <a:pt x="542830" y="53816"/>
                  </a:lnTo>
                  <a:cubicBezTo>
                    <a:pt x="542830" y="53816"/>
                    <a:pt x="542830" y="53530"/>
                    <a:pt x="542830" y="53435"/>
                  </a:cubicBezTo>
                  <a:lnTo>
                    <a:pt x="542830" y="18002"/>
                  </a:lnTo>
                  <a:cubicBezTo>
                    <a:pt x="542830" y="8096"/>
                    <a:pt x="534734" y="0"/>
                    <a:pt x="524828" y="0"/>
                  </a:cubicBezTo>
                  <a:lnTo>
                    <a:pt x="337280" y="0"/>
                  </a:lnTo>
                  <a:cubicBezTo>
                    <a:pt x="332423" y="0"/>
                    <a:pt x="328517" y="3905"/>
                    <a:pt x="328517" y="8763"/>
                  </a:cubicBezTo>
                  <a:cubicBezTo>
                    <a:pt x="328517" y="13621"/>
                    <a:pt x="332423" y="17526"/>
                    <a:pt x="337280" y="17526"/>
                  </a:cubicBezTo>
                  <a:lnTo>
                    <a:pt x="524828" y="17526"/>
                  </a:lnTo>
                  <a:cubicBezTo>
                    <a:pt x="524828" y="17526"/>
                    <a:pt x="525209" y="17717"/>
                    <a:pt x="525209" y="17907"/>
                  </a:cubicBezTo>
                  <a:lnTo>
                    <a:pt x="525209" y="53340"/>
                  </a:lnTo>
                  <a:cubicBezTo>
                    <a:pt x="525209" y="53340"/>
                    <a:pt x="525018" y="53721"/>
                    <a:pt x="524828" y="53721"/>
                  </a:cubicBezTo>
                  <a:lnTo>
                    <a:pt x="227267" y="53721"/>
                  </a:lnTo>
                  <a:cubicBezTo>
                    <a:pt x="227267" y="53721"/>
                    <a:pt x="226886" y="53530"/>
                    <a:pt x="226886" y="53340"/>
                  </a:cubicBezTo>
                  <a:lnTo>
                    <a:pt x="226886" y="17907"/>
                  </a:lnTo>
                  <a:cubicBezTo>
                    <a:pt x="226886" y="17907"/>
                    <a:pt x="227076" y="17526"/>
                    <a:pt x="227267" y="17526"/>
                  </a:cubicBezTo>
                  <a:lnTo>
                    <a:pt x="299371" y="17526"/>
                  </a:lnTo>
                  <a:cubicBezTo>
                    <a:pt x="304229" y="17526"/>
                    <a:pt x="308134" y="13621"/>
                    <a:pt x="308134" y="8763"/>
                  </a:cubicBezTo>
                  <a:cubicBezTo>
                    <a:pt x="308134" y="3905"/>
                    <a:pt x="304229" y="0"/>
                    <a:pt x="299371" y="0"/>
                  </a:cubicBezTo>
                  <a:lnTo>
                    <a:pt x="227267" y="0"/>
                  </a:lnTo>
                  <a:cubicBezTo>
                    <a:pt x="217361" y="0"/>
                    <a:pt x="209264" y="8096"/>
                    <a:pt x="209264" y="18002"/>
                  </a:cubicBezTo>
                  <a:lnTo>
                    <a:pt x="209264" y="53435"/>
                  </a:lnTo>
                  <a:cubicBezTo>
                    <a:pt x="209264" y="63341"/>
                    <a:pt x="217361" y="71438"/>
                    <a:pt x="227267" y="71438"/>
                  </a:cubicBezTo>
                  <a:lnTo>
                    <a:pt x="244412" y="71438"/>
                  </a:lnTo>
                  <a:cubicBezTo>
                    <a:pt x="244412" y="71438"/>
                    <a:pt x="244412" y="71723"/>
                    <a:pt x="244412" y="71819"/>
                  </a:cubicBezTo>
                  <a:lnTo>
                    <a:pt x="244412" y="107251"/>
                  </a:lnTo>
                  <a:cubicBezTo>
                    <a:pt x="244412" y="117158"/>
                    <a:pt x="252508" y="125254"/>
                    <a:pt x="262414" y="125254"/>
                  </a:cubicBezTo>
                  <a:lnTo>
                    <a:pt x="265462" y="125254"/>
                  </a:lnTo>
                  <a:cubicBezTo>
                    <a:pt x="265462" y="125254"/>
                    <a:pt x="265462" y="125539"/>
                    <a:pt x="265462" y="125635"/>
                  </a:cubicBezTo>
                  <a:lnTo>
                    <a:pt x="265462" y="147066"/>
                  </a:lnTo>
                  <a:cubicBezTo>
                    <a:pt x="236982" y="126016"/>
                    <a:pt x="202692" y="114681"/>
                    <a:pt x="166592" y="114681"/>
                  </a:cubicBezTo>
                  <a:cubicBezTo>
                    <a:pt x="134684" y="114681"/>
                    <a:pt x="103632" y="123730"/>
                    <a:pt x="76867" y="140875"/>
                  </a:cubicBezTo>
                  <a:cubicBezTo>
                    <a:pt x="72771" y="143446"/>
                    <a:pt x="71628" y="148876"/>
                    <a:pt x="74200" y="152971"/>
                  </a:cubicBezTo>
                  <a:cubicBezTo>
                    <a:pt x="76772" y="157067"/>
                    <a:pt x="82201" y="158210"/>
                    <a:pt x="86297" y="155638"/>
                  </a:cubicBezTo>
                  <a:cubicBezTo>
                    <a:pt x="110204" y="140303"/>
                    <a:pt x="138017" y="132207"/>
                    <a:pt x="166592" y="132207"/>
                  </a:cubicBezTo>
                  <a:cubicBezTo>
                    <a:pt x="204311" y="132207"/>
                    <a:pt x="239840" y="146018"/>
                    <a:pt x="267367" y="171355"/>
                  </a:cubicBezTo>
                  <a:cubicBezTo>
                    <a:pt x="266129" y="173736"/>
                    <a:pt x="265462" y="176498"/>
                    <a:pt x="265462" y="179451"/>
                  </a:cubicBezTo>
                  <a:lnTo>
                    <a:pt x="265462" y="194596"/>
                  </a:lnTo>
                  <a:cubicBezTo>
                    <a:pt x="257175" y="185166"/>
                    <a:pt x="247555" y="176975"/>
                    <a:pt x="236887" y="170212"/>
                  </a:cubicBezTo>
                  <a:cubicBezTo>
                    <a:pt x="215837" y="156877"/>
                    <a:pt x="191548" y="149828"/>
                    <a:pt x="166592" y="149828"/>
                  </a:cubicBezTo>
                  <a:cubicBezTo>
                    <a:pt x="94012" y="149828"/>
                    <a:pt x="34957" y="208883"/>
                    <a:pt x="34957" y="281464"/>
                  </a:cubicBezTo>
                  <a:cubicBezTo>
                    <a:pt x="34957" y="354044"/>
                    <a:pt x="94012" y="413099"/>
                    <a:pt x="166592" y="413099"/>
                  </a:cubicBezTo>
                  <a:cubicBezTo>
                    <a:pt x="183737" y="413099"/>
                    <a:pt x="200597" y="409766"/>
                    <a:pt x="216313" y="403384"/>
                  </a:cubicBezTo>
                  <a:lnTo>
                    <a:pt x="216313" y="422243"/>
                  </a:lnTo>
                  <a:cubicBezTo>
                    <a:pt x="200406" y="427863"/>
                    <a:pt x="183737" y="430721"/>
                    <a:pt x="166592" y="430721"/>
                  </a:cubicBezTo>
                  <a:cubicBezTo>
                    <a:pt x="84296" y="430721"/>
                    <a:pt x="17431" y="363760"/>
                    <a:pt x="17431" y="281559"/>
                  </a:cubicBezTo>
                  <a:cubicBezTo>
                    <a:pt x="17431" y="242792"/>
                    <a:pt x="32290" y="206026"/>
                    <a:pt x="59150" y="178117"/>
                  </a:cubicBezTo>
                  <a:cubicBezTo>
                    <a:pt x="62484" y="174593"/>
                    <a:pt x="62389" y="169069"/>
                    <a:pt x="58960" y="165735"/>
                  </a:cubicBezTo>
                  <a:cubicBezTo>
                    <a:pt x="55531" y="162401"/>
                    <a:pt x="49911" y="162496"/>
                    <a:pt x="46577" y="165925"/>
                  </a:cubicBezTo>
                  <a:cubicBezTo>
                    <a:pt x="16478" y="197167"/>
                    <a:pt x="0" y="238220"/>
                    <a:pt x="0" y="281559"/>
                  </a:cubicBezTo>
                  <a:cubicBezTo>
                    <a:pt x="0" y="373475"/>
                    <a:pt x="74771" y="448342"/>
                    <a:pt x="166783" y="448342"/>
                  </a:cubicBezTo>
                  <a:cubicBezTo>
                    <a:pt x="184785" y="448342"/>
                    <a:pt x="202406" y="445484"/>
                    <a:pt x="219266" y="439960"/>
                  </a:cubicBezTo>
                  <a:cubicBezTo>
                    <a:pt x="222409" y="445008"/>
                    <a:pt x="228124" y="448342"/>
                    <a:pt x="234506" y="448342"/>
                  </a:cubicBezTo>
                  <a:lnTo>
                    <a:pt x="449866" y="448342"/>
                  </a:lnTo>
                  <a:cubicBezTo>
                    <a:pt x="454723" y="448342"/>
                    <a:pt x="458629" y="444437"/>
                    <a:pt x="458629" y="439579"/>
                  </a:cubicBezTo>
                  <a:cubicBezTo>
                    <a:pt x="458629" y="434721"/>
                    <a:pt x="454723" y="430816"/>
                    <a:pt x="449866" y="430816"/>
                  </a:cubicBezTo>
                  <a:lnTo>
                    <a:pt x="234506" y="430816"/>
                  </a:lnTo>
                  <a:cubicBezTo>
                    <a:pt x="234506" y="430816"/>
                    <a:pt x="234125" y="430625"/>
                    <a:pt x="234125" y="430435"/>
                  </a:cubicBezTo>
                  <a:lnTo>
                    <a:pt x="234125" y="428625"/>
                  </a:lnTo>
                  <a:cubicBezTo>
                    <a:pt x="234125" y="428625"/>
                    <a:pt x="234125" y="428339"/>
                    <a:pt x="234125" y="428244"/>
                  </a:cubicBezTo>
                  <a:lnTo>
                    <a:pt x="234125" y="395002"/>
                  </a:lnTo>
                  <a:cubicBezTo>
                    <a:pt x="234125" y="395002"/>
                    <a:pt x="234125" y="394716"/>
                    <a:pt x="234315" y="394716"/>
                  </a:cubicBezTo>
                  <a:cubicBezTo>
                    <a:pt x="234315" y="394716"/>
                    <a:pt x="234315" y="394716"/>
                    <a:pt x="234410" y="394716"/>
                  </a:cubicBezTo>
                  <a:cubicBezTo>
                    <a:pt x="234410" y="394716"/>
                    <a:pt x="234506" y="394716"/>
                    <a:pt x="234601" y="394716"/>
                  </a:cubicBezTo>
                  <a:lnTo>
                    <a:pt x="532162" y="394716"/>
                  </a:lnTo>
                  <a:cubicBezTo>
                    <a:pt x="532162" y="394716"/>
                    <a:pt x="532543" y="394906"/>
                    <a:pt x="532543" y="395097"/>
                  </a:cubicBezTo>
                  <a:lnTo>
                    <a:pt x="532543" y="430530"/>
                  </a:lnTo>
                  <a:cubicBezTo>
                    <a:pt x="532543" y="430530"/>
                    <a:pt x="532352" y="430911"/>
                    <a:pt x="532162" y="430911"/>
                  </a:cubicBezTo>
                  <a:lnTo>
                    <a:pt x="487013" y="430911"/>
                  </a:lnTo>
                  <a:cubicBezTo>
                    <a:pt x="482156" y="430911"/>
                    <a:pt x="478250" y="434816"/>
                    <a:pt x="478250" y="439674"/>
                  </a:cubicBezTo>
                  <a:cubicBezTo>
                    <a:pt x="478250" y="444532"/>
                    <a:pt x="482156" y="448437"/>
                    <a:pt x="487013" y="448437"/>
                  </a:cubicBezTo>
                  <a:lnTo>
                    <a:pt x="532162" y="448437"/>
                  </a:lnTo>
                  <a:cubicBezTo>
                    <a:pt x="542068" y="448437"/>
                    <a:pt x="550164" y="440341"/>
                    <a:pt x="550164" y="430435"/>
                  </a:cubicBezTo>
                  <a:lnTo>
                    <a:pt x="550164" y="395002"/>
                  </a:lnTo>
                  <a:cubicBezTo>
                    <a:pt x="550164" y="391668"/>
                    <a:pt x="549211" y="388525"/>
                    <a:pt x="547592" y="385763"/>
                  </a:cubicBezTo>
                  <a:cubicBezTo>
                    <a:pt x="549211" y="383096"/>
                    <a:pt x="550164" y="379952"/>
                    <a:pt x="550164" y="376523"/>
                  </a:cubicBezTo>
                  <a:lnTo>
                    <a:pt x="550164" y="341090"/>
                  </a:lnTo>
                  <a:cubicBezTo>
                    <a:pt x="550164" y="341090"/>
                    <a:pt x="550164" y="340805"/>
                    <a:pt x="550164" y="340709"/>
                  </a:cubicBezTo>
                  <a:lnTo>
                    <a:pt x="581311" y="340709"/>
                  </a:lnTo>
                  <a:cubicBezTo>
                    <a:pt x="591217" y="340709"/>
                    <a:pt x="599313" y="332613"/>
                    <a:pt x="599313" y="322707"/>
                  </a:cubicBezTo>
                  <a:lnTo>
                    <a:pt x="599313" y="287274"/>
                  </a:lnTo>
                  <a:cubicBezTo>
                    <a:pt x="599313" y="283940"/>
                    <a:pt x="598361" y="280797"/>
                    <a:pt x="596741" y="278035"/>
                  </a:cubicBezTo>
                  <a:cubicBezTo>
                    <a:pt x="598361" y="275368"/>
                    <a:pt x="599313" y="272225"/>
                    <a:pt x="599313" y="268796"/>
                  </a:cubicBezTo>
                  <a:lnTo>
                    <a:pt x="599313" y="233363"/>
                  </a:lnTo>
                  <a:cubicBezTo>
                    <a:pt x="599313" y="230029"/>
                    <a:pt x="598361" y="226885"/>
                    <a:pt x="596741" y="224123"/>
                  </a:cubicBezTo>
                  <a:cubicBezTo>
                    <a:pt x="598361" y="221456"/>
                    <a:pt x="599313" y="218313"/>
                    <a:pt x="599313" y="214884"/>
                  </a:cubicBezTo>
                  <a:lnTo>
                    <a:pt x="599313" y="179451"/>
                  </a:lnTo>
                  <a:cubicBezTo>
                    <a:pt x="599313" y="176117"/>
                    <a:pt x="598361" y="172974"/>
                    <a:pt x="596741" y="170212"/>
                  </a:cubicBezTo>
                  <a:cubicBezTo>
                    <a:pt x="598361" y="167545"/>
                    <a:pt x="599313" y="164401"/>
                    <a:pt x="599313" y="160972"/>
                  </a:cubicBezTo>
                  <a:lnTo>
                    <a:pt x="599313" y="125539"/>
                  </a:lnTo>
                  <a:lnTo>
                    <a:pt x="599313" y="125539"/>
                  </a:lnTo>
                  <a:close/>
                  <a:moveTo>
                    <a:pt x="262033" y="107251"/>
                  </a:moveTo>
                  <a:lnTo>
                    <a:pt x="262033" y="71819"/>
                  </a:lnTo>
                  <a:cubicBezTo>
                    <a:pt x="262033" y="71819"/>
                    <a:pt x="262223" y="71438"/>
                    <a:pt x="262414" y="71438"/>
                  </a:cubicBezTo>
                  <a:lnTo>
                    <a:pt x="559975" y="71438"/>
                  </a:lnTo>
                  <a:cubicBezTo>
                    <a:pt x="559975" y="71438"/>
                    <a:pt x="560356" y="71628"/>
                    <a:pt x="560356" y="71819"/>
                  </a:cubicBezTo>
                  <a:lnTo>
                    <a:pt x="560356" y="107251"/>
                  </a:lnTo>
                  <a:cubicBezTo>
                    <a:pt x="560356" y="107251"/>
                    <a:pt x="560165" y="107633"/>
                    <a:pt x="559975" y="107633"/>
                  </a:cubicBezTo>
                  <a:lnTo>
                    <a:pt x="262414" y="107633"/>
                  </a:lnTo>
                  <a:cubicBezTo>
                    <a:pt x="262414" y="107633"/>
                    <a:pt x="262033" y="107442"/>
                    <a:pt x="262033" y="107251"/>
                  </a:cubicBezTo>
                  <a:lnTo>
                    <a:pt x="262033" y="107251"/>
                  </a:lnTo>
                  <a:close/>
                  <a:moveTo>
                    <a:pt x="581025" y="125254"/>
                  </a:moveTo>
                  <a:cubicBezTo>
                    <a:pt x="581025" y="125254"/>
                    <a:pt x="581406" y="125444"/>
                    <a:pt x="581406" y="125635"/>
                  </a:cubicBezTo>
                  <a:lnTo>
                    <a:pt x="581406" y="161068"/>
                  </a:lnTo>
                  <a:cubicBezTo>
                    <a:pt x="581406" y="161068"/>
                    <a:pt x="581215" y="161449"/>
                    <a:pt x="581025" y="161449"/>
                  </a:cubicBezTo>
                  <a:lnTo>
                    <a:pt x="283464" y="161449"/>
                  </a:lnTo>
                  <a:cubicBezTo>
                    <a:pt x="283464" y="161449"/>
                    <a:pt x="283083" y="161258"/>
                    <a:pt x="283083" y="161068"/>
                  </a:cubicBezTo>
                  <a:lnTo>
                    <a:pt x="283083" y="125635"/>
                  </a:lnTo>
                  <a:cubicBezTo>
                    <a:pt x="283083" y="125635"/>
                    <a:pt x="283274" y="125254"/>
                    <a:pt x="283464" y="125254"/>
                  </a:cubicBezTo>
                  <a:lnTo>
                    <a:pt x="581025" y="125254"/>
                  </a:lnTo>
                  <a:close/>
                  <a:moveTo>
                    <a:pt x="581406" y="179546"/>
                  </a:moveTo>
                  <a:lnTo>
                    <a:pt x="581406" y="214979"/>
                  </a:lnTo>
                  <a:cubicBezTo>
                    <a:pt x="581406" y="214979"/>
                    <a:pt x="581215" y="215360"/>
                    <a:pt x="581025" y="215360"/>
                  </a:cubicBezTo>
                  <a:lnTo>
                    <a:pt x="283464" y="215360"/>
                  </a:lnTo>
                  <a:cubicBezTo>
                    <a:pt x="283464" y="215360"/>
                    <a:pt x="283083" y="215170"/>
                    <a:pt x="283083" y="214979"/>
                  </a:cubicBezTo>
                  <a:lnTo>
                    <a:pt x="283083" y="179546"/>
                  </a:lnTo>
                  <a:cubicBezTo>
                    <a:pt x="283083" y="179546"/>
                    <a:pt x="283274" y="179165"/>
                    <a:pt x="283464" y="179165"/>
                  </a:cubicBezTo>
                  <a:lnTo>
                    <a:pt x="581025" y="179165"/>
                  </a:lnTo>
                  <a:cubicBezTo>
                    <a:pt x="581025" y="179165"/>
                    <a:pt x="581406" y="179356"/>
                    <a:pt x="581406" y="179546"/>
                  </a:cubicBezTo>
                  <a:close/>
                  <a:moveTo>
                    <a:pt x="581406" y="233363"/>
                  </a:moveTo>
                  <a:lnTo>
                    <a:pt x="581406" y="268796"/>
                  </a:lnTo>
                  <a:cubicBezTo>
                    <a:pt x="581406" y="268796"/>
                    <a:pt x="581215" y="269176"/>
                    <a:pt x="581025" y="269176"/>
                  </a:cubicBezTo>
                  <a:lnTo>
                    <a:pt x="283464" y="269176"/>
                  </a:lnTo>
                  <a:cubicBezTo>
                    <a:pt x="283464" y="269176"/>
                    <a:pt x="283083" y="268986"/>
                    <a:pt x="283083" y="268796"/>
                  </a:cubicBezTo>
                  <a:lnTo>
                    <a:pt x="283083" y="233363"/>
                  </a:lnTo>
                  <a:cubicBezTo>
                    <a:pt x="283083" y="233363"/>
                    <a:pt x="283274" y="232981"/>
                    <a:pt x="283464" y="232981"/>
                  </a:cubicBezTo>
                  <a:lnTo>
                    <a:pt x="581025" y="232981"/>
                  </a:lnTo>
                  <a:cubicBezTo>
                    <a:pt x="581025" y="232981"/>
                    <a:pt x="581406" y="233172"/>
                    <a:pt x="581406" y="233363"/>
                  </a:cubicBezTo>
                  <a:close/>
                  <a:moveTo>
                    <a:pt x="52483" y="281464"/>
                  </a:moveTo>
                  <a:cubicBezTo>
                    <a:pt x="52483" y="218599"/>
                    <a:pt x="103632" y="167354"/>
                    <a:pt x="166592" y="167354"/>
                  </a:cubicBezTo>
                  <a:cubicBezTo>
                    <a:pt x="188214" y="167354"/>
                    <a:pt x="209264" y="173450"/>
                    <a:pt x="227552" y="184975"/>
                  </a:cubicBezTo>
                  <a:cubicBezTo>
                    <a:pt x="243935" y="195358"/>
                    <a:pt x="257461" y="209741"/>
                    <a:pt x="266700" y="226695"/>
                  </a:cubicBezTo>
                  <a:cubicBezTo>
                    <a:pt x="265938" y="228695"/>
                    <a:pt x="265462" y="230886"/>
                    <a:pt x="265462" y="233267"/>
                  </a:cubicBezTo>
                  <a:lnTo>
                    <a:pt x="265462" y="268700"/>
                  </a:lnTo>
                  <a:cubicBezTo>
                    <a:pt x="265462" y="272034"/>
                    <a:pt x="266414" y="275177"/>
                    <a:pt x="268034" y="277939"/>
                  </a:cubicBezTo>
                  <a:cubicBezTo>
                    <a:pt x="266414" y="280606"/>
                    <a:pt x="265462" y="283750"/>
                    <a:pt x="265462" y="287179"/>
                  </a:cubicBezTo>
                  <a:lnTo>
                    <a:pt x="265462" y="322612"/>
                  </a:lnTo>
                  <a:cubicBezTo>
                    <a:pt x="265462" y="322612"/>
                    <a:pt x="265462" y="322897"/>
                    <a:pt x="265462" y="322993"/>
                  </a:cubicBezTo>
                  <a:lnTo>
                    <a:pt x="234315" y="322993"/>
                  </a:lnTo>
                  <a:cubicBezTo>
                    <a:pt x="224409" y="322993"/>
                    <a:pt x="216313" y="331089"/>
                    <a:pt x="216313" y="340995"/>
                  </a:cubicBezTo>
                  <a:lnTo>
                    <a:pt x="216313" y="376428"/>
                  </a:lnTo>
                  <a:cubicBezTo>
                    <a:pt x="216313" y="378905"/>
                    <a:pt x="216789" y="381286"/>
                    <a:pt x="217742" y="383476"/>
                  </a:cubicBezTo>
                  <a:cubicBezTo>
                    <a:pt x="201930" y="391478"/>
                    <a:pt x="184499" y="395573"/>
                    <a:pt x="166592" y="395573"/>
                  </a:cubicBezTo>
                  <a:cubicBezTo>
                    <a:pt x="103727" y="395573"/>
                    <a:pt x="52483" y="344424"/>
                    <a:pt x="52483" y="281464"/>
                  </a:cubicBezTo>
                  <a:lnTo>
                    <a:pt x="52483" y="281464"/>
                  </a:lnTo>
                  <a:close/>
                  <a:moveTo>
                    <a:pt x="532257" y="340995"/>
                  </a:moveTo>
                  <a:lnTo>
                    <a:pt x="532257" y="376428"/>
                  </a:lnTo>
                  <a:cubicBezTo>
                    <a:pt x="532257" y="376428"/>
                    <a:pt x="532067" y="376809"/>
                    <a:pt x="531876" y="376809"/>
                  </a:cubicBezTo>
                  <a:lnTo>
                    <a:pt x="234315" y="376809"/>
                  </a:lnTo>
                  <a:cubicBezTo>
                    <a:pt x="234315" y="376809"/>
                    <a:pt x="233934" y="376618"/>
                    <a:pt x="233934" y="376428"/>
                  </a:cubicBezTo>
                  <a:lnTo>
                    <a:pt x="233934" y="340995"/>
                  </a:lnTo>
                  <a:cubicBezTo>
                    <a:pt x="233934" y="340995"/>
                    <a:pt x="234125" y="340614"/>
                    <a:pt x="234315" y="340614"/>
                  </a:cubicBezTo>
                  <a:lnTo>
                    <a:pt x="531876" y="340614"/>
                  </a:lnTo>
                  <a:cubicBezTo>
                    <a:pt x="531876" y="340614"/>
                    <a:pt x="532257" y="340805"/>
                    <a:pt x="532257" y="340995"/>
                  </a:cubicBezTo>
                  <a:close/>
                  <a:moveTo>
                    <a:pt x="581406" y="322612"/>
                  </a:moveTo>
                  <a:cubicBezTo>
                    <a:pt x="581406" y="322612"/>
                    <a:pt x="581215" y="322993"/>
                    <a:pt x="581025" y="322993"/>
                  </a:cubicBezTo>
                  <a:lnTo>
                    <a:pt x="283464" y="322993"/>
                  </a:lnTo>
                  <a:cubicBezTo>
                    <a:pt x="283464" y="322993"/>
                    <a:pt x="283083" y="322802"/>
                    <a:pt x="283083" y="322612"/>
                  </a:cubicBezTo>
                  <a:lnTo>
                    <a:pt x="283083" y="287179"/>
                  </a:lnTo>
                  <a:cubicBezTo>
                    <a:pt x="283083" y="287179"/>
                    <a:pt x="283274" y="286798"/>
                    <a:pt x="283464" y="286798"/>
                  </a:cubicBezTo>
                  <a:lnTo>
                    <a:pt x="581025" y="286798"/>
                  </a:lnTo>
                  <a:cubicBezTo>
                    <a:pt x="581025" y="286798"/>
                    <a:pt x="581406" y="286988"/>
                    <a:pt x="581406" y="287179"/>
                  </a:cubicBezTo>
                  <a:lnTo>
                    <a:pt x="581406" y="32261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61" name="Google Shape;5361;p58"/>
          <p:cNvGrpSpPr/>
          <p:nvPr/>
        </p:nvGrpSpPr>
        <p:grpSpPr>
          <a:xfrm>
            <a:off x="1586210" y="2859509"/>
            <a:ext cx="294943" cy="294985"/>
            <a:chOff x="4941664" y="3174301"/>
            <a:chExt cx="665035" cy="665130"/>
          </a:xfrm>
        </p:grpSpPr>
        <p:sp>
          <p:nvSpPr>
            <p:cNvPr id="5362" name="Google Shape;5362;p58"/>
            <p:cNvSpPr/>
            <p:nvPr/>
          </p:nvSpPr>
          <p:spPr>
            <a:xfrm>
              <a:off x="4941664" y="3174301"/>
              <a:ext cx="665035" cy="664940"/>
            </a:xfrm>
            <a:custGeom>
              <a:rect b="b" l="l" r="r" t="t"/>
              <a:pathLst>
                <a:path extrusionOk="0" h="664940" w="665035">
                  <a:moveTo>
                    <a:pt x="629507" y="0"/>
                  </a:moveTo>
                  <a:lnTo>
                    <a:pt x="35814" y="0"/>
                  </a:lnTo>
                  <a:cubicBezTo>
                    <a:pt x="16097" y="0"/>
                    <a:pt x="95" y="16002"/>
                    <a:pt x="95" y="35719"/>
                  </a:cubicBezTo>
                  <a:lnTo>
                    <a:pt x="95" y="122492"/>
                  </a:lnTo>
                  <a:cubicBezTo>
                    <a:pt x="95" y="127825"/>
                    <a:pt x="4477" y="132207"/>
                    <a:pt x="9811" y="132207"/>
                  </a:cubicBezTo>
                  <a:cubicBezTo>
                    <a:pt x="15145" y="132207"/>
                    <a:pt x="19526" y="127825"/>
                    <a:pt x="19526" y="122492"/>
                  </a:cubicBezTo>
                  <a:lnTo>
                    <a:pt x="19526" y="35719"/>
                  </a:lnTo>
                  <a:cubicBezTo>
                    <a:pt x="19526" y="26765"/>
                    <a:pt x="26765" y="19526"/>
                    <a:pt x="35719" y="19526"/>
                  </a:cubicBezTo>
                  <a:lnTo>
                    <a:pt x="629412" y="19526"/>
                  </a:lnTo>
                  <a:cubicBezTo>
                    <a:pt x="638366" y="19526"/>
                    <a:pt x="645605" y="26765"/>
                    <a:pt x="645605" y="35719"/>
                  </a:cubicBezTo>
                  <a:lnTo>
                    <a:pt x="645605" y="196786"/>
                  </a:lnTo>
                  <a:cubicBezTo>
                    <a:pt x="645605" y="205740"/>
                    <a:pt x="638366" y="212979"/>
                    <a:pt x="629412" y="212979"/>
                  </a:cubicBezTo>
                  <a:lnTo>
                    <a:pt x="498443" y="212979"/>
                  </a:lnTo>
                  <a:cubicBezTo>
                    <a:pt x="464249" y="212979"/>
                    <a:pt x="431483" y="226600"/>
                    <a:pt x="407384" y="250507"/>
                  </a:cubicBezTo>
                  <a:cubicBezTo>
                    <a:pt x="406337" y="249841"/>
                    <a:pt x="405384" y="249079"/>
                    <a:pt x="404336" y="248412"/>
                  </a:cubicBezTo>
                  <a:cubicBezTo>
                    <a:pt x="382905" y="234506"/>
                    <a:pt x="358140" y="227171"/>
                    <a:pt x="332613" y="227171"/>
                  </a:cubicBezTo>
                  <a:cubicBezTo>
                    <a:pt x="307086" y="227171"/>
                    <a:pt x="282321" y="234506"/>
                    <a:pt x="260890" y="248412"/>
                  </a:cubicBezTo>
                  <a:cubicBezTo>
                    <a:pt x="259842" y="249079"/>
                    <a:pt x="258794" y="249841"/>
                    <a:pt x="257746" y="250507"/>
                  </a:cubicBezTo>
                  <a:cubicBezTo>
                    <a:pt x="233648" y="226600"/>
                    <a:pt x="200692" y="212979"/>
                    <a:pt x="166592" y="212979"/>
                  </a:cubicBezTo>
                  <a:lnTo>
                    <a:pt x="35624" y="212979"/>
                  </a:lnTo>
                  <a:cubicBezTo>
                    <a:pt x="26670" y="212979"/>
                    <a:pt x="19431" y="205740"/>
                    <a:pt x="19431" y="196786"/>
                  </a:cubicBezTo>
                  <a:lnTo>
                    <a:pt x="19431" y="168021"/>
                  </a:lnTo>
                  <a:cubicBezTo>
                    <a:pt x="19431" y="162687"/>
                    <a:pt x="15050" y="158305"/>
                    <a:pt x="9716" y="158305"/>
                  </a:cubicBezTo>
                  <a:cubicBezTo>
                    <a:pt x="4382" y="158305"/>
                    <a:pt x="0" y="162687"/>
                    <a:pt x="0" y="168021"/>
                  </a:cubicBezTo>
                  <a:lnTo>
                    <a:pt x="0" y="196786"/>
                  </a:lnTo>
                  <a:cubicBezTo>
                    <a:pt x="0" y="216503"/>
                    <a:pt x="16002" y="232505"/>
                    <a:pt x="35719" y="232505"/>
                  </a:cubicBezTo>
                  <a:lnTo>
                    <a:pt x="166688" y="232505"/>
                  </a:lnTo>
                  <a:cubicBezTo>
                    <a:pt x="194977" y="232505"/>
                    <a:pt x="222218" y="243554"/>
                    <a:pt x="242507" y="262890"/>
                  </a:cubicBezTo>
                  <a:cubicBezTo>
                    <a:pt x="229743" y="274891"/>
                    <a:pt x="219551" y="289274"/>
                    <a:pt x="212408" y="305372"/>
                  </a:cubicBezTo>
                  <a:cubicBezTo>
                    <a:pt x="212408" y="305372"/>
                    <a:pt x="212408" y="305467"/>
                    <a:pt x="212408" y="305562"/>
                  </a:cubicBezTo>
                  <a:lnTo>
                    <a:pt x="212408" y="305562"/>
                  </a:lnTo>
                  <a:cubicBezTo>
                    <a:pt x="194405" y="346424"/>
                    <a:pt x="190405" y="392716"/>
                    <a:pt x="201168" y="436054"/>
                  </a:cubicBezTo>
                  <a:lnTo>
                    <a:pt x="213550" y="485965"/>
                  </a:lnTo>
                  <a:cubicBezTo>
                    <a:pt x="214694" y="490442"/>
                    <a:pt x="217646" y="494252"/>
                    <a:pt x="221647" y="496348"/>
                  </a:cubicBezTo>
                  <a:cubicBezTo>
                    <a:pt x="224028" y="497586"/>
                    <a:pt x="226600" y="498253"/>
                    <a:pt x="229267" y="498253"/>
                  </a:cubicBezTo>
                  <a:cubicBezTo>
                    <a:pt x="231172" y="498253"/>
                    <a:pt x="232982" y="497967"/>
                    <a:pt x="234791" y="497300"/>
                  </a:cubicBezTo>
                  <a:cubicBezTo>
                    <a:pt x="234887" y="497300"/>
                    <a:pt x="235077" y="497205"/>
                    <a:pt x="235172" y="497110"/>
                  </a:cubicBezTo>
                  <a:cubicBezTo>
                    <a:pt x="252317" y="490919"/>
                    <a:pt x="270129" y="486347"/>
                    <a:pt x="288131" y="483489"/>
                  </a:cubicBezTo>
                  <a:lnTo>
                    <a:pt x="288131" y="514064"/>
                  </a:lnTo>
                  <a:cubicBezTo>
                    <a:pt x="288131" y="515588"/>
                    <a:pt x="287084" y="516827"/>
                    <a:pt x="285750" y="517303"/>
                  </a:cubicBezTo>
                  <a:lnTo>
                    <a:pt x="237363" y="530638"/>
                  </a:lnTo>
                  <a:cubicBezTo>
                    <a:pt x="231267" y="532352"/>
                    <a:pt x="225362" y="534829"/>
                    <a:pt x="219837" y="537972"/>
                  </a:cubicBezTo>
                  <a:cubicBezTo>
                    <a:pt x="219456" y="538162"/>
                    <a:pt x="219075" y="538448"/>
                    <a:pt x="218694" y="538639"/>
                  </a:cubicBezTo>
                  <a:cubicBezTo>
                    <a:pt x="214217" y="541591"/>
                    <a:pt x="212884" y="547592"/>
                    <a:pt x="215837" y="552069"/>
                  </a:cubicBezTo>
                  <a:cubicBezTo>
                    <a:pt x="217742" y="554927"/>
                    <a:pt x="220790" y="556546"/>
                    <a:pt x="224028" y="556546"/>
                  </a:cubicBezTo>
                  <a:cubicBezTo>
                    <a:pt x="225838" y="556546"/>
                    <a:pt x="227648" y="556070"/>
                    <a:pt x="229362" y="554927"/>
                  </a:cubicBezTo>
                  <a:lnTo>
                    <a:pt x="229457" y="554927"/>
                  </a:lnTo>
                  <a:cubicBezTo>
                    <a:pt x="229457" y="554927"/>
                    <a:pt x="229457" y="554831"/>
                    <a:pt x="229553" y="554736"/>
                  </a:cubicBezTo>
                  <a:cubicBezTo>
                    <a:pt x="233648" y="552355"/>
                    <a:pt x="238030" y="550545"/>
                    <a:pt x="242602" y="549307"/>
                  </a:cubicBezTo>
                  <a:lnTo>
                    <a:pt x="263557" y="543497"/>
                  </a:lnTo>
                  <a:cubicBezTo>
                    <a:pt x="264700" y="549021"/>
                    <a:pt x="266986" y="555879"/>
                    <a:pt x="271177" y="562928"/>
                  </a:cubicBezTo>
                  <a:cubicBezTo>
                    <a:pt x="278606" y="575310"/>
                    <a:pt x="293561" y="589883"/>
                    <a:pt x="322898" y="592550"/>
                  </a:cubicBezTo>
                  <a:lnTo>
                    <a:pt x="322898" y="655129"/>
                  </a:lnTo>
                  <a:cubicBezTo>
                    <a:pt x="322898" y="660464"/>
                    <a:pt x="327279" y="664845"/>
                    <a:pt x="332613" y="664845"/>
                  </a:cubicBezTo>
                  <a:cubicBezTo>
                    <a:pt x="337947" y="664845"/>
                    <a:pt x="342329" y="660464"/>
                    <a:pt x="342329" y="655129"/>
                  </a:cubicBezTo>
                  <a:lnTo>
                    <a:pt x="342329" y="592550"/>
                  </a:lnTo>
                  <a:cubicBezTo>
                    <a:pt x="371761" y="589883"/>
                    <a:pt x="386620" y="575310"/>
                    <a:pt x="394049" y="562928"/>
                  </a:cubicBezTo>
                  <a:cubicBezTo>
                    <a:pt x="398240" y="555879"/>
                    <a:pt x="400526" y="549021"/>
                    <a:pt x="401669" y="543497"/>
                  </a:cubicBezTo>
                  <a:lnTo>
                    <a:pt x="422624" y="549307"/>
                  </a:lnTo>
                  <a:cubicBezTo>
                    <a:pt x="431768" y="551878"/>
                    <a:pt x="440150" y="556641"/>
                    <a:pt x="446913" y="563308"/>
                  </a:cubicBezTo>
                  <a:cubicBezTo>
                    <a:pt x="457391" y="573691"/>
                    <a:pt x="463391" y="588074"/>
                    <a:pt x="463391" y="602837"/>
                  </a:cubicBezTo>
                  <a:lnTo>
                    <a:pt x="463391" y="620078"/>
                  </a:lnTo>
                  <a:cubicBezTo>
                    <a:pt x="463391" y="621887"/>
                    <a:pt x="461963" y="623316"/>
                    <a:pt x="460153" y="623316"/>
                  </a:cubicBezTo>
                  <a:cubicBezTo>
                    <a:pt x="460153" y="623316"/>
                    <a:pt x="460153" y="623316"/>
                    <a:pt x="460153" y="623316"/>
                  </a:cubicBezTo>
                  <a:cubicBezTo>
                    <a:pt x="460153" y="623316"/>
                    <a:pt x="460153" y="623316"/>
                    <a:pt x="460153" y="623316"/>
                  </a:cubicBezTo>
                  <a:lnTo>
                    <a:pt x="427958" y="623316"/>
                  </a:lnTo>
                  <a:lnTo>
                    <a:pt x="427958" y="617982"/>
                  </a:lnTo>
                  <a:cubicBezTo>
                    <a:pt x="427958" y="607219"/>
                    <a:pt x="425577" y="596456"/>
                    <a:pt x="421005" y="586740"/>
                  </a:cubicBezTo>
                  <a:cubicBezTo>
                    <a:pt x="418719" y="581882"/>
                    <a:pt x="412909" y="579787"/>
                    <a:pt x="408051" y="582073"/>
                  </a:cubicBezTo>
                  <a:cubicBezTo>
                    <a:pt x="403193" y="584359"/>
                    <a:pt x="401098" y="590169"/>
                    <a:pt x="403384" y="595027"/>
                  </a:cubicBezTo>
                  <a:cubicBezTo>
                    <a:pt x="406717" y="602170"/>
                    <a:pt x="408527" y="610076"/>
                    <a:pt x="408527" y="617982"/>
                  </a:cubicBezTo>
                  <a:lnTo>
                    <a:pt x="408527" y="655225"/>
                  </a:lnTo>
                  <a:cubicBezTo>
                    <a:pt x="408527" y="660559"/>
                    <a:pt x="412909" y="664940"/>
                    <a:pt x="418243" y="664940"/>
                  </a:cubicBezTo>
                  <a:cubicBezTo>
                    <a:pt x="423577" y="664940"/>
                    <a:pt x="427958" y="660559"/>
                    <a:pt x="427958" y="655225"/>
                  </a:cubicBezTo>
                  <a:lnTo>
                    <a:pt x="427958" y="642842"/>
                  </a:lnTo>
                  <a:lnTo>
                    <a:pt x="450437" y="642842"/>
                  </a:lnTo>
                  <a:lnTo>
                    <a:pt x="450437" y="655225"/>
                  </a:lnTo>
                  <a:cubicBezTo>
                    <a:pt x="450437" y="660559"/>
                    <a:pt x="454819" y="664940"/>
                    <a:pt x="460153" y="664940"/>
                  </a:cubicBezTo>
                  <a:cubicBezTo>
                    <a:pt x="465487" y="664940"/>
                    <a:pt x="469868" y="660559"/>
                    <a:pt x="469868" y="655225"/>
                  </a:cubicBezTo>
                  <a:lnTo>
                    <a:pt x="469868" y="640652"/>
                  </a:lnTo>
                  <a:cubicBezTo>
                    <a:pt x="477488" y="637032"/>
                    <a:pt x="482822" y="629222"/>
                    <a:pt x="482822" y="620173"/>
                  </a:cubicBezTo>
                  <a:lnTo>
                    <a:pt x="482822" y="602932"/>
                  </a:lnTo>
                  <a:cubicBezTo>
                    <a:pt x="482822" y="583025"/>
                    <a:pt x="474726" y="563594"/>
                    <a:pt x="460534" y="549497"/>
                  </a:cubicBezTo>
                  <a:cubicBezTo>
                    <a:pt x="451390" y="540544"/>
                    <a:pt x="440055" y="533972"/>
                    <a:pt x="427768" y="530543"/>
                  </a:cubicBezTo>
                  <a:lnTo>
                    <a:pt x="379381" y="517207"/>
                  </a:lnTo>
                  <a:cubicBezTo>
                    <a:pt x="377952" y="516827"/>
                    <a:pt x="377000" y="515493"/>
                    <a:pt x="377000" y="514064"/>
                  </a:cubicBezTo>
                  <a:lnTo>
                    <a:pt x="377000" y="483489"/>
                  </a:lnTo>
                  <a:cubicBezTo>
                    <a:pt x="395002" y="486347"/>
                    <a:pt x="412813" y="490919"/>
                    <a:pt x="430054" y="497110"/>
                  </a:cubicBezTo>
                  <a:cubicBezTo>
                    <a:pt x="430149" y="497110"/>
                    <a:pt x="430340" y="497205"/>
                    <a:pt x="430435" y="497300"/>
                  </a:cubicBezTo>
                  <a:cubicBezTo>
                    <a:pt x="432245" y="497967"/>
                    <a:pt x="434054" y="498253"/>
                    <a:pt x="435959" y="498253"/>
                  </a:cubicBezTo>
                  <a:cubicBezTo>
                    <a:pt x="438626" y="498253"/>
                    <a:pt x="441198" y="497586"/>
                    <a:pt x="443579" y="496348"/>
                  </a:cubicBezTo>
                  <a:cubicBezTo>
                    <a:pt x="447675" y="494157"/>
                    <a:pt x="450628" y="490442"/>
                    <a:pt x="451675" y="485965"/>
                  </a:cubicBezTo>
                  <a:lnTo>
                    <a:pt x="464058" y="436150"/>
                  </a:lnTo>
                  <a:cubicBezTo>
                    <a:pt x="467011" y="424434"/>
                    <a:pt x="468821" y="412337"/>
                    <a:pt x="469678" y="400240"/>
                  </a:cubicBezTo>
                  <a:cubicBezTo>
                    <a:pt x="470059" y="394907"/>
                    <a:pt x="465963" y="390239"/>
                    <a:pt x="460629" y="389858"/>
                  </a:cubicBezTo>
                  <a:cubicBezTo>
                    <a:pt x="455295" y="389477"/>
                    <a:pt x="450628" y="393573"/>
                    <a:pt x="450247" y="398907"/>
                  </a:cubicBezTo>
                  <a:cubicBezTo>
                    <a:pt x="449580" y="409861"/>
                    <a:pt x="447866" y="420815"/>
                    <a:pt x="445199" y="431387"/>
                  </a:cubicBezTo>
                  <a:lnTo>
                    <a:pt x="433673" y="477774"/>
                  </a:lnTo>
                  <a:cubicBezTo>
                    <a:pt x="419291" y="472726"/>
                    <a:pt x="404527" y="468820"/>
                    <a:pt x="389573" y="465963"/>
                  </a:cubicBezTo>
                  <a:cubicBezTo>
                    <a:pt x="404717" y="447770"/>
                    <a:pt x="413290" y="424720"/>
                    <a:pt x="413290" y="400431"/>
                  </a:cubicBezTo>
                  <a:lnTo>
                    <a:pt x="413290" y="370808"/>
                  </a:lnTo>
                  <a:cubicBezTo>
                    <a:pt x="413290" y="340804"/>
                    <a:pt x="396812" y="313468"/>
                    <a:pt x="370237" y="299466"/>
                  </a:cubicBezTo>
                  <a:lnTo>
                    <a:pt x="342233" y="284702"/>
                  </a:lnTo>
                  <a:lnTo>
                    <a:pt x="342233" y="247174"/>
                  </a:lnTo>
                  <a:cubicBezTo>
                    <a:pt x="360521" y="248793"/>
                    <a:pt x="378047" y="254794"/>
                    <a:pt x="393573" y="264890"/>
                  </a:cubicBezTo>
                  <a:cubicBezTo>
                    <a:pt x="411766" y="276701"/>
                    <a:pt x="426053" y="293465"/>
                    <a:pt x="434816" y="313277"/>
                  </a:cubicBezTo>
                  <a:lnTo>
                    <a:pt x="434816" y="313277"/>
                  </a:lnTo>
                  <a:cubicBezTo>
                    <a:pt x="434816" y="313277"/>
                    <a:pt x="434816" y="313468"/>
                    <a:pt x="434816" y="313563"/>
                  </a:cubicBezTo>
                  <a:cubicBezTo>
                    <a:pt x="440817" y="327089"/>
                    <a:pt x="445103" y="341281"/>
                    <a:pt x="447675" y="355854"/>
                  </a:cubicBezTo>
                  <a:cubicBezTo>
                    <a:pt x="448628" y="361188"/>
                    <a:pt x="453676" y="364712"/>
                    <a:pt x="458915" y="363760"/>
                  </a:cubicBezTo>
                  <a:cubicBezTo>
                    <a:pt x="464249" y="362807"/>
                    <a:pt x="467773" y="357759"/>
                    <a:pt x="466820" y="352520"/>
                  </a:cubicBezTo>
                  <a:cubicBezTo>
                    <a:pt x="463963" y="336518"/>
                    <a:pt x="459200" y="320802"/>
                    <a:pt x="452628" y="305848"/>
                  </a:cubicBezTo>
                  <a:lnTo>
                    <a:pt x="452628" y="305848"/>
                  </a:lnTo>
                  <a:cubicBezTo>
                    <a:pt x="452628" y="305848"/>
                    <a:pt x="452628" y="305657"/>
                    <a:pt x="452628" y="305562"/>
                  </a:cubicBezTo>
                  <a:cubicBezTo>
                    <a:pt x="445484" y="289369"/>
                    <a:pt x="435197" y="274987"/>
                    <a:pt x="422529" y="262985"/>
                  </a:cubicBezTo>
                  <a:cubicBezTo>
                    <a:pt x="442913" y="243554"/>
                    <a:pt x="470059" y="232600"/>
                    <a:pt x="498348" y="232600"/>
                  </a:cubicBezTo>
                  <a:lnTo>
                    <a:pt x="629317" y="232600"/>
                  </a:lnTo>
                  <a:cubicBezTo>
                    <a:pt x="649034" y="232600"/>
                    <a:pt x="665036" y="216598"/>
                    <a:pt x="665036" y="196882"/>
                  </a:cubicBezTo>
                  <a:lnTo>
                    <a:pt x="665036" y="35814"/>
                  </a:lnTo>
                  <a:cubicBezTo>
                    <a:pt x="665036" y="16097"/>
                    <a:pt x="649034" y="95"/>
                    <a:pt x="629317" y="95"/>
                  </a:cubicBezTo>
                  <a:close/>
                  <a:moveTo>
                    <a:pt x="231648" y="477774"/>
                  </a:moveTo>
                  <a:lnTo>
                    <a:pt x="220123" y="431387"/>
                  </a:lnTo>
                  <a:cubicBezTo>
                    <a:pt x="210407" y="392240"/>
                    <a:pt x="214027" y="350329"/>
                    <a:pt x="230315" y="313468"/>
                  </a:cubicBezTo>
                  <a:cubicBezTo>
                    <a:pt x="230315" y="313468"/>
                    <a:pt x="230315" y="313373"/>
                    <a:pt x="230315" y="313277"/>
                  </a:cubicBezTo>
                  <a:lnTo>
                    <a:pt x="230315" y="313277"/>
                  </a:lnTo>
                  <a:cubicBezTo>
                    <a:pt x="239078" y="293370"/>
                    <a:pt x="253365" y="276701"/>
                    <a:pt x="271558" y="264795"/>
                  </a:cubicBezTo>
                  <a:cubicBezTo>
                    <a:pt x="286988" y="254698"/>
                    <a:pt x="304609" y="248698"/>
                    <a:pt x="322802" y="247078"/>
                  </a:cubicBezTo>
                  <a:lnTo>
                    <a:pt x="322802" y="284607"/>
                  </a:lnTo>
                  <a:lnTo>
                    <a:pt x="294799" y="299371"/>
                  </a:lnTo>
                  <a:cubicBezTo>
                    <a:pt x="268224" y="313373"/>
                    <a:pt x="251746" y="340709"/>
                    <a:pt x="251746" y="370713"/>
                  </a:cubicBezTo>
                  <a:lnTo>
                    <a:pt x="251746" y="400336"/>
                  </a:lnTo>
                  <a:cubicBezTo>
                    <a:pt x="251746" y="424624"/>
                    <a:pt x="260318" y="447675"/>
                    <a:pt x="275463" y="465868"/>
                  </a:cubicBezTo>
                  <a:cubicBezTo>
                    <a:pt x="260509" y="468725"/>
                    <a:pt x="245745" y="472631"/>
                    <a:pt x="231458" y="477679"/>
                  </a:cubicBezTo>
                  <a:close/>
                  <a:moveTo>
                    <a:pt x="382905" y="538448"/>
                  </a:moveTo>
                  <a:cubicBezTo>
                    <a:pt x="382143" y="542544"/>
                    <a:pt x="380524" y="548164"/>
                    <a:pt x="377000" y="553688"/>
                  </a:cubicBezTo>
                  <a:cubicBezTo>
                    <a:pt x="368713" y="566928"/>
                    <a:pt x="353759" y="573691"/>
                    <a:pt x="332613" y="573691"/>
                  </a:cubicBezTo>
                  <a:cubicBezTo>
                    <a:pt x="332613" y="573691"/>
                    <a:pt x="332613" y="573691"/>
                    <a:pt x="332613" y="573691"/>
                  </a:cubicBezTo>
                  <a:cubicBezTo>
                    <a:pt x="332613" y="573691"/>
                    <a:pt x="332613" y="573691"/>
                    <a:pt x="332613" y="573691"/>
                  </a:cubicBezTo>
                  <a:cubicBezTo>
                    <a:pt x="311467" y="573691"/>
                    <a:pt x="296513" y="566928"/>
                    <a:pt x="288227" y="553688"/>
                  </a:cubicBezTo>
                  <a:cubicBezTo>
                    <a:pt x="284798" y="548164"/>
                    <a:pt x="283178" y="542449"/>
                    <a:pt x="282321" y="538448"/>
                  </a:cubicBezTo>
                  <a:lnTo>
                    <a:pt x="290989" y="536067"/>
                  </a:lnTo>
                  <a:cubicBezTo>
                    <a:pt x="300800" y="533305"/>
                    <a:pt x="307658" y="524256"/>
                    <a:pt x="307658" y="514064"/>
                  </a:cubicBezTo>
                  <a:lnTo>
                    <a:pt x="307658" y="492443"/>
                  </a:lnTo>
                  <a:lnTo>
                    <a:pt x="311087" y="494728"/>
                  </a:lnTo>
                  <a:cubicBezTo>
                    <a:pt x="317563" y="499110"/>
                    <a:pt x="325088" y="501301"/>
                    <a:pt x="332518" y="501301"/>
                  </a:cubicBezTo>
                  <a:cubicBezTo>
                    <a:pt x="339947" y="501301"/>
                    <a:pt x="347472" y="499110"/>
                    <a:pt x="353949" y="494728"/>
                  </a:cubicBezTo>
                  <a:lnTo>
                    <a:pt x="357378" y="492443"/>
                  </a:lnTo>
                  <a:lnTo>
                    <a:pt x="357378" y="514064"/>
                  </a:lnTo>
                  <a:cubicBezTo>
                    <a:pt x="357378" y="524256"/>
                    <a:pt x="364236" y="533305"/>
                    <a:pt x="374142" y="536067"/>
                  </a:cubicBezTo>
                  <a:lnTo>
                    <a:pt x="382715" y="538448"/>
                  </a:lnTo>
                  <a:close/>
                  <a:moveTo>
                    <a:pt x="393859" y="370808"/>
                  </a:moveTo>
                  <a:lnTo>
                    <a:pt x="393859" y="400431"/>
                  </a:lnTo>
                  <a:cubicBezTo>
                    <a:pt x="393859" y="428149"/>
                    <a:pt x="380143" y="453866"/>
                    <a:pt x="357092" y="469297"/>
                  </a:cubicBezTo>
                  <a:lnTo>
                    <a:pt x="343281" y="478536"/>
                  </a:lnTo>
                  <a:cubicBezTo>
                    <a:pt x="336804" y="482822"/>
                    <a:pt x="328517" y="482822"/>
                    <a:pt x="322040" y="478536"/>
                  </a:cubicBezTo>
                  <a:lnTo>
                    <a:pt x="308229" y="469297"/>
                  </a:lnTo>
                  <a:cubicBezTo>
                    <a:pt x="285179" y="453866"/>
                    <a:pt x="271463" y="428149"/>
                    <a:pt x="271463" y="400431"/>
                  </a:cubicBezTo>
                  <a:lnTo>
                    <a:pt x="271463" y="370808"/>
                  </a:lnTo>
                  <a:cubicBezTo>
                    <a:pt x="271463" y="348044"/>
                    <a:pt x="283940" y="327279"/>
                    <a:pt x="304133" y="316611"/>
                  </a:cubicBezTo>
                  <a:lnTo>
                    <a:pt x="332708" y="301466"/>
                  </a:lnTo>
                  <a:lnTo>
                    <a:pt x="361283" y="316611"/>
                  </a:lnTo>
                  <a:cubicBezTo>
                    <a:pt x="381381" y="327279"/>
                    <a:pt x="393954" y="348044"/>
                    <a:pt x="393954" y="37080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3" name="Google Shape;5363;p58"/>
            <p:cNvSpPr/>
            <p:nvPr/>
          </p:nvSpPr>
          <p:spPr>
            <a:xfrm>
              <a:off x="5124068" y="3747102"/>
              <a:ext cx="80364" cy="92329"/>
            </a:xfrm>
            <a:custGeom>
              <a:rect b="b" l="l" r="r" t="t"/>
              <a:pathLst>
                <a:path extrusionOk="0" h="92329" w="80364">
                  <a:moveTo>
                    <a:pt x="74771" y="9462"/>
                  </a:moveTo>
                  <a:cubicBezTo>
                    <a:pt x="69913" y="7176"/>
                    <a:pt x="64103" y="9271"/>
                    <a:pt x="61817" y="14129"/>
                  </a:cubicBezTo>
                  <a:cubicBezTo>
                    <a:pt x="57245" y="23844"/>
                    <a:pt x="54864" y="34608"/>
                    <a:pt x="54864" y="45371"/>
                  </a:cubicBezTo>
                  <a:lnTo>
                    <a:pt x="54864" y="50705"/>
                  </a:lnTo>
                  <a:lnTo>
                    <a:pt x="22669" y="50705"/>
                  </a:lnTo>
                  <a:cubicBezTo>
                    <a:pt x="20860" y="50705"/>
                    <a:pt x="19431" y="49276"/>
                    <a:pt x="19431" y="47467"/>
                  </a:cubicBezTo>
                  <a:lnTo>
                    <a:pt x="19431" y="30226"/>
                  </a:lnTo>
                  <a:cubicBezTo>
                    <a:pt x="19431" y="24321"/>
                    <a:pt x="20383" y="18415"/>
                    <a:pt x="22288" y="12796"/>
                  </a:cubicBezTo>
                  <a:cubicBezTo>
                    <a:pt x="24003" y="7652"/>
                    <a:pt x="21241" y="2127"/>
                    <a:pt x="16097" y="508"/>
                  </a:cubicBezTo>
                  <a:cubicBezTo>
                    <a:pt x="10954" y="-1206"/>
                    <a:pt x="5429" y="1556"/>
                    <a:pt x="3810" y="6700"/>
                  </a:cubicBezTo>
                  <a:cubicBezTo>
                    <a:pt x="1238" y="14319"/>
                    <a:pt x="0" y="22225"/>
                    <a:pt x="0" y="30322"/>
                  </a:cubicBezTo>
                  <a:lnTo>
                    <a:pt x="0" y="47562"/>
                  </a:lnTo>
                  <a:cubicBezTo>
                    <a:pt x="0" y="56610"/>
                    <a:pt x="5334" y="64421"/>
                    <a:pt x="12954" y="68040"/>
                  </a:cubicBezTo>
                  <a:lnTo>
                    <a:pt x="12954" y="82614"/>
                  </a:lnTo>
                  <a:cubicBezTo>
                    <a:pt x="12954" y="87948"/>
                    <a:pt x="17335" y="92329"/>
                    <a:pt x="22669" y="92329"/>
                  </a:cubicBezTo>
                  <a:cubicBezTo>
                    <a:pt x="28003" y="92329"/>
                    <a:pt x="32385" y="87948"/>
                    <a:pt x="32385" y="82614"/>
                  </a:cubicBezTo>
                  <a:lnTo>
                    <a:pt x="32385" y="70231"/>
                  </a:lnTo>
                  <a:lnTo>
                    <a:pt x="54864" y="70231"/>
                  </a:lnTo>
                  <a:lnTo>
                    <a:pt x="54864" y="82614"/>
                  </a:lnTo>
                  <a:cubicBezTo>
                    <a:pt x="54864" y="87948"/>
                    <a:pt x="59245" y="92329"/>
                    <a:pt x="64579" y="92329"/>
                  </a:cubicBezTo>
                  <a:cubicBezTo>
                    <a:pt x="69913" y="92329"/>
                    <a:pt x="74295" y="87948"/>
                    <a:pt x="74295" y="82614"/>
                  </a:cubicBezTo>
                  <a:lnTo>
                    <a:pt x="74295" y="45371"/>
                  </a:lnTo>
                  <a:cubicBezTo>
                    <a:pt x="74295" y="37465"/>
                    <a:pt x="76105" y="29560"/>
                    <a:pt x="79438" y="22416"/>
                  </a:cubicBezTo>
                  <a:cubicBezTo>
                    <a:pt x="81724" y="17558"/>
                    <a:pt x="79629" y="11748"/>
                    <a:pt x="74771" y="94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4" name="Google Shape;5364;p58"/>
            <p:cNvSpPr/>
            <p:nvPr/>
          </p:nvSpPr>
          <p:spPr>
            <a:xfrm>
              <a:off x="5246418" y="3596403"/>
              <a:ext cx="55718" cy="24335"/>
            </a:xfrm>
            <a:custGeom>
              <a:rect b="b" l="l" r="r" t="t"/>
              <a:pathLst>
                <a:path extrusionOk="0" h="24335" w="55718">
                  <a:moveTo>
                    <a:pt x="1285" y="4904"/>
                  </a:moveTo>
                  <a:cubicBezTo>
                    <a:pt x="-1382" y="9571"/>
                    <a:pt x="237" y="15572"/>
                    <a:pt x="4904" y="18239"/>
                  </a:cubicBezTo>
                  <a:cubicBezTo>
                    <a:pt x="11953" y="22240"/>
                    <a:pt x="19954" y="24335"/>
                    <a:pt x="27859" y="24335"/>
                  </a:cubicBezTo>
                  <a:cubicBezTo>
                    <a:pt x="35765" y="24335"/>
                    <a:pt x="43766" y="22335"/>
                    <a:pt x="50815" y="18239"/>
                  </a:cubicBezTo>
                  <a:cubicBezTo>
                    <a:pt x="55482" y="15572"/>
                    <a:pt x="57101" y="9667"/>
                    <a:pt x="54434" y="4904"/>
                  </a:cubicBezTo>
                  <a:cubicBezTo>
                    <a:pt x="51767" y="237"/>
                    <a:pt x="45862" y="-1382"/>
                    <a:pt x="41099" y="1285"/>
                  </a:cubicBezTo>
                  <a:cubicBezTo>
                    <a:pt x="32908" y="5952"/>
                    <a:pt x="22621" y="5952"/>
                    <a:pt x="14429" y="1285"/>
                  </a:cubicBezTo>
                  <a:cubicBezTo>
                    <a:pt x="9762" y="-1382"/>
                    <a:pt x="3761" y="237"/>
                    <a:pt x="1094" y="49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5" name="Google Shape;5365;p58"/>
            <p:cNvSpPr/>
            <p:nvPr/>
          </p:nvSpPr>
          <p:spPr>
            <a:xfrm>
              <a:off x="4987003" y="3219545"/>
              <a:ext cx="142017" cy="141922"/>
            </a:xfrm>
            <a:custGeom>
              <a:rect b="b" l="l" r="r" t="t"/>
              <a:pathLst>
                <a:path extrusionOk="0" h="141922" w="142017">
                  <a:moveTo>
                    <a:pt x="142018" y="71056"/>
                  </a:moveTo>
                  <a:cubicBezTo>
                    <a:pt x="142018" y="48958"/>
                    <a:pt x="131921" y="29242"/>
                    <a:pt x="116014" y="16192"/>
                  </a:cubicBezTo>
                  <a:cubicBezTo>
                    <a:pt x="115919" y="16097"/>
                    <a:pt x="115729" y="15907"/>
                    <a:pt x="115633" y="15811"/>
                  </a:cubicBezTo>
                  <a:cubicBezTo>
                    <a:pt x="115443" y="15621"/>
                    <a:pt x="115157" y="15430"/>
                    <a:pt x="114871" y="15240"/>
                  </a:cubicBezTo>
                  <a:cubicBezTo>
                    <a:pt x="102775" y="5715"/>
                    <a:pt x="87535" y="0"/>
                    <a:pt x="70961" y="0"/>
                  </a:cubicBezTo>
                  <a:cubicBezTo>
                    <a:pt x="40957" y="0"/>
                    <a:pt x="15335" y="18669"/>
                    <a:pt x="4953" y="44958"/>
                  </a:cubicBezTo>
                  <a:cubicBezTo>
                    <a:pt x="4858" y="45148"/>
                    <a:pt x="4763" y="45339"/>
                    <a:pt x="4667" y="45625"/>
                  </a:cubicBezTo>
                  <a:cubicBezTo>
                    <a:pt x="4667" y="45720"/>
                    <a:pt x="4667" y="45910"/>
                    <a:pt x="4572" y="46006"/>
                  </a:cubicBezTo>
                  <a:cubicBezTo>
                    <a:pt x="1619" y="53816"/>
                    <a:pt x="0" y="62198"/>
                    <a:pt x="0" y="70961"/>
                  </a:cubicBezTo>
                  <a:cubicBezTo>
                    <a:pt x="0" y="110109"/>
                    <a:pt x="31813" y="141923"/>
                    <a:pt x="70961" y="141923"/>
                  </a:cubicBezTo>
                  <a:cubicBezTo>
                    <a:pt x="110109" y="141923"/>
                    <a:pt x="141922" y="110109"/>
                    <a:pt x="141922" y="70961"/>
                  </a:cubicBezTo>
                  <a:close/>
                  <a:moveTo>
                    <a:pt x="122491" y="71056"/>
                  </a:moveTo>
                  <a:cubicBezTo>
                    <a:pt x="122491" y="93154"/>
                    <a:pt x="108490" y="112109"/>
                    <a:pt x="88773" y="119348"/>
                  </a:cubicBezTo>
                  <a:lnTo>
                    <a:pt x="81248" y="73723"/>
                  </a:lnTo>
                  <a:lnTo>
                    <a:pt x="110299" y="37814"/>
                  </a:lnTo>
                  <a:cubicBezTo>
                    <a:pt x="117919" y="46768"/>
                    <a:pt x="122491" y="58388"/>
                    <a:pt x="122491" y="70961"/>
                  </a:cubicBezTo>
                  <a:close/>
                  <a:moveTo>
                    <a:pt x="70961" y="19526"/>
                  </a:moveTo>
                  <a:cubicBezTo>
                    <a:pt x="79724" y="19526"/>
                    <a:pt x="87916" y="21717"/>
                    <a:pt x="95155" y="25622"/>
                  </a:cubicBezTo>
                  <a:lnTo>
                    <a:pt x="67818" y="59436"/>
                  </a:lnTo>
                  <a:lnTo>
                    <a:pt x="27241" y="43910"/>
                  </a:lnTo>
                  <a:cubicBezTo>
                    <a:pt x="36385" y="29337"/>
                    <a:pt x="52578" y="19621"/>
                    <a:pt x="70961" y="19621"/>
                  </a:cubicBezTo>
                  <a:close/>
                  <a:moveTo>
                    <a:pt x="19431" y="71056"/>
                  </a:moveTo>
                  <a:cubicBezTo>
                    <a:pt x="19431" y="68008"/>
                    <a:pt x="19717" y="64960"/>
                    <a:pt x="20193" y="62103"/>
                  </a:cubicBezTo>
                  <a:lnTo>
                    <a:pt x="62198" y="78200"/>
                  </a:lnTo>
                  <a:lnTo>
                    <a:pt x="69532" y="122587"/>
                  </a:lnTo>
                  <a:cubicBezTo>
                    <a:pt x="41815" y="121825"/>
                    <a:pt x="19431" y="99060"/>
                    <a:pt x="19431" y="711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6" name="Google Shape;5366;p58"/>
            <p:cNvSpPr/>
            <p:nvPr/>
          </p:nvSpPr>
          <p:spPr>
            <a:xfrm>
              <a:off x="5154834" y="3235356"/>
              <a:ext cx="399954" cy="71342"/>
            </a:xfrm>
            <a:custGeom>
              <a:rect b="b" l="l" r="r" t="t"/>
              <a:pathLst>
                <a:path extrusionOk="0" h="71342" w="399954">
                  <a:moveTo>
                    <a:pt x="283083" y="19431"/>
                  </a:moveTo>
                  <a:cubicBezTo>
                    <a:pt x="288417" y="19431"/>
                    <a:pt x="292798" y="15050"/>
                    <a:pt x="292798" y="9716"/>
                  </a:cubicBezTo>
                  <a:cubicBezTo>
                    <a:pt x="292798" y="4381"/>
                    <a:pt x="288417" y="0"/>
                    <a:pt x="283083" y="0"/>
                  </a:cubicBezTo>
                  <a:lnTo>
                    <a:pt x="16192" y="0"/>
                  </a:lnTo>
                  <a:cubicBezTo>
                    <a:pt x="7239" y="0"/>
                    <a:pt x="0" y="7239"/>
                    <a:pt x="0" y="16193"/>
                  </a:cubicBezTo>
                  <a:lnTo>
                    <a:pt x="0" y="55150"/>
                  </a:lnTo>
                  <a:cubicBezTo>
                    <a:pt x="0" y="64103"/>
                    <a:pt x="7239" y="71342"/>
                    <a:pt x="16192" y="71342"/>
                  </a:cubicBezTo>
                  <a:lnTo>
                    <a:pt x="383762" y="71342"/>
                  </a:lnTo>
                  <a:cubicBezTo>
                    <a:pt x="392716" y="71342"/>
                    <a:pt x="399955" y="64103"/>
                    <a:pt x="399955" y="55150"/>
                  </a:cubicBezTo>
                  <a:lnTo>
                    <a:pt x="399955" y="16193"/>
                  </a:lnTo>
                  <a:cubicBezTo>
                    <a:pt x="399955" y="7239"/>
                    <a:pt x="392716" y="0"/>
                    <a:pt x="383762" y="0"/>
                  </a:cubicBezTo>
                  <a:lnTo>
                    <a:pt x="328517" y="0"/>
                  </a:lnTo>
                  <a:cubicBezTo>
                    <a:pt x="323183" y="0"/>
                    <a:pt x="318802" y="4381"/>
                    <a:pt x="318802" y="9716"/>
                  </a:cubicBezTo>
                  <a:cubicBezTo>
                    <a:pt x="318802" y="15050"/>
                    <a:pt x="323183" y="19431"/>
                    <a:pt x="328517" y="19431"/>
                  </a:cubicBezTo>
                  <a:lnTo>
                    <a:pt x="380524" y="19431"/>
                  </a:lnTo>
                  <a:lnTo>
                    <a:pt x="380524" y="51911"/>
                  </a:lnTo>
                  <a:lnTo>
                    <a:pt x="260604" y="51911"/>
                  </a:lnTo>
                  <a:lnTo>
                    <a:pt x="260604" y="19431"/>
                  </a:lnTo>
                  <a:lnTo>
                    <a:pt x="283083" y="19431"/>
                  </a:lnTo>
                  <a:close/>
                  <a:moveTo>
                    <a:pt x="241173" y="51911"/>
                  </a:moveTo>
                  <a:lnTo>
                    <a:pt x="19526" y="51911"/>
                  </a:lnTo>
                  <a:lnTo>
                    <a:pt x="19526" y="19431"/>
                  </a:lnTo>
                  <a:lnTo>
                    <a:pt x="241173" y="19431"/>
                  </a:lnTo>
                  <a:lnTo>
                    <a:pt x="241173" y="5191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7" name="Google Shape;5367;p58"/>
            <p:cNvSpPr/>
            <p:nvPr/>
          </p:nvSpPr>
          <p:spPr>
            <a:xfrm>
              <a:off x="5171121" y="3326320"/>
              <a:ext cx="88296" cy="19431"/>
            </a:xfrm>
            <a:custGeom>
              <a:rect b="b" l="l" r="r" t="t"/>
              <a:pathLst>
                <a:path extrusionOk="0" h="19431" w="88296">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8" name="Google Shape;5368;p58"/>
            <p:cNvSpPr/>
            <p:nvPr/>
          </p:nvSpPr>
          <p:spPr>
            <a:xfrm>
              <a:off x="5310758" y="3326320"/>
              <a:ext cx="88296" cy="19431"/>
            </a:xfrm>
            <a:custGeom>
              <a:rect b="b" l="l" r="r" t="t"/>
              <a:pathLst>
                <a:path extrusionOk="0" h="19431" w="88296">
                  <a:moveTo>
                    <a:pt x="9716" y="0"/>
                  </a:moveTo>
                  <a:cubicBezTo>
                    <a:pt x="4382" y="0"/>
                    <a:pt x="0" y="4381"/>
                    <a:pt x="0" y="9715"/>
                  </a:cubicBezTo>
                  <a:cubicBezTo>
                    <a:pt x="0" y="15050"/>
                    <a:pt x="4382" y="19431"/>
                    <a:pt x="9716" y="19431"/>
                  </a:cubicBezTo>
                  <a:lnTo>
                    <a:pt x="78581" y="19431"/>
                  </a:lnTo>
                  <a:cubicBezTo>
                    <a:pt x="83915" y="19431"/>
                    <a:pt x="88297" y="15050"/>
                    <a:pt x="88297" y="9715"/>
                  </a:cubicBezTo>
                  <a:cubicBezTo>
                    <a:pt x="88297" y="4381"/>
                    <a:pt x="83915" y="0"/>
                    <a:pt x="78581" y="0"/>
                  </a:cubicBezTo>
                  <a:lnTo>
                    <a:pt x="9716"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9" name="Google Shape;5369;p58"/>
            <p:cNvSpPr/>
            <p:nvPr/>
          </p:nvSpPr>
          <p:spPr>
            <a:xfrm>
              <a:off x="5450395" y="3326320"/>
              <a:ext cx="88296" cy="19431"/>
            </a:xfrm>
            <a:custGeom>
              <a:rect b="b" l="l" r="r" t="t"/>
              <a:pathLst>
                <a:path extrusionOk="0" h="19431" w="88296">
                  <a:moveTo>
                    <a:pt x="78581" y="0"/>
                  </a:moveTo>
                  <a:lnTo>
                    <a:pt x="9716" y="0"/>
                  </a:lnTo>
                  <a:cubicBezTo>
                    <a:pt x="4381" y="0"/>
                    <a:pt x="0" y="4381"/>
                    <a:pt x="0" y="9715"/>
                  </a:cubicBezTo>
                  <a:cubicBezTo>
                    <a:pt x="0" y="15050"/>
                    <a:pt x="4381" y="19431"/>
                    <a:pt x="9716" y="19431"/>
                  </a:cubicBezTo>
                  <a:lnTo>
                    <a:pt x="78581" y="19431"/>
                  </a:lnTo>
                  <a:cubicBezTo>
                    <a:pt x="83915" y="19431"/>
                    <a:pt x="88297" y="15050"/>
                    <a:pt x="88297" y="9715"/>
                  </a:cubicBezTo>
                  <a:cubicBezTo>
                    <a:pt x="88297" y="4381"/>
                    <a:pt x="83915" y="0"/>
                    <a:pt x="78581"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70" name="Google Shape;5370;p58"/>
          <p:cNvGrpSpPr/>
          <p:nvPr/>
        </p:nvGrpSpPr>
        <p:grpSpPr>
          <a:xfrm>
            <a:off x="2479029" y="2862568"/>
            <a:ext cx="264428" cy="288866"/>
            <a:chOff x="5859779" y="3199923"/>
            <a:chExt cx="585406" cy="639508"/>
          </a:xfrm>
        </p:grpSpPr>
        <p:sp>
          <p:nvSpPr>
            <p:cNvPr id="5371" name="Google Shape;5371;p58"/>
            <p:cNvSpPr/>
            <p:nvPr/>
          </p:nvSpPr>
          <p:spPr>
            <a:xfrm>
              <a:off x="5905594" y="3282505"/>
              <a:ext cx="76961" cy="69532"/>
            </a:xfrm>
            <a:custGeom>
              <a:rect b="b" l="l" r="r" t="t"/>
              <a:pathLst>
                <a:path extrusionOk="0" h="69532" w="76961">
                  <a:moveTo>
                    <a:pt x="9334" y="69532"/>
                  </a:moveTo>
                  <a:lnTo>
                    <a:pt x="67627" y="69532"/>
                  </a:lnTo>
                  <a:cubicBezTo>
                    <a:pt x="72771" y="69532"/>
                    <a:pt x="76962" y="65342"/>
                    <a:pt x="76962" y="60198"/>
                  </a:cubicBezTo>
                  <a:lnTo>
                    <a:pt x="76962" y="9334"/>
                  </a:lnTo>
                  <a:cubicBezTo>
                    <a:pt x="76962" y="4191"/>
                    <a:pt x="72771" y="0"/>
                    <a:pt x="67627" y="0"/>
                  </a:cubicBezTo>
                  <a:lnTo>
                    <a:pt x="9334" y="0"/>
                  </a:lnTo>
                  <a:cubicBezTo>
                    <a:pt x="4191" y="0"/>
                    <a:pt x="0" y="4191"/>
                    <a:pt x="0" y="9334"/>
                  </a:cubicBezTo>
                  <a:lnTo>
                    <a:pt x="0" y="60198"/>
                  </a:lnTo>
                  <a:cubicBezTo>
                    <a:pt x="0" y="65342"/>
                    <a:pt x="4191" y="69532"/>
                    <a:pt x="9334" y="69532"/>
                  </a:cubicBezTo>
                  <a:close/>
                  <a:moveTo>
                    <a:pt x="18669" y="18669"/>
                  </a:moveTo>
                  <a:lnTo>
                    <a:pt x="58198" y="18669"/>
                  </a:lnTo>
                  <a:lnTo>
                    <a:pt x="58198" y="50768"/>
                  </a:lnTo>
                  <a:lnTo>
                    <a:pt x="18669" y="50768"/>
                  </a:lnTo>
                  <a:lnTo>
                    <a:pt x="18669"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2" name="Google Shape;5372;p58"/>
            <p:cNvSpPr/>
            <p:nvPr/>
          </p:nvSpPr>
          <p:spPr>
            <a:xfrm>
              <a:off x="6147910" y="3245072"/>
              <a:ext cx="76961" cy="56102"/>
            </a:xfrm>
            <a:custGeom>
              <a:rect b="b" l="l" r="r" t="t"/>
              <a:pathLst>
                <a:path extrusionOk="0" h="56102" w="76961">
                  <a:moveTo>
                    <a:pt x="67627" y="56102"/>
                  </a:moveTo>
                  <a:cubicBezTo>
                    <a:pt x="72771" y="56102"/>
                    <a:pt x="76962" y="51911"/>
                    <a:pt x="76962" y="46768"/>
                  </a:cubicBezTo>
                  <a:lnTo>
                    <a:pt x="76962" y="9334"/>
                  </a:lnTo>
                  <a:cubicBezTo>
                    <a:pt x="76962" y="4191"/>
                    <a:pt x="72771" y="0"/>
                    <a:pt x="67627" y="0"/>
                  </a:cubicBezTo>
                  <a:lnTo>
                    <a:pt x="9334" y="0"/>
                  </a:lnTo>
                  <a:cubicBezTo>
                    <a:pt x="4191" y="0"/>
                    <a:pt x="0" y="4191"/>
                    <a:pt x="0" y="9334"/>
                  </a:cubicBezTo>
                  <a:lnTo>
                    <a:pt x="0" y="46768"/>
                  </a:lnTo>
                  <a:cubicBezTo>
                    <a:pt x="0" y="51911"/>
                    <a:pt x="4191" y="56102"/>
                    <a:pt x="9334" y="56102"/>
                  </a:cubicBezTo>
                  <a:lnTo>
                    <a:pt x="67627" y="56102"/>
                  </a:lnTo>
                  <a:close/>
                  <a:moveTo>
                    <a:pt x="18669" y="18669"/>
                  </a:moveTo>
                  <a:lnTo>
                    <a:pt x="58198" y="18669"/>
                  </a:lnTo>
                  <a:lnTo>
                    <a:pt x="58198" y="37433"/>
                  </a:lnTo>
                  <a:lnTo>
                    <a:pt x="18669" y="37433"/>
                  </a:lnTo>
                  <a:lnTo>
                    <a:pt x="18669" y="1866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3" name="Google Shape;5373;p58"/>
            <p:cNvSpPr/>
            <p:nvPr/>
          </p:nvSpPr>
          <p:spPr>
            <a:xfrm>
              <a:off x="5859779" y="3199923"/>
              <a:ext cx="585406" cy="639508"/>
            </a:xfrm>
            <a:custGeom>
              <a:rect b="b" l="l" r="r" t="t"/>
              <a:pathLst>
                <a:path extrusionOk="0" h="639508" w="585406">
                  <a:moveTo>
                    <a:pt x="575977" y="620744"/>
                  </a:moveTo>
                  <a:lnTo>
                    <a:pt x="549688" y="620744"/>
                  </a:lnTo>
                  <a:lnTo>
                    <a:pt x="549688" y="472916"/>
                  </a:lnTo>
                  <a:cubicBezTo>
                    <a:pt x="549688" y="467773"/>
                    <a:pt x="545497" y="463582"/>
                    <a:pt x="540353" y="463582"/>
                  </a:cubicBezTo>
                  <a:cubicBezTo>
                    <a:pt x="535210" y="463582"/>
                    <a:pt x="531019" y="467773"/>
                    <a:pt x="531019" y="472916"/>
                  </a:cubicBezTo>
                  <a:lnTo>
                    <a:pt x="531019" y="620744"/>
                  </a:lnTo>
                  <a:lnTo>
                    <a:pt x="320421" y="620744"/>
                  </a:lnTo>
                  <a:lnTo>
                    <a:pt x="320421" y="511778"/>
                  </a:lnTo>
                  <a:cubicBezTo>
                    <a:pt x="320421" y="497586"/>
                    <a:pt x="316611" y="483584"/>
                    <a:pt x="309277" y="471392"/>
                  </a:cubicBezTo>
                  <a:lnTo>
                    <a:pt x="270415" y="406241"/>
                  </a:lnTo>
                  <a:cubicBezTo>
                    <a:pt x="260223" y="389096"/>
                    <a:pt x="254413" y="369761"/>
                    <a:pt x="253365" y="349949"/>
                  </a:cubicBezTo>
                  <a:cubicBezTo>
                    <a:pt x="253365" y="349949"/>
                    <a:pt x="253365" y="349949"/>
                    <a:pt x="253365" y="349949"/>
                  </a:cubicBezTo>
                  <a:cubicBezTo>
                    <a:pt x="253270" y="347853"/>
                    <a:pt x="253174" y="188214"/>
                    <a:pt x="253174" y="188214"/>
                  </a:cubicBezTo>
                  <a:cubicBezTo>
                    <a:pt x="253174" y="171545"/>
                    <a:pt x="266700" y="158020"/>
                    <a:pt x="283369" y="158020"/>
                  </a:cubicBezTo>
                  <a:cubicBezTo>
                    <a:pt x="297466" y="158020"/>
                    <a:pt x="309563" y="167640"/>
                    <a:pt x="312801" y="181451"/>
                  </a:cubicBezTo>
                  <a:lnTo>
                    <a:pt x="347853" y="332232"/>
                  </a:lnTo>
                  <a:cubicBezTo>
                    <a:pt x="353092" y="351663"/>
                    <a:pt x="368427" y="366808"/>
                    <a:pt x="387953" y="371761"/>
                  </a:cubicBezTo>
                  <a:lnTo>
                    <a:pt x="415385" y="378809"/>
                  </a:lnTo>
                  <a:cubicBezTo>
                    <a:pt x="427101" y="381857"/>
                    <a:pt x="431768" y="363665"/>
                    <a:pt x="420052" y="360617"/>
                  </a:cubicBezTo>
                  <a:lnTo>
                    <a:pt x="392621" y="353568"/>
                  </a:lnTo>
                  <a:cubicBezTo>
                    <a:pt x="372713" y="348520"/>
                    <a:pt x="366236" y="330899"/>
                    <a:pt x="362331" y="312992"/>
                  </a:cubicBezTo>
                  <a:lnTo>
                    <a:pt x="374332" y="313754"/>
                  </a:lnTo>
                  <a:cubicBezTo>
                    <a:pt x="374332" y="313754"/>
                    <a:pt x="374713" y="313754"/>
                    <a:pt x="374904" y="313754"/>
                  </a:cubicBezTo>
                  <a:cubicBezTo>
                    <a:pt x="379762" y="313754"/>
                    <a:pt x="383953" y="309944"/>
                    <a:pt x="384238" y="304991"/>
                  </a:cubicBezTo>
                  <a:cubicBezTo>
                    <a:pt x="384524" y="299847"/>
                    <a:pt x="380619" y="295370"/>
                    <a:pt x="375475" y="295084"/>
                  </a:cubicBezTo>
                  <a:lnTo>
                    <a:pt x="357854" y="293942"/>
                  </a:lnTo>
                  <a:lnTo>
                    <a:pt x="350996" y="264033"/>
                  </a:lnTo>
                  <a:lnTo>
                    <a:pt x="369665" y="264033"/>
                  </a:lnTo>
                  <a:cubicBezTo>
                    <a:pt x="385953" y="264033"/>
                    <a:pt x="400145" y="254508"/>
                    <a:pt x="406813" y="240792"/>
                  </a:cubicBezTo>
                  <a:lnTo>
                    <a:pt x="428911" y="262319"/>
                  </a:lnTo>
                  <a:cubicBezTo>
                    <a:pt x="432625" y="265938"/>
                    <a:pt x="438531" y="265843"/>
                    <a:pt x="442150" y="262128"/>
                  </a:cubicBezTo>
                  <a:cubicBezTo>
                    <a:pt x="445770" y="258413"/>
                    <a:pt x="445675" y="252508"/>
                    <a:pt x="441960" y="248888"/>
                  </a:cubicBezTo>
                  <a:lnTo>
                    <a:pt x="411004" y="218789"/>
                  </a:lnTo>
                  <a:lnTo>
                    <a:pt x="411004" y="105918"/>
                  </a:lnTo>
                  <a:lnTo>
                    <a:pt x="501967" y="196882"/>
                  </a:lnTo>
                  <a:cubicBezTo>
                    <a:pt x="520732" y="215646"/>
                    <a:pt x="531019" y="240602"/>
                    <a:pt x="531019" y="267081"/>
                  </a:cubicBezTo>
                  <a:lnTo>
                    <a:pt x="531019" y="428434"/>
                  </a:lnTo>
                  <a:cubicBezTo>
                    <a:pt x="531019" y="433578"/>
                    <a:pt x="535210" y="437769"/>
                    <a:pt x="540353" y="437769"/>
                  </a:cubicBezTo>
                  <a:cubicBezTo>
                    <a:pt x="545497" y="437769"/>
                    <a:pt x="549688" y="433578"/>
                    <a:pt x="549688" y="428434"/>
                  </a:cubicBezTo>
                  <a:lnTo>
                    <a:pt x="549688" y="267081"/>
                  </a:lnTo>
                  <a:cubicBezTo>
                    <a:pt x="549688" y="235553"/>
                    <a:pt x="537400" y="205931"/>
                    <a:pt x="515112" y="183642"/>
                  </a:cubicBezTo>
                  <a:lnTo>
                    <a:pt x="410908" y="79439"/>
                  </a:lnTo>
                  <a:lnTo>
                    <a:pt x="410908" y="41339"/>
                  </a:lnTo>
                  <a:cubicBezTo>
                    <a:pt x="410908" y="18574"/>
                    <a:pt x="392335" y="0"/>
                    <a:pt x="369570" y="0"/>
                  </a:cubicBezTo>
                  <a:lnTo>
                    <a:pt x="41338" y="0"/>
                  </a:lnTo>
                  <a:cubicBezTo>
                    <a:pt x="18574" y="0"/>
                    <a:pt x="0" y="18574"/>
                    <a:pt x="0" y="41339"/>
                  </a:cubicBezTo>
                  <a:lnTo>
                    <a:pt x="0" y="91916"/>
                  </a:lnTo>
                  <a:cubicBezTo>
                    <a:pt x="0" y="97060"/>
                    <a:pt x="4191" y="101251"/>
                    <a:pt x="9334" y="101251"/>
                  </a:cubicBezTo>
                  <a:cubicBezTo>
                    <a:pt x="14478" y="101251"/>
                    <a:pt x="18669" y="97060"/>
                    <a:pt x="18669" y="91916"/>
                  </a:cubicBezTo>
                  <a:lnTo>
                    <a:pt x="18669" y="41339"/>
                  </a:lnTo>
                  <a:cubicBezTo>
                    <a:pt x="18669" y="28861"/>
                    <a:pt x="28861" y="18764"/>
                    <a:pt x="41243" y="18764"/>
                  </a:cubicBezTo>
                  <a:lnTo>
                    <a:pt x="369475" y="18764"/>
                  </a:lnTo>
                  <a:cubicBezTo>
                    <a:pt x="381952" y="18764"/>
                    <a:pt x="392049" y="28956"/>
                    <a:pt x="392049" y="41339"/>
                  </a:cubicBezTo>
                  <a:lnTo>
                    <a:pt x="392049" y="222790"/>
                  </a:lnTo>
                  <a:cubicBezTo>
                    <a:pt x="392049" y="235267"/>
                    <a:pt x="381857" y="245364"/>
                    <a:pt x="369475" y="245364"/>
                  </a:cubicBezTo>
                  <a:lnTo>
                    <a:pt x="346519" y="245364"/>
                  </a:lnTo>
                  <a:lnTo>
                    <a:pt x="340519" y="219170"/>
                  </a:lnTo>
                  <a:lnTo>
                    <a:pt x="355663" y="219170"/>
                  </a:lnTo>
                  <a:cubicBezTo>
                    <a:pt x="360807" y="219170"/>
                    <a:pt x="364998" y="214979"/>
                    <a:pt x="364998" y="209836"/>
                  </a:cubicBezTo>
                  <a:lnTo>
                    <a:pt x="364998" y="178594"/>
                  </a:lnTo>
                  <a:cubicBezTo>
                    <a:pt x="364998" y="173450"/>
                    <a:pt x="360807" y="169259"/>
                    <a:pt x="355663" y="169259"/>
                  </a:cubicBezTo>
                  <a:lnTo>
                    <a:pt x="328327" y="169259"/>
                  </a:lnTo>
                  <a:cubicBezTo>
                    <a:pt x="320802" y="151257"/>
                    <a:pt x="303276" y="139256"/>
                    <a:pt x="283178" y="139256"/>
                  </a:cubicBezTo>
                  <a:cubicBezTo>
                    <a:pt x="263080" y="139256"/>
                    <a:pt x="245459" y="151638"/>
                    <a:pt x="238125" y="169259"/>
                  </a:cubicBezTo>
                  <a:lnTo>
                    <a:pt x="55054" y="169259"/>
                  </a:lnTo>
                  <a:cubicBezTo>
                    <a:pt x="49911" y="169259"/>
                    <a:pt x="45720" y="173450"/>
                    <a:pt x="45720" y="178594"/>
                  </a:cubicBezTo>
                  <a:lnTo>
                    <a:pt x="45720" y="209836"/>
                  </a:lnTo>
                  <a:cubicBezTo>
                    <a:pt x="45720" y="214979"/>
                    <a:pt x="49911" y="219170"/>
                    <a:pt x="55054" y="219170"/>
                  </a:cubicBezTo>
                  <a:lnTo>
                    <a:pt x="234315" y="219170"/>
                  </a:lnTo>
                  <a:lnTo>
                    <a:pt x="234315" y="245364"/>
                  </a:lnTo>
                  <a:lnTo>
                    <a:pt x="41338" y="245364"/>
                  </a:lnTo>
                  <a:cubicBezTo>
                    <a:pt x="28861" y="245364"/>
                    <a:pt x="18764" y="235172"/>
                    <a:pt x="18764" y="222790"/>
                  </a:cubicBezTo>
                  <a:lnTo>
                    <a:pt x="18764" y="136779"/>
                  </a:lnTo>
                  <a:cubicBezTo>
                    <a:pt x="18764" y="131636"/>
                    <a:pt x="14573" y="127445"/>
                    <a:pt x="9430" y="127445"/>
                  </a:cubicBezTo>
                  <a:cubicBezTo>
                    <a:pt x="4286" y="127445"/>
                    <a:pt x="95" y="131636"/>
                    <a:pt x="95" y="136779"/>
                  </a:cubicBezTo>
                  <a:lnTo>
                    <a:pt x="95" y="222790"/>
                  </a:lnTo>
                  <a:cubicBezTo>
                    <a:pt x="95" y="245554"/>
                    <a:pt x="18669" y="264128"/>
                    <a:pt x="41434" y="264128"/>
                  </a:cubicBezTo>
                  <a:lnTo>
                    <a:pt x="159067" y="264128"/>
                  </a:lnTo>
                  <a:cubicBezTo>
                    <a:pt x="162020" y="278606"/>
                    <a:pt x="171450" y="290894"/>
                    <a:pt x="184309" y="297656"/>
                  </a:cubicBezTo>
                  <a:cubicBezTo>
                    <a:pt x="182404" y="302609"/>
                    <a:pt x="181451" y="307943"/>
                    <a:pt x="181451" y="313373"/>
                  </a:cubicBezTo>
                  <a:cubicBezTo>
                    <a:pt x="181451" y="337090"/>
                    <a:pt x="200025" y="356902"/>
                    <a:pt x="223742" y="358426"/>
                  </a:cubicBezTo>
                  <a:lnTo>
                    <a:pt x="235363" y="359188"/>
                  </a:lnTo>
                  <a:cubicBezTo>
                    <a:pt x="237554" y="379190"/>
                    <a:pt x="244030" y="398526"/>
                    <a:pt x="254413" y="415862"/>
                  </a:cubicBezTo>
                  <a:lnTo>
                    <a:pt x="293275" y="481013"/>
                  </a:lnTo>
                  <a:cubicBezTo>
                    <a:pt x="298799" y="490347"/>
                    <a:pt x="301752" y="501015"/>
                    <a:pt x="301752" y="511874"/>
                  </a:cubicBezTo>
                  <a:lnTo>
                    <a:pt x="301752" y="620840"/>
                  </a:lnTo>
                  <a:lnTo>
                    <a:pt x="275463" y="620840"/>
                  </a:lnTo>
                  <a:cubicBezTo>
                    <a:pt x="270319" y="620840"/>
                    <a:pt x="266129" y="625031"/>
                    <a:pt x="266129" y="630174"/>
                  </a:cubicBezTo>
                  <a:cubicBezTo>
                    <a:pt x="266129" y="635318"/>
                    <a:pt x="270319" y="639509"/>
                    <a:pt x="275463" y="639509"/>
                  </a:cubicBezTo>
                  <a:lnTo>
                    <a:pt x="576072" y="639509"/>
                  </a:lnTo>
                  <a:cubicBezTo>
                    <a:pt x="581215" y="639509"/>
                    <a:pt x="585406" y="635318"/>
                    <a:pt x="585406" y="630174"/>
                  </a:cubicBezTo>
                  <a:cubicBezTo>
                    <a:pt x="585406" y="625031"/>
                    <a:pt x="581215" y="620840"/>
                    <a:pt x="576072" y="620840"/>
                  </a:cubicBezTo>
                  <a:close/>
                  <a:moveTo>
                    <a:pt x="346424" y="200406"/>
                  </a:moveTo>
                  <a:lnTo>
                    <a:pt x="336328" y="200406"/>
                  </a:lnTo>
                  <a:lnTo>
                    <a:pt x="333470" y="187928"/>
                  </a:lnTo>
                  <a:lnTo>
                    <a:pt x="346424" y="187928"/>
                  </a:lnTo>
                  <a:lnTo>
                    <a:pt x="346424" y="200406"/>
                  </a:lnTo>
                  <a:close/>
                  <a:moveTo>
                    <a:pt x="64579" y="200406"/>
                  </a:moveTo>
                  <a:lnTo>
                    <a:pt x="64579" y="187928"/>
                  </a:lnTo>
                  <a:lnTo>
                    <a:pt x="234410" y="187928"/>
                  </a:lnTo>
                  <a:cubicBezTo>
                    <a:pt x="234410" y="187928"/>
                    <a:pt x="234410" y="188024"/>
                    <a:pt x="234410" y="188119"/>
                  </a:cubicBezTo>
                  <a:lnTo>
                    <a:pt x="234410" y="200406"/>
                  </a:lnTo>
                  <a:lnTo>
                    <a:pt x="64579" y="200406"/>
                  </a:lnTo>
                  <a:close/>
                  <a:moveTo>
                    <a:pt x="234410" y="264033"/>
                  </a:moveTo>
                  <a:lnTo>
                    <a:pt x="234410" y="286131"/>
                  </a:lnTo>
                  <a:lnTo>
                    <a:pt x="204692" y="284226"/>
                  </a:lnTo>
                  <a:cubicBezTo>
                    <a:pt x="192786" y="283464"/>
                    <a:pt x="182213" y="275368"/>
                    <a:pt x="178403" y="264033"/>
                  </a:cubicBezTo>
                  <a:lnTo>
                    <a:pt x="234410" y="264033"/>
                  </a:lnTo>
                  <a:close/>
                  <a:moveTo>
                    <a:pt x="200120" y="313277"/>
                  </a:moveTo>
                  <a:cubicBezTo>
                    <a:pt x="200120" y="309658"/>
                    <a:pt x="200882" y="306038"/>
                    <a:pt x="202311" y="302800"/>
                  </a:cubicBezTo>
                  <a:cubicBezTo>
                    <a:pt x="202692" y="302800"/>
                    <a:pt x="234410" y="304895"/>
                    <a:pt x="234410" y="304895"/>
                  </a:cubicBezTo>
                  <a:lnTo>
                    <a:pt x="234410" y="340233"/>
                  </a:lnTo>
                  <a:lnTo>
                    <a:pt x="224885" y="339662"/>
                  </a:lnTo>
                  <a:cubicBezTo>
                    <a:pt x="210979" y="338804"/>
                    <a:pt x="200120" y="327184"/>
                    <a:pt x="200120" y="313277"/>
                  </a:cubicBezTo>
                  <a:lnTo>
                    <a:pt x="200120" y="3132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74" name="Google Shape;5374;p58"/>
          <p:cNvGrpSpPr/>
          <p:nvPr/>
        </p:nvGrpSpPr>
        <p:grpSpPr>
          <a:xfrm>
            <a:off x="4710905" y="2870786"/>
            <a:ext cx="162089" cy="272431"/>
            <a:chOff x="6698265" y="3188017"/>
            <a:chExt cx="374427" cy="629316"/>
          </a:xfrm>
        </p:grpSpPr>
        <p:sp>
          <p:nvSpPr>
            <p:cNvPr id="5375" name="Google Shape;5375;p58"/>
            <p:cNvSpPr/>
            <p:nvPr/>
          </p:nvSpPr>
          <p:spPr>
            <a:xfrm>
              <a:off x="6770560" y="3321177"/>
              <a:ext cx="200215" cy="169640"/>
            </a:xfrm>
            <a:custGeom>
              <a:rect b="b" l="l" r="r" t="t"/>
              <a:pathLst>
                <a:path extrusionOk="0" h="169640" w="200215">
                  <a:moveTo>
                    <a:pt x="162020" y="167354"/>
                  </a:moveTo>
                  <a:cubicBezTo>
                    <a:pt x="163735" y="168878"/>
                    <a:pt x="165925" y="169640"/>
                    <a:pt x="168116" y="169640"/>
                  </a:cubicBezTo>
                  <a:cubicBezTo>
                    <a:pt x="170688" y="169640"/>
                    <a:pt x="173164" y="168593"/>
                    <a:pt x="174974" y="166497"/>
                  </a:cubicBezTo>
                  <a:cubicBezTo>
                    <a:pt x="191262" y="148114"/>
                    <a:pt x="200215" y="124587"/>
                    <a:pt x="200215" y="100108"/>
                  </a:cubicBezTo>
                  <a:cubicBezTo>
                    <a:pt x="200215" y="44863"/>
                    <a:pt x="155353" y="0"/>
                    <a:pt x="100108" y="0"/>
                  </a:cubicBezTo>
                  <a:cubicBezTo>
                    <a:pt x="44863" y="0"/>
                    <a:pt x="0" y="44863"/>
                    <a:pt x="0" y="100108"/>
                  </a:cubicBezTo>
                  <a:cubicBezTo>
                    <a:pt x="0" y="124587"/>
                    <a:pt x="8954" y="148209"/>
                    <a:pt x="25241" y="166497"/>
                  </a:cubicBezTo>
                  <a:cubicBezTo>
                    <a:pt x="28575" y="170307"/>
                    <a:pt x="34480" y="170688"/>
                    <a:pt x="38290" y="167259"/>
                  </a:cubicBezTo>
                  <a:cubicBezTo>
                    <a:pt x="42100" y="163830"/>
                    <a:pt x="42481" y="158020"/>
                    <a:pt x="39053" y="154210"/>
                  </a:cubicBezTo>
                  <a:cubicBezTo>
                    <a:pt x="25813" y="139256"/>
                    <a:pt x="18479" y="120015"/>
                    <a:pt x="18479" y="100012"/>
                  </a:cubicBezTo>
                  <a:cubicBezTo>
                    <a:pt x="18479" y="54959"/>
                    <a:pt x="55150" y="18383"/>
                    <a:pt x="100108" y="18383"/>
                  </a:cubicBezTo>
                  <a:cubicBezTo>
                    <a:pt x="145066" y="18383"/>
                    <a:pt x="181737" y="55054"/>
                    <a:pt x="181737" y="100012"/>
                  </a:cubicBezTo>
                  <a:cubicBezTo>
                    <a:pt x="181737" y="120015"/>
                    <a:pt x="174403" y="139256"/>
                    <a:pt x="161163" y="154210"/>
                  </a:cubicBezTo>
                  <a:cubicBezTo>
                    <a:pt x="157829" y="158020"/>
                    <a:pt x="158115" y="163830"/>
                    <a:pt x="161925" y="167259"/>
                  </a:cubicBezTo>
                  <a:lnTo>
                    <a:pt x="161925" y="1672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6" name="Google Shape;5376;p58"/>
            <p:cNvSpPr/>
            <p:nvPr/>
          </p:nvSpPr>
          <p:spPr>
            <a:xfrm>
              <a:off x="6811231" y="3361753"/>
              <a:ext cx="119062" cy="74771"/>
            </a:xfrm>
            <a:custGeom>
              <a:rect b="b" l="l" r="r" t="t"/>
              <a:pathLst>
                <a:path extrusionOk="0" h="74771" w="119062">
                  <a:moveTo>
                    <a:pt x="108395" y="74771"/>
                  </a:moveTo>
                  <a:cubicBezTo>
                    <a:pt x="108395" y="74771"/>
                    <a:pt x="109156" y="74771"/>
                    <a:pt x="109538" y="74771"/>
                  </a:cubicBezTo>
                  <a:cubicBezTo>
                    <a:pt x="114110" y="74771"/>
                    <a:pt x="118110" y="71342"/>
                    <a:pt x="118681" y="66675"/>
                  </a:cubicBezTo>
                  <a:cubicBezTo>
                    <a:pt x="118967" y="64294"/>
                    <a:pt x="119063" y="61913"/>
                    <a:pt x="119063" y="59531"/>
                  </a:cubicBezTo>
                  <a:cubicBezTo>
                    <a:pt x="119063" y="26670"/>
                    <a:pt x="92297" y="0"/>
                    <a:pt x="59531" y="0"/>
                  </a:cubicBezTo>
                  <a:cubicBezTo>
                    <a:pt x="26765" y="0"/>
                    <a:pt x="0" y="26765"/>
                    <a:pt x="0" y="59531"/>
                  </a:cubicBezTo>
                  <a:cubicBezTo>
                    <a:pt x="0" y="61817"/>
                    <a:pt x="95" y="64008"/>
                    <a:pt x="381" y="66199"/>
                  </a:cubicBezTo>
                  <a:cubicBezTo>
                    <a:pt x="953" y="71247"/>
                    <a:pt x="5525" y="74867"/>
                    <a:pt x="10573" y="74295"/>
                  </a:cubicBezTo>
                  <a:cubicBezTo>
                    <a:pt x="15621" y="73723"/>
                    <a:pt x="19240" y="69151"/>
                    <a:pt x="18669" y="64103"/>
                  </a:cubicBezTo>
                  <a:cubicBezTo>
                    <a:pt x="18479" y="62579"/>
                    <a:pt x="18383" y="60960"/>
                    <a:pt x="18383" y="59436"/>
                  </a:cubicBezTo>
                  <a:cubicBezTo>
                    <a:pt x="18383" y="36767"/>
                    <a:pt x="36862" y="18288"/>
                    <a:pt x="59531" y="18288"/>
                  </a:cubicBezTo>
                  <a:cubicBezTo>
                    <a:pt x="82201" y="18288"/>
                    <a:pt x="100679" y="36767"/>
                    <a:pt x="100679" y="59436"/>
                  </a:cubicBezTo>
                  <a:cubicBezTo>
                    <a:pt x="100679" y="61055"/>
                    <a:pt x="100584" y="62770"/>
                    <a:pt x="100394" y="64389"/>
                  </a:cubicBezTo>
                  <a:cubicBezTo>
                    <a:pt x="99822" y="69437"/>
                    <a:pt x="103442" y="74009"/>
                    <a:pt x="108490" y="74676"/>
                  </a:cubicBezTo>
                  <a:lnTo>
                    <a:pt x="108490" y="7467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7" name="Google Shape;5377;p58"/>
            <p:cNvSpPr/>
            <p:nvPr/>
          </p:nvSpPr>
          <p:spPr>
            <a:xfrm>
              <a:off x="6832567" y="3188112"/>
              <a:ext cx="210883" cy="227171"/>
            </a:xfrm>
            <a:custGeom>
              <a:rect b="b" l="l" r="r" t="t"/>
              <a:pathLst>
                <a:path extrusionOk="0" h="227171" w="210883">
                  <a:moveTo>
                    <a:pt x="9144" y="18383"/>
                  </a:moveTo>
                  <a:lnTo>
                    <a:pt x="156401" y="18383"/>
                  </a:lnTo>
                  <a:cubicBezTo>
                    <a:pt x="176213" y="18383"/>
                    <a:pt x="192405" y="34481"/>
                    <a:pt x="192405" y="54388"/>
                  </a:cubicBezTo>
                  <a:lnTo>
                    <a:pt x="192405" y="217932"/>
                  </a:lnTo>
                  <a:cubicBezTo>
                    <a:pt x="192405" y="222980"/>
                    <a:pt x="196501" y="227171"/>
                    <a:pt x="201644" y="227171"/>
                  </a:cubicBezTo>
                  <a:cubicBezTo>
                    <a:pt x="206788" y="227171"/>
                    <a:pt x="210884" y="223076"/>
                    <a:pt x="210884" y="217932"/>
                  </a:cubicBezTo>
                  <a:lnTo>
                    <a:pt x="210884" y="54388"/>
                  </a:lnTo>
                  <a:cubicBezTo>
                    <a:pt x="210884" y="24384"/>
                    <a:pt x="186500" y="0"/>
                    <a:pt x="156496" y="0"/>
                  </a:cubicBezTo>
                  <a:lnTo>
                    <a:pt x="9239" y="0"/>
                  </a:lnTo>
                  <a:cubicBezTo>
                    <a:pt x="4191" y="0"/>
                    <a:pt x="0" y="4096"/>
                    <a:pt x="0" y="9239"/>
                  </a:cubicBezTo>
                  <a:cubicBezTo>
                    <a:pt x="0" y="14383"/>
                    <a:pt x="4096" y="18479"/>
                    <a:pt x="9239" y="18479"/>
                  </a:cubicBezTo>
                  <a:lnTo>
                    <a:pt x="9239" y="1847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8" name="Google Shape;5378;p58"/>
            <p:cNvSpPr/>
            <p:nvPr/>
          </p:nvSpPr>
          <p:spPr>
            <a:xfrm>
              <a:off x="6822661" y="3224117"/>
              <a:ext cx="78771" cy="18478"/>
            </a:xfrm>
            <a:custGeom>
              <a:rect b="b" l="l" r="r" t="t"/>
              <a:pathLst>
                <a:path extrusionOk="0" h="18478" w="78771">
                  <a:moveTo>
                    <a:pt x="9239" y="18479"/>
                  </a:moveTo>
                  <a:lnTo>
                    <a:pt x="69532" y="18479"/>
                  </a:lnTo>
                  <a:cubicBezTo>
                    <a:pt x="74581" y="18479"/>
                    <a:pt x="78772" y="14383"/>
                    <a:pt x="78772" y="9239"/>
                  </a:cubicBezTo>
                  <a:cubicBezTo>
                    <a:pt x="78772" y="4096"/>
                    <a:pt x="74676" y="0"/>
                    <a:pt x="69532" y="0"/>
                  </a:cubicBezTo>
                  <a:lnTo>
                    <a:pt x="9239" y="0"/>
                  </a:lnTo>
                  <a:cubicBezTo>
                    <a:pt x="4191" y="0"/>
                    <a:pt x="0" y="4096"/>
                    <a:pt x="0" y="9239"/>
                  </a:cubicBezTo>
                  <a:cubicBezTo>
                    <a:pt x="0" y="14383"/>
                    <a:pt x="4096" y="18479"/>
                    <a:pt x="9239" y="1847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9" name="Google Shape;5379;p58"/>
            <p:cNvSpPr/>
            <p:nvPr/>
          </p:nvSpPr>
          <p:spPr>
            <a:xfrm>
              <a:off x="6913053" y="3224117"/>
              <a:ext cx="18478" cy="18478"/>
            </a:xfrm>
            <a:custGeom>
              <a:rect b="b" l="l" r="r" t="t"/>
              <a:pathLst>
                <a:path extrusionOk="0" h="18478" w="18478">
                  <a:moveTo>
                    <a:pt x="18479" y="9239"/>
                  </a:moveTo>
                  <a:cubicBezTo>
                    <a:pt x="18479" y="4191"/>
                    <a:pt x="14383" y="0"/>
                    <a:pt x="9239" y="0"/>
                  </a:cubicBezTo>
                  <a:cubicBezTo>
                    <a:pt x="4096" y="0"/>
                    <a:pt x="0" y="4096"/>
                    <a:pt x="0" y="9239"/>
                  </a:cubicBezTo>
                  <a:cubicBezTo>
                    <a:pt x="0" y="14383"/>
                    <a:pt x="4096" y="18479"/>
                    <a:pt x="9239" y="18479"/>
                  </a:cubicBezTo>
                  <a:cubicBezTo>
                    <a:pt x="14383" y="18479"/>
                    <a:pt x="18479" y="14383"/>
                    <a:pt x="18479" y="923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0" name="Google Shape;5380;p58"/>
            <p:cNvSpPr/>
            <p:nvPr/>
          </p:nvSpPr>
          <p:spPr>
            <a:xfrm>
              <a:off x="6698265" y="3188017"/>
              <a:ext cx="374427" cy="629316"/>
            </a:xfrm>
            <a:custGeom>
              <a:rect b="b" l="l" r="r" t="t"/>
              <a:pathLst>
                <a:path extrusionOk="0" h="629316" w="374427">
                  <a:moveTo>
                    <a:pt x="347853" y="553117"/>
                  </a:moveTo>
                  <a:lnTo>
                    <a:pt x="342329" y="553117"/>
                  </a:lnTo>
                  <a:cubicBezTo>
                    <a:pt x="343281" y="541115"/>
                    <a:pt x="347377" y="529781"/>
                    <a:pt x="354425" y="519875"/>
                  </a:cubicBezTo>
                  <a:cubicBezTo>
                    <a:pt x="364903" y="505111"/>
                    <a:pt x="370141" y="487299"/>
                    <a:pt x="370141" y="469202"/>
                  </a:cubicBezTo>
                  <a:lnTo>
                    <a:pt x="370141" y="401860"/>
                  </a:lnTo>
                  <a:cubicBezTo>
                    <a:pt x="370141" y="385953"/>
                    <a:pt x="359569" y="372428"/>
                    <a:pt x="345091" y="368046"/>
                  </a:cubicBezTo>
                  <a:lnTo>
                    <a:pt x="345091" y="262128"/>
                  </a:lnTo>
                  <a:cubicBezTo>
                    <a:pt x="345091" y="257080"/>
                    <a:pt x="341185" y="252698"/>
                    <a:pt x="336137" y="252508"/>
                  </a:cubicBezTo>
                  <a:cubicBezTo>
                    <a:pt x="330898" y="252317"/>
                    <a:pt x="326612" y="256508"/>
                    <a:pt x="326612" y="261747"/>
                  </a:cubicBezTo>
                  <a:lnTo>
                    <a:pt x="326612" y="367475"/>
                  </a:lnTo>
                  <a:cubicBezTo>
                    <a:pt x="322707" y="368427"/>
                    <a:pt x="318992" y="369951"/>
                    <a:pt x="315658" y="372142"/>
                  </a:cubicBezTo>
                  <a:cubicBezTo>
                    <a:pt x="310610" y="358045"/>
                    <a:pt x="297085" y="347948"/>
                    <a:pt x="281083" y="347948"/>
                  </a:cubicBezTo>
                  <a:cubicBezTo>
                    <a:pt x="273272" y="347948"/>
                    <a:pt x="266129" y="350330"/>
                    <a:pt x="260128" y="354425"/>
                  </a:cubicBezTo>
                  <a:cubicBezTo>
                    <a:pt x="254698" y="341281"/>
                    <a:pt x="241554" y="331946"/>
                    <a:pt x="226219" y="331946"/>
                  </a:cubicBezTo>
                  <a:cubicBezTo>
                    <a:pt x="220027" y="331946"/>
                    <a:pt x="214217" y="333470"/>
                    <a:pt x="208979" y="336233"/>
                  </a:cubicBezTo>
                  <a:lnTo>
                    <a:pt x="208979" y="270415"/>
                  </a:lnTo>
                  <a:cubicBezTo>
                    <a:pt x="208979" y="250508"/>
                    <a:pt x="192596" y="234220"/>
                    <a:pt x="172402" y="234220"/>
                  </a:cubicBezTo>
                  <a:cubicBezTo>
                    <a:pt x="152209" y="234220"/>
                    <a:pt x="135826" y="250412"/>
                    <a:pt x="135826" y="270415"/>
                  </a:cubicBezTo>
                  <a:lnTo>
                    <a:pt x="135826" y="364331"/>
                  </a:lnTo>
                  <a:lnTo>
                    <a:pt x="131731" y="364331"/>
                  </a:lnTo>
                  <a:cubicBezTo>
                    <a:pt x="108013" y="364331"/>
                    <a:pt x="88773" y="383572"/>
                    <a:pt x="88773" y="407289"/>
                  </a:cubicBezTo>
                  <a:lnTo>
                    <a:pt x="88773" y="433769"/>
                  </a:lnTo>
                  <a:cubicBezTo>
                    <a:pt x="88773" y="438817"/>
                    <a:pt x="92678" y="443198"/>
                    <a:pt x="97726" y="443389"/>
                  </a:cubicBezTo>
                  <a:cubicBezTo>
                    <a:pt x="102965" y="443579"/>
                    <a:pt x="107251" y="439388"/>
                    <a:pt x="107251" y="434150"/>
                  </a:cubicBezTo>
                  <a:lnTo>
                    <a:pt x="107251" y="407289"/>
                  </a:lnTo>
                  <a:cubicBezTo>
                    <a:pt x="107251" y="393763"/>
                    <a:pt x="118205" y="382810"/>
                    <a:pt x="131731" y="382810"/>
                  </a:cubicBezTo>
                  <a:lnTo>
                    <a:pt x="135826" y="382810"/>
                  </a:lnTo>
                  <a:lnTo>
                    <a:pt x="135826" y="443389"/>
                  </a:lnTo>
                  <a:cubicBezTo>
                    <a:pt x="135826" y="448437"/>
                    <a:pt x="139732" y="452819"/>
                    <a:pt x="144780" y="453009"/>
                  </a:cubicBezTo>
                  <a:cubicBezTo>
                    <a:pt x="150019" y="453200"/>
                    <a:pt x="154305" y="449009"/>
                    <a:pt x="154305" y="443770"/>
                  </a:cubicBezTo>
                  <a:lnTo>
                    <a:pt x="154305" y="270415"/>
                  </a:lnTo>
                  <a:cubicBezTo>
                    <a:pt x="154305" y="260604"/>
                    <a:pt x="162496" y="252698"/>
                    <a:pt x="172498" y="252698"/>
                  </a:cubicBezTo>
                  <a:cubicBezTo>
                    <a:pt x="182499" y="252698"/>
                    <a:pt x="190690" y="260604"/>
                    <a:pt x="190690" y="270415"/>
                  </a:cubicBezTo>
                  <a:lnTo>
                    <a:pt x="190690" y="406432"/>
                  </a:lnTo>
                  <a:cubicBezTo>
                    <a:pt x="190690" y="411480"/>
                    <a:pt x="194596" y="415862"/>
                    <a:pt x="199644" y="416052"/>
                  </a:cubicBezTo>
                  <a:cubicBezTo>
                    <a:pt x="204883" y="416242"/>
                    <a:pt x="209169" y="412052"/>
                    <a:pt x="209169" y="406813"/>
                  </a:cubicBezTo>
                  <a:lnTo>
                    <a:pt x="209169" y="368046"/>
                  </a:lnTo>
                  <a:cubicBezTo>
                    <a:pt x="209169" y="359474"/>
                    <a:pt x="216694" y="350330"/>
                    <a:pt x="226409" y="350425"/>
                  </a:cubicBezTo>
                  <a:cubicBezTo>
                    <a:pt x="236410" y="350425"/>
                    <a:pt x="244602" y="358331"/>
                    <a:pt x="244602" y="368141"/>
                  </a:cubicBezTo>
                  <a:cubicBezTo>
                    <a:pt x="244602" y="377476"/>
                    <a:pt x="244697" y="397288"/>
                    <a:pt x="244697" y="406908"/>
                  </a:cubicBezTo>
                  <a:cubicBezTo>
                    <a:pt x="244697" y="411956"/>
                    <a:pt x="248793" y="416052"/>
                    <a:pt x="253937" y="416052"/>
                  </a:cubicBezTo>
                  <a:lnTo>
                    <a:pt x="253937" y="416052"/>
                  </a:lnTo>
                  <a:cubicBezTo>
                    <a:pt x="258985" y="416052"/>
                    <a:pt x="263176" y="411956"/>
                    <a:pt x="263080" y="406813"/>
                  </a:cubicBezTo>
                  <a:lnTo>
                    <a:pt x="263080" y="383762"/>
                  </a:lnTo>
                  <a:cubicBezTo>
                    <a:pt x="263176" y="374142"/>
                    <a:pt x="271272" y="366427"/>
                    <a:pt x="281178" y="366427"/>
                  </a:cubicBezTo>
                  <a:cubicBezTo>
                    <a:pt x="291084" y="366427"/>
                    <a:pt x="299371" y="374333"/>
                    <a:pt x="299371" y="384143"/>
                  </a:cubicBezTo>
                  <a:lnTo>
                    <a:pt x="299371" y="406622"/>
                  </a:lnTo>
                  <a:cubicBezTo>
                    <a:pt x="299371" y="411671"/>
                    <a:pt x="303276" y="416052"/>
                    <a:pt x="308324" y="416242"/>
                  </a:cubicBezTo>
                  <a:cubicBezTo>
                    <a:pt x="313563" y="416433"/>
                    <a:pt x="317849" y="412242"/>
                    <a:pt x="317849" y="407003"/>
                  </a:cubicBezTo>
                  <a:cubicBezTo>
                    <a:pt x="316230" y="396907"/>
                    <a:pt x="322993" y="385191"/>
                    <a:pt x="334804" y="385000"/>
                  </a:cubicBezTo>
                  <a:cubicBezTo>
                    <a:pt x="344138" y="385000"/>
                    <a:pt x="351758" y="392621"/>
                    <a:pt x="351758" y="401955"/>
                  </a:cubicBezTo>
                  <a:lnTo>
                    <a:pt x="351758" y="470821"/>
                  </a:lnTo>
                  <a:cubicBezTo>
                    <a:pt x="351758" y="484727"/>
                    <a:pt x="347281" y="498253"/>
                    <a:pt x="339280" y="509588"/>
                  </a:cubicBezTo>
                  <a:cubicBezTo>
                    <a:pt x="330137" y="522542"/>
                    <a:pt x="324802" y="537496"/>
                    <a:pt x="323850" y="553212"/>
                  </a:cubicBezTo>
                  <a:lnTo>
                    <a:pt x="169640" y="553212"/>
                  </a:lnTo>
                  <a:cubicBezTo>
                    <a:pt x="167354" y="536162"/>
                    <a:pt x="155734" y="519303"/>
                    <a:pt x="140589" y="509683"/>
                  </a:cubicBezTo>
                  <a:cubicBezTo>
                    <a:pt x="128111" y="500634"/>
                    <a:pt x="118681" y="488252"/>
                    <a:pt x="113062" y="473964"/>
                  </a:cubicBezTo>
                  <a:cubicBezTo>
                    <a:pt x="111252" y="469297"/>
                    <a:pt x="106108" y="466534"/>
                    <a:pt x="101346" y="468154"/>
                  </a:cubicBezTo>
                  <a:cubicBezTo>
                    <a:pt x="96393" y="469868"/>
                    <a:pt x="93821" y="475298"/>
                    <a:pt x="95726" y="480155"/>
                  </a:cubicBezTo>
                  <a:cubicBezTo>
                    <a:pt x="102584" y="497967"/>
                    <a:pt x="114395" y="513302"/>
                    <a:pt x="129826" y="524637"/>
                  </a:cubicBezTo>
                  <a:cubicBezTo>
                    <a:pt x="139541" y="530638"/>
                    <a:pt x="148495" y="541115"/>
                    <a:pt x="151066" y="553212"/>
                  </a:cubicBezTo>
                  <a:lnTo>
                    <a:pt x="146399" y="553212"/>
                  </a:lnTo>
                  <a:cubicBezTo>
                    <a:pt x="135160" y="553212"/>
                    <a:pt x="125635" y="560261"/>
                    <a:pt x="121825" y="570071"/>
                  </a:cubicBezTo>
                  <a:lnTo>
                    <a:pt x="54388" y="570071"/>
                  </a:lnTo>
                  <a:cubicBezTo>
                    <a:pt x="34480" y="570071"/>
                    <a:pt x="18383" y="553974"/>
                    <a:pt x="18383" y="534067"/>
                  </a:cubicBezTo>
                  <a:lnTo>
                    <a:pt x="18383" y="54483"/>
                  </a:lnTo>
                  <a:cubicBezTo>
                    <a:pt x="18383" y="34576"/>
                    <a:pt x="34480" y="18479"/>
                    <a:pt x="54388" y="18479"/>
                  </a:cubicBezTo>
                  <a:lnTo>
                    <a:pt x="101441" y="18479"/>
                  </a:lnTo>
                  <a:cubicBezTo>
                    <a:pt x="106489" y="18479"/>
                    <a:pt x="110871" y="14573"/>
                    <a:pt x="111062" y="9525"/>
                  </a:cubicBezTo>
                  <a:cubicBezTo>
                    <a:pt x="111252" y="4286"/>
                    <a:pt x="107061" y="0"/>
                    <a:pt x="101822" y="0"/>
                  </a:cubicBezTo>
                  <a:lnTo>
                    <a:pt x="54388" y="0"/>
                  </a:lnTo>
                  <a:cubicBezTo>
                    <a:pt x="24289" y="0"/>
                    <a:pt x="0" y="24384"/>
                    <a:pt x="0" y="54388"/>
                  </a:cubicBezTo>
                  <a:lnTo>
                    <a:pt x="0" y="533972"/>
                  </a:lnTo>
                  <a:cubicBezTo>
                    <a:pt x="0" y="564071"/>
                    <a:pt x="24384" y="588359"/>
                    <a:pt x="54388" y="588359"/>
                  </a:cubicBezTo>
                  <a:lnTo>
                    <a:pt x="120015" y="588359"/>
                  </a:lnTo>
                  <a:lnTo>
                    <a:pt x="120015" y="602933"/>
                  </a:lnTo>
                  <a:cubicBezTo>
                    <a:pt x="120015" y="617506"/>
                    <a:pt x="131826" y="629317"/>
                    <a:pt x="146399" y="629317"/>
                  </a:cubicBezTo>
                  <a:lnTo>
                    <a:pt x="253174" y="629317"/>
                  </a:lnTo>
                  <a:cubicBezTo>
                    <a:pt x="258223" y="629317"/>
                    <a:pt x="262604" y="625412"/>
                    <a:pt x="262795" y="620363"/>
                  </a:cubicBezTo>
                  <a:cubicBezTo>
                    <a:pt x="262985" y="615125"/>
                    <a:pt x="258794" y="610838"/>
                    <a:pt x="253555" y="610838"/>
                  </a:cubicBezTo>
                  <a:lnTo>
                    <a:pt x="146399" y="610838"/>
                  </a:lnTo>
                  <a:cubicBezTo>
                    <a:pt x="142018" y="610838"/>
                    <a:pt x="138398" y="607219"/>
                    <a:pt x="138398" y="602837"/>
                  </a:cubicBezTo>
                  <a:lnTo>
                    <a:pt x="138398" y="579406"/>
                  </a:lnTo>
                  <a:cubicBezTo>
                    <a:pt x="138398" y="575024"/>
                    <a:pt x="142018" y="571405"/>
                    <a:pt x="146399" y="571405"/>
                  </a:cubicBezTo>
                  <a:lnTo>
                    <a:pt x="348043" y="571405"/>
                  </a:lnTo>
                  <a:cubicBezTo>
                    <a:pt x="352425" y="571405"/>
                    <a:pt x="356044" y="575024"/>
                    <a:pt x="356044" y="579406"/>
                  </a:cubicBezTo>
                  <a:lnTo>
                    <a:pt x="356044" y="602837"/>
                  </a:lnTo>
                  <a:cubicBezTo>
                    <a:pt x="356044" y="607219"/>
                    <a:pt x="352425" y="610838"/>
                    <a:pt x="348043" y="610838"/>
                  </a:cubicBezTo>
                  <a:lnTo>
                    <a:pt x="296989" y="610838"/>
                  </a:lnTo>
                  <a:cubicBezTo>
                    <a:pt x="291941" y="610838"/>
                    <a:pt x="287560" y="614744"/>
                    <a:pt x="287369" y="619792"/>
                  </a:cubicBezTo>
                  <a:cubicBezTo>
                    <a:pt x="287179" y="625031"/>
                    <a:pt x="291370" y="629317"/>
                    <a:pt x="296608" y="629317"/>
                  </a:cubicBezTo>
                  <a:lnTo>
                    <a:pt x="348043" y="629317"/>
                  </a:lnTo>
                  <a:cubicBezTo>
                    <a:pt x="362617" y="629317"/>
                    <a:pt x="374428" y="617506"/>
                    <a:pt x="374428" y="602933"/>
                  </a:cubicBezTo>
                  <a:lnTo>
                    <a:pt x="374428" y="579501"/>
                  </a:lnTo>
                  <a:cubicBezTo>
                    <a:pt x="374428" y="564928"/>
                    <a:pt x="362617" y="553117"/>
                    <a:pt x="348043" y="55311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81" name="Google Shape;5381;p58"/>
          <p:cNvGrpSpPr/>
          <p:nvPr/>
        </p:nvGrpSpPr>
        <p:grpSpPr>
          <a:xfrm>
            <a:off x="5089214" y="2869055"/>
            <a:ext cx="275985" cy="275891"/>
            <a:chOff x="7325486" y="3202495"/>
            <a:chExt cx="560832" cy="560641"/>
          </a:xfrm>
        </p:grpSpPr>
        <p:sp>
          <p:nvSpPr>
            <p:cNvPr id="5382" name="Google Shape;5382;p58"/>
            <p:cNvSpPr/>
            <p:nvPr/>
          </p:nvSpPr>
          <p:spPr>
            <a:xfrm>
              <a:off x="7383123" y="3456432"/>
              <a:ext cx="83512" cy="16478"/>
            </a:xfrm>
            <a:custGeom>
              <a:rect b="b" l="l" r="r" t="t"/>
              <a:pathLst>
                <a:path extrusionOk="0" h="16478" w="83512">
                  <a:moveTo>
                    <a:pt x="7895" y="16478"/>
                  </a:moveTo>
                  <a:lnTo>
                    <a:pt x="75618" y="16478"/>
                  </a:lnTo>
                  <a:cubicBezTo>
                    <a:pt x="85905" y="16478"/>
                    <a:pt x="86381" y="0"/>
                    <a:pt x="75618" y="0"/>
                  </a:cubicBezTo>
                  <a:lnTo>
                    <a:pt x="7895" y="0"/>
                  </a:lnTo>
                  <a:cubicBezTo>
                    <a:pt x="-2392" y="0"/>
                    <a:pt x="-2868" y="16478"/>
                    <a:pt x="7895" y="164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3" name="Google Shape;5383;p58"/>
            <p:cNvSpPr/>
            <p:nvPr/>
          </p:nvSpPr>
          <p:spPr>
            <a:xfrm>
              <a:off x="7383123" y="3498056"/>
              <a:ext cx="116373" cy="16478"/>
            </a:xfrm>
            <a:custGeom>
              <a:rect b="b" l="l" r="r" t="t"/>
              <a:pathLst>
                <a:path extrusionOk="0" h="16478" w="116373">
                  <a:moveTo>
                    <a:pt x="108479" y="0"/>
                  </a:moveTo>
                  <a:lnTo>
                    <a:pt x="7895" y="0"/>
                  </a:lnTo>
                  <a:cubicBezTo>
                    <a:pt x="-2392" y="0"/>
                    <a:pt x="-2868" y="16478"/>
                    <a:pt x="7895" y="16478"/>
                  </a:cubicBezTo>
                  <a:lnTo>
                    <a:pt x="108479" y="16478"/>
                  </a:lnTo>
                  <a:cubicBezTo>
                    <a:pt x="118766" y="16478"/>
                    <a:pt x="119242" y="0"/>
                    <a:pt x="10847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4" name="Google Shape;5384;p58"/>
            <p:cNvSpPr/>
            <p:nvPr/>
          </p:nvSpPr>
          <p:spPr>
            <a:xfrm>
              <a:off x="7745549" y="3456432"/>
              <a:ext cx="83512" cy="16478"/>
            </a:xfrm>
            <a:custGeom>
              <a:rect b="b" l="l" r="r" t="t"/>
              <a:pathLst>
                <a:path extrusionOk="0" h="16478" w="83512">
                  <a:moveTo>
                    <a:pt x="75618" y="0"/>
                  </a:moveTo>
                  <a:lnTo>
                    <a:pt x="7895" y="0"/>
                  </a:lnTo>
                  <a:cubicBezTo>
                    <a:pt x="-2392" y="0"/>
                    <a:pt x="-2868" y="16478"/>
                    <a:pt x="7895" y="16478"/>
                  </a:cubicBezTo>
                  <a:lnTo>
                    <a:pt x="75618" y="16478"/>
                  </a:lnTo>
                  <a:cubicBezTo>
                    <a:pt x="85905" y="16478"/>
                    <a:pt x="86381" y="0"/>
                    <a:pt x="75618" y="0"/>
                  </a:cubicBezTo>
                  <a:lnTo>
                    <a:pt x="75618"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5" name="Google Shape;5385;p58"/>
            <p:cNvSpPr/>
            <p:nvPr/>
          </p:nvSpPr>
          <p:spPr>
            <a:xfrm>
              <a:off x="7712688" y="3498056"/>
              <a:ext cx="116373" cy="16478"/>
            </a:xfrm>
            <a:custGeom>
              <a:rect b="b" l="l" r="r" t="t"/>
              <a:pathLst>
                <a:path extrusionOk="0" h="16478" w="116373">
                  <a:moveTo>
                    <a:pt x="108479" y="0"/>
                  </a:moveTo>
                  <a:lnTo>
                    <a:pt x="7895" y="0"/>
                  </a:lnTo>
                  <a:cubicBezTo>
                    <a:pt x="-2392" y="0"/>
                    <a:pt x="-2868" y="16478"/>
                    <a:pt x="7895" y="16478"/>
                  </a:cubicBezTo>
                  <a:lnTo>
                    <a:pt x="108479" y="16478"/>
                  </a:lnTo>
                  <a:cubicBezTo>
                    <a:pt x="118766" y="16478"/>
                    <a:pt x="119242" y="0"/>
                    <a:pt x="108479" y="0"/>
                  </a:cubicBezTo>
                  <a:lnTo>
                    <a:pt x="10847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6" name="Google Shape;5386;p58"/>
            <p:cNvSpPr/>
            <p:nvPr/>
          </p:nvSpPr>
          <p:spPr>
            <a:xfrm>
              <a:off x="7325486" y="3202495"/>
              <a:ext cx="560832" cy="560641"/>
            </a:xfrm>
            <a:custGeom>
              <a:rect b="b" l="l" r="r" t="t"/>
              <a:pathLst>
                <a:path extrusionOk="0" h="560641" w="560832">
                  <a:moveTo>
                    <a:pt x="560832" y="151829"/>
                  </a:moveTo>
                  <a:cubicBezTo>
                    <a:pt x="560832" y="128492"/>
                    <a:pt x="540639" y="112776"/>
                    <a:pt x="521780" y="112776"/>
                  </a:cubicBezTo>
                  <a:lnTo>
                    <a:pt x="430244" y="112776"/>
                  </a:lnTo>
                  <a:cubicBezTo>
                    <a:pt x="430244" y="102394"/>
                    <a:pt x="423863" y="93059"/>
                    <a:pt x="414147" y="89249"/>
                  </a:cubicBezTo>
                  <a:cubicBezTo>
                    <a:pt x="396145" y="82296"/>
                    <a:pt x="365189" y="64198"/>
                    <a:pt x="359569" y="22193"/>
                  </a:cubicBezTo>
                  <a:cubicBezTo>
                    <a:pt x="357854" y="9525"/>
                    <a:pt x="346996" y="0"/>
                    <a:pt x="334423" y="0"/>
                  </a:cubicBezTo>
                  <a:lnTo>
                    <a:pt x="226695" y="0"/>
                  </a:lnTo>
                  <a:cubicBezTo>
                    <a:pt x="214027" y="0"/>
                    <a:pt x="203168" y="9525"/>
                    <a:pt x="201549" y="22193"/>
                  </a:cubicBezTo>
                  <a:cubicBezTo>
                    <a:pt x="195929" y="64198"/>
                    <a:pt x="164878" y="82201"/>
                    <a:pt x="146971" y="89249"/>
                  </a:cubicBezTo>
                  <a:cubicBezTo>
                    <a:pt x="137160" y="93059"/>
                    <a:pt x="130874" y="102394"/>
                    <a:pt x="130874" y="112776"/>
                  </a:cubicBezTo>
                  <a:lnTo>
                    <a:pt x="39053" y="112776"/>
                  </a:lnTo>
                  <a:cubicBezTo>
                    <a:pt x="17526" y="112776"/>
                    <a:pt x="0" y="130302"/>
                    <a:pt x="0" y="151829"/>
                  </a:cubicBezTo>
                  <a:lnTo>
                    <a:pt x="0" y="424339"/>
                  </a:lnTo>
                  <a:cubicBezTo>
                    <a:pt x="0" y="445865"/>
                    <a:pt x="17526" y="463391"/>
                    <a:pt x="39053" y="463391"/>
                  </a:cubicBezTo>
                  <a:lnTo>
                    <a:pt x="230696" y="463391"/>
                  </a:lnTo>
                  <a:lnTo>
                    <a:pt x="221552" y="544163"/>
                  </a:lnTo>
                  <a:lnTo>
                    <a:pt x="188691" y="544163"/>
                  </a:lnTo>
                  <a:cubicBezTo>
                    <a:pt x="178403" y="544163"/>
                    <a:pt x="177927" y="560642"/>
                    <a:pt x="188691" y="560642"/>
                  </a:cubicBezTo>
                  <a:lnTo>
                    <a:pt x="371951" y="560642"/>
                  </a:lnTo>
                  <a:cubicBezTo>
                    <a:pt x="382238" y="560642"/>
                    <a:pt x="382715" y="544163"/>
                    <a:pt x="371951" y="544163"/>
                  </a:cubicBezTo>
                  <a:lnTo>
                    <a:pt x="339090" y="544163"/>
                  </a:lnTo>
                  <a:lnTo>
                    <a:pt x="329946" y="463391"/>
                  </a:lnTo>
                  <a:lnTo>
                    <a:pt x="426149" y="463391"/>
                  </a:lnTo>
                  <a:cubicBezTo>
                    <a:pt x="436436" y="463391"/>
                    <a:pt x="436912" y="446913"/>
                    <a:pt x="426149" y="446913"/>
                  </a:cubicBezTo>
                  <a:lnTo>
                    <a:pt x="38862" y="446913"/>
                  </a:lnTo>
                  <a:cubicBezTo>
                    <a:pt x="26384" y="446913"/>
                    <a:pt x="16288" y="436817"/>
                    <a:pt x="16288" y="424339"/>
                  </a:cubicBezTo>
                  <a:lnTo>
                    <a:pt x="16288" y="389287"/>
                  </a:lnTo>
                  <a:lnTo>
                    <a:pt x="544259" y="389287"/>
                  </a:lnTo>
                  <a:lnTo>
                    <a:pt x="544259" y="424339"/>
                  </a:lnTo>
                  <a:cubicBezTo>
                    <a:pt x="544259" y="436817"/>
                    <a:pt x="534162" y="446913"/>
                    <a:pt x="521684" y="446913"/>
                  </a:cubicBezTo>
                  <a:lnTo>
                    <a:pt x="472154" y="446913"/>
                  </a:lnTo>
                  <a:cubicBezTo>
                    <a:pt x="461867" y="446913"/>
                    <a:pt x="461391" y="463391"/>
                    <a:pt x="472154" y="463391"/>
                  </a:cubicBezTo>
                  <a:lnTo>
                    <a:pt x="521684" y="463391"/>
                  </a:lnTo>
                  <a:cubicBezTo>
                    <a:pt x="543211" y="463391"/>
                    <a:pt x="560737" y="445865"/>
                    <a:pt x="560737" y="424339"/>
                  </a:cubicBezTo>
                  <a:lnTo>
                    <a:pt x="560737" y="151829"/>
                  </a:lnTo>
                  <a:close/>
                  <a:moveTo>
                    <a:pt x="313563" y="463296"/>
                  </a:moveTo>
                  <a:lnTo>
                    <a:pt x="322707" y="544068"/>
                  </a:lnTo>
                  <a:lnTo>
                    <a:pt x="238125" y="544068"/>
                  </a:lnTo>
                  <a:lnTo>
                    <a:pt x="247269" y="463296"/>
                  </a:lnTo>
                  <a:lnTo>
                    <a:pt x="313658" y="463296"/>
                  </a:lnTo>
                  <a:close/>
                  <a:moveTo>
                    <a:pt x="152876" y="104584"/>
                  </a:moveTo>
                  <a:cubicBezTo>
                    <a:pt x="187547" y="91059"/>
                    <a:pt x="212789" y="61627"/>
                    <a:pt x="217742" y="24384"/>
                  </a:cubicBezTo>
                  <a:cubicBezTo>
                    <a:pt x="218408" y="19717"/>
                    <a:pt x="222123" y="16383"/>
                    <a:pt x="226600" y="16383"/>
                  </a:cubicBezTo>
                  <a:lnTo>
                    <a:pt x="334328" y="16383"/>
                  </a:lnTo>
                  <a:cubicBezTo>
                    <a:pt x="338900" y="16383"/>
                    <a:pt x="342614" y="19717"/>
                    <a:pt x="343186" y="24384"/>
                  </a:cubicBezTo>
                  <a:cubicBezTo>
                    <a:pt x="348329" y="61531"/>
                    <a:pt x="373380" y="91059"/>
                    <a:pt x="408051" y="104584"/>
                  </a:cubicBezTo>
                  <a:cubicBezTo>
                    <a:pt x="411575" y="105918"/>
                    <a:pt x="413957" y="109538"/>
                    <a:pt x="413671" y="113348"/>
                  </a:cubicBezTo>
                  <a:cubicBezTo>
                    <a:pt x="410433" y="169354"/>
                    <a:pt x="386525" y="220789"/>
                    <a:pt x="342614" y="266414"/>
                  </a:cubicBezTo>
                  <a:cubicBezTo>
                    <a:pt x="316230" y="293751"/>
                    <a:pt x="290132" y="310610"/>
                    <a:pt x="280416" y="316421"/>
                  </a:cubicBezTo>
                  <a:cubicBezTo>
                    <a:pt x="270796" y="310610"/>
                    <a:pt x="244602" y="293751"/>
                    <a:pt x="218218" y="266414"/>
                  </a:cubicBezTo>
                  <a:cubicBezTo>
                    <a:pt x="174212" y="220885"/>
                    <a:pt x="150304" y="169354"/>
                    <a:pt x="147066" y="113348"/>
                  </a:cubicBezTo>
                  <a:cubicBezTo>
                    <a:pt x="146876" y="109538"/>
                    <a:pt x="149162" y="105918"/>
                    <a:pt x="152686" y="104584"/>
                  </a:cubicBezTo>
                  <a:lnTo>
                    <a:pt x="152686" y="104584"/>
                  </a:lnTo>
                  <a:close/>
                  <a:moveTo>
                    <a:pt x="16383" y="372809"/>
                  </a:moveTo>
                  <a:lnTo>
                    <a:pt x="16383" y="151733"/>
                  </a:lnTo>
                  <a:cubicBezTo>
                    <a:pt x="16383" y="139255"/>
                    <a:pt x="26479" y="129159"/>
                    <a:pt x="38958" y="129159"/>
                  </a:cubicBezTo>
                  <a:lnTo>
                    <a:pt x="132112" y="129159"/>
                  </a:lnTo>
                  <a:cubicBezTo>
                    <a:pt x="138779" y="183071"/>
                    <a:pt x="164402" y="234315"/>
                    <a:pt x="206883" y="278130"/>
                  </a:cubicBezTo>
                  <a:cubicBezTo>
                    <a:pt x="241745" y="314134"/>
                    <a:pt x="275273" y="332327"/>
                    <a:pt x="276606" y="333089"/>
                  </a:cubicBezTo>
                  <a:cubicBezTo>
                    <a:pt x="277844" y="333756"/>
                    <a:pt x="279178" y="334042"/>
                    <a:pt x="280511" y="334042"/>
                  </a:cubicBezTo>
                  <a:cubicBezTo>
                    <a:pt x="281845" y="334042"/>
                    <a:pt x="283178" y="333756"/>
                    <a:pt x="284417" y="333089"/>
                  </a:cubicBezTo>
                  <a:cubicBezTo>
                    <a:pt x="285845" y="332327"/>
                    <a:pt x="319278" y="314134"/>
                    <a:pt x="354140" y="278130"/>
                  </a:cubicBezTo>
                  <a:cubicBezTo>
                    <a:pt x="396621" y="234315"/>
                    <a:pt x="422243" y="183071"/>
                    <a:pt x="428816" y="129159"/>
                  </a:cubicBezTo>
                  <a:lnTo>
                    <a:pt x="521780" y="129159"/>
                  </a:lnTo>
                  <a:cubicBezTo>
                    <a:pt x="532448" y="129159"/>
                    <a:pt x="544354" y="138779"/>
                    <a:pt x="544354" y="151733"/>
                  </a:cubicBezTo>
                  <a:lnTo>
                    <a:pt x="544354" y="372713"/>
                  </a:lnTo>
                  <a:lnTo>
                    <a:pt x="16383" y="3727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7" name="Google Shape;5387;p58"/>
            <p:cNvSpPr/>
            <p:nvPr/>
          </p:nvSpPr>
          <p:spPr>
            <a:xfrm>
              <a:off x="7489837" y="3235452"/>
              <a:ext cx="232034" cy="262318"/>
            </a:xfrm>
            <a:custGeom>
              <a:rect b="b" l="l" r="r" t="t"/>
              <a:pathLst>
                <a:path extrusionOk="0" h="262318" w="232034">
                  <a:moveTo>
                    <a:pt x="17386" y="94583"/>
                  </a:moveTo>
                  <a:cubicBezTo>
                    <a:pt x="49199" y="77438"/>
                    <a:pt x="71774" y="50006"/>
                    <a:pt x="81680" y="16478"/>
                  </a:cubicBezTo>
                  <a:lnTo>
                    <a:pt x="150736" y="16478"/>
                  </a:lnTo>
                  <a:cubicBezTo>
                    <a:pt x="160642" y="50102"/>
                    <a:pt x="183216" y="77438"/>
                    <a:pt x="215030" y="94583"/>
                  </a:cubicBezTo>
                  <a:cubicBezTo>
                    <a:pt x="203790" y="171736"/>
                    <a:pt x="145783" y="222790"/>
                    <a:pt x="116255" y="244126"/>
                  </a:cubicBezTo>
                  <a:cubicBezTo>
                    <a:pt x="105492" y="236315"/>
                    <a:pt x="91109" y="224790"/>
                    <a:pt x="76631" y="209645"/>
                  </a:cubicBezTo>
                  <a:cubicBezTo>
                    <a:pt x="73488" y="206407"/>
                    <a:pt x="68249" y="206216"/>
                    <a:pt x="65011" y="209360"/>
                  </a:cubicBezTo>
                  <a:cubicBezTo>
                    <a:pt x="61772" y="212503"/>
                    <a:pt x="61582" y="217741"/>
                    <a:pt x="64725" y="220980"/>
                  </a:cubicBezTo>
                  <a:cubicBezTo>
                    <a:pt x="82346" y="239363"/>
                    <a:pt x="99872" y="252889"/>
                    <a:pt x="111493" y="260890"/>
                  </a:cubicBezTo>
                  <a:cubicBezTo>
                    <a:pt x="112922" y="261842"/>
                    <a:pt x="114541" y="262319"/>
                    <a:pt x="116160" y="262319"/>
                  </a:cubicBezTo>
                  <a:cubicBezTo>
                    <a:pt x="117779" y="262319"/>
                    <a:pt x="119399" y="261842"/>
                    <a:pt x="120827" y="260890"/>
                  </a:cubicBezTo>
                  <a:cubicBezTo>
                    <a:pt x="150736" y="240220"/>
                    <a:pt x="221507" y="182213"/>
                    <a:pt x="231984" y="90773"/>
                  </a:cubicBezTo>
                  <a:cubicBezTo>
                    <a:pt x="232365" y="87344"/>
                    <a:pt x="230555" y="84011"/>
                    <a:pt x="227412" y="82486"/>
                  </a:cubicBezTo>
                  <a:cubicBezTo>
                    <a:pt x="195217" y="66770"/>
                    <a:pt x="173024" y="39719"/>
                    <a:pt x="164833" y="6286"/>
                  </a:cubicBezTo>
                  <a:cubicBezTo>
                    <a:pt x="163975" y="2572"/>
                    <a:pt x="160642" y="0"/>
                    <a:pt x="156832" y="0"/>
                  </a:cubicBezTo>
                  <a:lnTo>
                    <a:pt x="75203" y="0"/>
                  </a:lnTo>
                  <a:cubicBezTo>
                    <a:pt x="71392" y="0"/>
                    <a:pt x="68154" y="2572"/>
                    <a:pt x="67202" y="6286"/>
                  </a:cubicBezTo>
                  <a:cubicBezTo>
                    <a:pt x="59105" y="39719"/>
                    <a:pt x="36817" y="66865"/>
                    <a:pt x="4622" y="82486"/>
                  </a:cubicBezTo>
                  <a:cubicBezTo>
                    <a:pt x="1479" y="84011"/>
                    <a:pt x="-331" y="87344"/>
                    <a:pt x="50" y="90773"/>
                  </a:cubicBezTo>
                  <a:cubicBezTo>
                    <a:pt x="3860" y="124396"/>
                    <a:pt x="16148" y="156686"/>
                    <a:pt x="36531" y="186499"/>
                  </a:cubicBezTo>
                  <a:cubicBezTo>
                    <a:pt x="39103" y="190214"/>
                    <a:pt x="44246" y="191167"/>
                    <a:pt x="47961" y="188690"/>
                  </a:cubicBezTo>
                  <a:cubicBezTo>
                    <a:pt x="51676" y="186119"/>
                    <a:pt x="52628" y="180975"/>
                    <a:pt x="50152" y="177260"/>
                  </a:cubicBezTo>
                  <a:cubicBezTo>
                    <a:pt x="32435" y="151352"/>
                    <a:pt x="21386" y="123539"/>
                    <a:pt x="17195" y="94583"/>
                  </a:cubicBezTo>
                  <a:lnTo>
                    <a:pt x="17195" y="945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8" name="Google Shape;5388;p58"/>
            <p:cNvSpPr/>
            <p:nvPr/>
          </p:nvSpPr>
          <p:spPr>
            <a:xfrm>
              <a:off x="7567346" y="3299179"/>
              <a:ext cx="77608" cy="124962"/>
            </a:xfrm>
            <a:custGeom>
              <a:rect b="b" l="l" r="r" t="t"/>
              <a:pathLst>
                <a:path extrusionOk="0" h="124962" w="77608">
                  <a:moveTo>
                    <a:pt x="38747" y="124868"/>
                  </a:moveTo>
                  <a:cubicBezTo>
                    <a:pt x="50748" y="124868"/>
                    <a:pt x="60559" y="115057"/>
                    <a:pt x="60559" y="103055"/>
                  </a:cubicBezTo>
                  <a:lnTo>
                    <a:pt x="60559" y="70861"/>
                  </a:lnTo>
                  <a:cubicBezTo>
                    <a:pt x="71132" y="63717"/>
                    <a:pt x="77609" y="51811"/>
                    <a:pt x="77609" y="38762"/>
                  </a:cubicBezTo>
                  <a:cubicBezTo>
                    <a:pt x="77609" y="16568"/>
                    <a:pt x="58178" y="-1434"/>
                    <a:pt x="36080" y="90"/>
                  </a:cubicBezTo>
                  <a:cubicBezTo>
                    <a:pt x="17316" y="1424"/>
                    <a:pt x="1885" y="16473"/>
                    <a:pt x="170" y="35237"/>
                  </a:cubicBezTo>
                  <a:cubicBezTo>
                    <a:pt x="-1163" y="49620"/>
                    <a:pt x="5409" y="63050"/>
                    <a:pt x="17030" y="70956"/>
                  </a:cubicBezTo>
                  <a:lnTo>
                    <a:pt x="17030" y="103151"/>
                  </a:lnTo>
                  <a:cubicBezTo>
                    <a:pt x="17030" y="115152"/>
                    <a:pt x="26841" y="124963"/>
                    <a:pt x="38842" y="124963"/>
                  </a:cubicBezTo>
                  <a:lnTo>
                    <a:pt x="38842" y="124963"/>
                  </a:lnTo>
                  <a:close/>
                  <a:moveTo>
                    <a:pt x="16458" y="36666"/>
                  </a:moveTo>
                  <a:cubicBezTo>
                    <a:pt x="17411" y="25903"/>
                    <a:pt x="26269" y="17235"/>
                    <a:pt x="37127" y="16473"/>
                  </a:cubicBezTo>
                  <a:cubicBezTo>
                    <a:pt x="49796" y="15616"/>
                    <a:pt x="61035" y="25903"/>
                    <a:pt x="61035" y="38762"/>
                  </a:cubicBezTo>
                  <a:cubicBezTo>
                    <a:pt x="61035" y="47334"/>
                    <a:pt x="56273" y="54954"/>
                    <a:pt x="48558" y="58764"/>
                  </a:cubicBezTo>
                  <a:cubicBezTo>
                    <a:pt x="45795" y="60193"/>
                    <a:pt x="43985" y="63050"/>
                    <a:pt x="43985" y="66098"/>
                  </a:cubicBezTo>
                  <a:lnTo>
                    <a:pt x="43985" y="102960"/>
                  </a:lnTo>
                  <a:cubicBezTo>
                    <a:pt x="43985" y="109818"/>
                    <a:pt x="33318" y="109818"/>
                    <a:pt x="33318" y="102960"/>
                  </a:cubicBezTo>
                  <a:lnTo>
                    <a:pt x="33318" y="66098"/>
                  </a:lnTo>
                  <a:cubicBezTo>
                    <a:pt x="33318" y="62955"/>
                    <a:pt x="31508" y="60098"/>
                    <a:pt x="28745" y="58764"/>
                  </a:cubicBezTo>
                  <a:cubicBezTo>
                    <a:pt x="20363" y="54668"/>
                    <a:pt x="15506" y="45905"/>
                    <a:pt x="16363" y="3666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89" name="Google Shape;5389;p58"/>
          <p:cNvGrpSpPr/>
          <p:nvPr/>
        </p:nvGrpSpPr>
        <p:grpSpPr>
          <a:xfrm>
            <a:off x="3328326" y="3306260"/>
            <a:ext cx="295022" cy="295066"/>
            <a:chOff x="3288982" y="3995261"/>
            <a:chExt cx="652271" cy="652367"/>
          </a:xfrm>
        </p:grpSpPr>
        <p:sp>
          <p:nvSpPr>
            <p:cNvPr id="5390" name="Google Shape;5390;p58"/>
            <p:cNvSpPr/>
            <p:nvPr/>
          </p:nvSpPr>
          <p:spPr>
            <a:xfrm>
              <a:off x="3288982" y="3995261"/>
              <a:ext cx="652271" cy="652367"/>
            </a:xfrm>
            <a:custGeom>
              <a:rect b="b" l="l" r="r" t="t"/>
              <a:pathLst>
                <a:path extrusionOk="0" h="652367" w="652271">
                  <a:moveTo>
                    <a:pt x="556832" y="95536"/>
                  </a:moveTo>
                  <a:cubicBezTo>
                    <a:pt x="495205" y="33909"/>
                    <a:pt x="413290" y="0"/>
                    <a:pt x="326231" y="0"/>
                  </a:cubicBezTo>
                  <a:cubicBezTo>
                    <a:pt x="239173" y="0"/>
                    <a:pt x="157163" y="33909"/>
                    <a:pt x="95631" y="95536"/>
                  </a:cubicBezTo>
                  <a:cubicBezTo>
                    <a:pt x="34100" y="157163"/>
                    <a:pt x="0" y="239078"/>
                    <a:pt x="0" y="326231"/>
                  </a:cubicBezTo>
                  <a:cubicBezTo>
                    <a:pt x="0" y="413385"/>
                    <a:pt x="33909" y="495300"/>
                    <a:pt x="95536" y="556832"/>
                  </a:cubicBezTo>
                  <a:cubicBezTo>
                    <a:pt x="157163" y="618458"/>
                    <a:pt x="239078" y="652367"/>
                    <a:pt x="326136" y="652367"/>
                  </a:cubicBezTo>
                  <a:cubicBezTo>
                    <a:pt x="413195" y="652367"/>
                    <a:pt x="495205" y="618458"/>
                    <a:pt x="556736" y="556832"/>
                  </a:cubicBezTo>
                  <a:cubicBezTo>
                    <a:pt x="618363" y="495205"/>
                    <a:pt x="652272" y="413290"/>
                    <a:pt x="652272" y="326231"/>
                  </a:cubicBezTo>
                  <a:cubicBezTo>
                    <a:pt x="652272" y="239173"/>
                    <a:pt x="618363" y="157163"/>
                    <a:pt x="556736" y="95631"/>
                  </a:cubicBezTo>
                  <a:close/>
                  <a:moveTo>
                    <a:pt x="326231" y="633222"/>
                  </a:moveTo>
                  <a:cubicBezTo>
                    <a:pt x="156877" y="633222"/>
                    <a:pt x="19145" y="495491"/>
                    <a:pt x="19145" y="326136"/>
                  </a:cubicBezTo>
                  <a:cubicBezTo>
                    <a:pt x="19145" y="156782"/>
                    <a:pt x="156877" y="19050"/>
                    <a:pt x="326231" y="19050"/>
                  </a:cubicBezTo>
                  <a:cubicBezTo>
                    <a:pt x="495586" y="19050"/>
                    <a:pt x="633317" y="156782"/>
                    <a:pt x="633317" y="326136"/>
                  </a:cubicBezTo>
                  <a:cubicBezTo>
                    <a:pt x="633317" y="495491"/>
                    <a:pt x="495586" y="633222"/>
                    <a:pt x="326231" y="6332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1" name="Google Shape;5391;p58"/>
            <p:cNvSpPr/>
            <p:nvPr/>
          </p:nvSpPr>
          <p:spPr>
            <a:xfrm>
              <a:off x="3436714" y="4157408"/>
              <a:ext cx="316706" cy="323532"/>
            </a:xfrm>
            <a:custGeom>
              <a:rect b="b" l="l" r="r" t="t"/>
              <a:pathLst>
                <a:path extrusionOk="0" h="323532" w="316706">
                  <a:moveTo>
                    <a:pt x="264128" y="183991"/>
                  </a:moveTo>
                  <a:cubicBezTo>
                    <a:pt x="235172" y="183991"/>
                    <a:pt x="211550" y="205994"/>
                    <a:pt x="211550" y="233140"/>
                  </a:cubicBezTo>
                  <a:cubicBezTo>
                    <a:pt x="211550" y="260286"/>
                    <a:pt x="235172" y="282289"/>
                    <a:pt x="264128" y="282289"/>
                  </a:cubicBezTo>
                  <a:cubicBezTo>
                    <a:pt x="293084" y="282289"/>
                    <a:pt x="316706" y="260286"/>
                    <a:pt x="316706" y="233140"/>
                  </a:cubicBezTo>
                  <a:lnTo>
                    <a:pt x="316706" y="16923"/>
                  </a:lnTo>
                  <a:cubicBezTo>
                    <a:pt x="316706" y="11874"/>
                    <a:pt x="314516" y="7207"/>
                    <a:pt x="310610" y="3968"/>
                  </a:cubicBezTo>
                  <a:cubicBezTo>
                    <a:pt x="306705" y="730"/>
                    <a:pt x="301752" y="-603"/>
                    <a:pt x="296799" y="254"/>
                  </a:cubicBezTo>
                  <a:lnTo>
                    <a:pt x="99917" y="35401"/>
                  </a:lnTo>
                  <a:cubicBezTo>
                    <a:pt x="91821" y="36830"/>
                    <a:pt x="86011" y="43878"/>
                    <a:pt x="86011" y="52070"/>
                  </a:cubicBezTo>
                  <a:lnTo>
                    <a:pt x="86011" y="107124"/>
                  </a:lnTo>
                  <a:cubicBezTo>
                    <a:pt x="86011" y="107124"/>
                    <a:pt x="86011" y="107124"/>
                    <a:pt x="86011" y="107124"/>
                  </a:cubicBezTo>
                  <a:lnTo>
                    <a:pt x="86011" y="236474"/>
                  </a:lnTo>
                  <a:cubicBezTo>
                    <a:pt x="76867" y="229425"/>
                    <a:pt x="65246" y="225234"/>
                    <a:pt x="52578" y="225234"/>
                  </a:cubicBezTo>
                  <a:cubicBezTo>
                    <a:pt x="23622" y="225234"/>
                    <a:pt x="0" y="247237"/>
                    <a:pt x="0" y="274383"/>
                  </a:cubicBezTo>
                  <a:cubicBezTo>
                    <a:pt x="0" y="301530"/>
                    <a:pt x="23622" y="323532"/>
                    <a:pt x="52578" y="323532"/>
                  </a:cubicBezTo>
                  <a:cubicBezTo>
                    <a:pt x="81534" y="323532"/>
                    <a:pt x="105156" y="301530"/>
                    <a:pt x="105156" y="274383"/>
                  </a:cubicBezTo>
                  <a:lnTo>
                    <a:pt x="105156" y="115125"/>
                  </a:lnTo>
                  <a:lnTo>
                    <a:pt x="297656" y="80740"/>
                  </a:lnTo>
                  <a:lnTo>
                    <a:pt x="297656" y="195231"/>
                  </a:lnTo>
                  <a:cubicBezTo>
                    <a:pt x="288512" y="188182"/>
                    <a:pt x="276892" y="183991"/>
                    <a:pt x="264224" y="183991"/>
                  </a:cubicBezTo>
                  <a:close/>
                  <a:moveTo>
                    <a:pt x="264128" y="263144"/>
                  </a:moveTo>
                  <a:cubicBezTo>
                    <a:pt x="245650" y="263144"/>
                    <a:pt x="230696" y="249714"/>
                    <a:pt x="230696" y="233140"/>
                  </a:cubicBezTo>
                  <a:cubicBezTo>
                    <a:pt x="230696" y="216567"/>
                    <a:pt x="245745" y="203136"/>
                    <a:pt x="264128" y="203136"/>
                  </a:cubicBezTo>
                  <a:cubicBezTo>
                    <a:pt x="282512" y="203136"/>
                    <a:pt x="297561" y="216567"/>
                    <a:pt x="297561" y="233140"/>
                  </a:cubicBezTo>
                  <a:cubicBezTo>
                    <a:pt x="297561" y="249714"/>
                    <a:pt x="282512" y="263144"/>
                    <a:pt x="264128" y="263144"/>
                  </a:cubicBezTo>
                  <a:close/>
                  <a:moveTo>
                    <a:pt x="52483" y="304482"/>
                  </a:moveTo>
                  <a:cubicBezTo>
                    <a:pt x="34004" y="304482"/>
                    <a:pt x="19050" y="291052"/>
                    <a:pt x="19050" y="274478"/>
                  </a:cubicBezTo>
                  <a:cubicBezTo>
                    <a:pt x="19050" y="257905"/>
                    <a:pt x="34100" y="244475"/>
                    <a:pt x="52483" y="244475"/>
                  </a:cubicBezTo>
                  <a:cubicBezTo>
                    <a:pt x="70866" y="244475"/>
                    <a:pt x="85916" y="257905"/>
                    <a:pt x="85916" y="274478"/>
                  </a:cubicBezTo>
                  <a:cubicBezTo>
                    <a:pt x="85916" y="291052"/>
                    <a:pt x="70866" y="304482"/>
                    <a:pt x="52483" y="304482"/>
                  </a:cubicBezTo>
                  <a:close/>
                  <a:moveTo>
                    <a:pt x="105061" y="53975"/>
                  </a:moveTo>
                  <a:lnTo>
                    <a:pt x="297561" y="19589"/>
                  </a:lnTo>
                  <a:lnTo>
                    <a:pt x="297561" y="61404"/>
                  </a:lnTo>
                  <a:lnTo>
                    <a:pt x="105061" y="95789"/>
                  </a:lnTo>
                  <a:lnTo>
                    <a:pt x="105061" y="539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92" name="Google Shape;5392;p58"/>
          <p:cNvGrpSpPr/>
          <p:nvPr/>
        </p:nvGrpSpPr>
        <p:grpSpPr>
          <a:xfrm>
            <a:off x="5079712" y="3306390"/>
            <a:ext cx="294989" cy="294807"/>
            <a:chOff x="4200443" y="4099220"/>
            <a:chExt cx="582867" cy="582507"/>
          </a:xfrm>
        </p:grpSpPr>
        <p:sp>
          <p:nvSpPr>
            <p:cNvPr id="5393" name="Google Shape;5393;p58"/>
            <p:cNvSpPr/>
            <p:nvPr/>
          </p:nvSpPr>
          <p:spPr>
            <a:xfrm>
              <a:off x="4314815" y="4099220"/>
              <a:ext cx="468495" cy="467922"/>
            </a:xfrm>
            <a:custGeom>
              <a:rect b="b" l="l" r="r" t="t"/>
              <a:pathLst>
                <a:path extrusionOk="0" h="467922" w="468495">
                  <a:moveTo>
                    <a:pt x="468353" y="278279"/>
                  </a:moveTo>
                  <a:cubicBezTo>
                    <a:pt x="466924" y="204651"/>
                    <a:pt x="437397" y="135309"/>
                    <a:pt x="385295" y="83112"/>
                  </a:cubicBezTo>
                  <a:cubicBezTo>
                    <a:pt x="333098" y="30915"/>
                    <a:pt x="263851" y="1483"/>
                    <a:pt x="190223" y="54"/>
                  </a:cubicBezTo>
                  <a:cubicBezTo>
                    <a:pt x="122119" y="-1280"/>
                    <a:pt x="55635" y="22152"/>
                    <a:pt x="3057" y="66062"/>
                  </a:cubicBezTo>
                  <a:cubicBezTo>
                    <a:pt x="-563" y="69110"/>
                    <a:pt x="-1039" y="74444"/>
                    <a:pt x="2009" y="78064"/>
                  </a:cubicBezTo>
                  <a:cubicBezTo>
                    <a:pt x="5057" y="81683"/>
                    <a:pt x="10391" y="82160"/>
                    <a:pt x="14011" y="79111"/>
                  </a:cubicBezTo>
                  <a:cubicBezTo>
                    <a:pt x="63445" y="37868"/>
                    <a:pt x="125834" y="15770"/>
                    <a:pt x="189842" y="17008"/>
                  </a:cubicBezTo>
                  <a:cubicBezTo>
                    <a:pt x="333670" y="19771"/>
                    <a:pt x="448541" y="134642"/>
                    <a:pt x="451303" y="278470"/>
                  </a:cubicBezTo>
                  <a:cubicBezTo>
                    <a:pt x="452541" y="342287"/>
                    <a:pt x="430634" y="404581"/>
                    <a:pt x="389581" y="453920"/>
                  </a:cubicBezTo>
                  <a:cubicBezTo>
                    <a:pt x="386533" y="457540"/>
                    <a:pt x="387105" y="462969"/>
                    <a:pt x="390724" y="465922"/>
                  </a:cubicBezTo>
                  <a:cubicBezTo>
                    <a:pt x="392344" y="467255"/>
                    <a:pt x="394249" y="467922"/>
                    <a:pt x="396154" y="467922"/>
                  </a:cubicBezTo>
                  <a:cubicBezTo>
                    <a:pt x="398630" y="467922"/>
                    <a:pt x="401011" y="466874"/>
                    <a:pt x="402726" y="464874"/>
                  </a:cubicBezTo>
                  <a:cubicBezTo>
                    <a:pt x="446350" y="412391"/>
                    <a:pt x="469687" y="346097"/>
                    <a:pt x="468448" y="27818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4" name="Google Shape;5394;p58"/>
            <p:cNvSpPr/>
            <p:nvPr/>
          </p:nvSpPr>
          <p:spPr>
            <a:xfrm>
              <a:off x="4200443" y="4190915"/>
              <a:ext cx="490988" cy="490812"/>
            </a:xfrm>
            <a:custGeom>
              <a:rect b="b" l="l" r="r" t="t"/>
              <a:pathLst>
                <a:path extrusionOk="0" h="490812" w="490988">
                  <a:moveTo>
                    <a:pt x="476903" y="390419"/>
                  </a:moveTo>
                  <a:cubicBezTo>
                    <a:pt x="427944" y="434424"/>
                    <a:pt x="364889" y="458808"/>
                    <a:pt x="299452" y="458904"/>
                  </a:cubicBezTo>
                  <a:cubicBezTo>
                    <a:pt x="250970" y="458904"/>
                    <a:pt x="203440" y="445949"/>
                    <a:pt x="162006" y="421089"/>
                  </a:cubicBezTo>
                  <a:cubicBezTo>
                    <a:pt x="157529" y="418422"/>
                    <a:pt x="152100" y="418041"/>
                    <a:pt x="147338" y="419946"/>
                  </a:cubicBezTo>
                  <a:lnTo>
                    <a:pt x="17798" y="473191"/>
                  </a:lnTo>
                  <a:lnTo>
                    <a:pt x="71042" y="343651"/>
                  </a:lnTo>
                  <a:cubicBezTo>
                    <a:pt x="73043" y="338889"/>
                    <a:pt x="72566" y="333364"/>
                    <a:pt x="69899" y="328982"/>
                  </a:cubicBezTo>
                  <a:cubicBezTo>
                    <a:pt x="45134" y="287549"/>
                    <a:pt x="31990" y="240019"/>
                    <a:pt x="32085" y="191537"/>
                  </a:cubicBezTo>
                  <a:cubicBezTo>
                    <a:pt x="32180" y="126195"/>
                    <a:pt x="56469" y="63235"/>
                    <a:pt x="100379" y="14277"/>
                  </a:cubicBezTo>
                  <a:cubicBezTo>
                    <a:pt x="103523" y="10752"/>
                    <a:pt x="103237" y="5418"/>
                    <a:pt x="99713" y="2180"/>
                  </a:cubicBezTo>
                  <a:cubicBezTo>
                    <a:pt x="96188" y="-964"/>
                    <a:pt x="90854" y="-678"/>
                    <a:pt x="87616" y="2846"/>
                  </a:cubicBezTo>
                  <a:cubicBezTo>
                    <a:pt x="40848" y="54948"/>
                    <a:pt x="15035" y="121909"/>
                    <a:pt x="14940" y="191441"/>
                  </a:cubicBezTo>
                  <a:cubicBezTo>
                    <a:pt x="14845" y="242972"/>
                    <a:pt x="28656" y="293454"/>
                    <a:pt x="54945" y="337460"/>
                  </a:cubicBezTo>
                  <a:lnTo>
                    <a:pt x="1224" y="468143"/>
                  </a:lnTo>
                  <a:cubicBezTo>
                    <a:pt x="-1252" y="474239"/>
                    <a:pt x="81" y="481287"/>
                    <a:pt x="4748" y="485955"/>
                  </a:cubicBezTo>
                  <a:cubicBezTo>
                    <a:pt x="7892" y="489098"/>
                    <a:pt x="12083" y="490812"/>
                    <a:pt x="16369" y="490812"/>
                  </a:cubicBezTo>
                  <a:cubicBezTo>
                    <a:pt x="18464" y="490812"/>
                    <a:pt x="20560" y="490431"/>
                    <a:pt x="22655" y="489574"/>
                  </a:cubicBezTo>
                  <a:lnTo>
                    <a:pt x="153338" y="435853"/>
                  </a:lnTo>
                  <a:cubicBezTo>
                    <a:pt x="197153" y="462047"/>
                    <a:pt x="247445" y="475953"/>
                    <a:pt x="298785" y="475953"/>
                  </a:cubicBezTo>
                  <a:cubicBezTo>
                    <a:pt x="298976" y="475953"/>
                    <a:pt x="299166" y="475953"/>
                    <a:pt x="299357" y="475953"/>
                  </a:cubicBezTo>
                  <a:cubicBezTo>
                    <a:pt x="369080" y="475858"/>
                    <a:pt x="436136" y="449950"/>
                    <a:pt x="488142" y="403087"/>
                  </a:cubicBezTo>
                  <a:cubicBezTo>
                    <a:pt x="491666" y="399944"/>
                    <a:pt x="491952" y="394514"/>
                    <a:pt x="488809" y="390990"/>
                  </a:cubicBezTo>
                  <a:cubicBezTo>
                    <a:pt x="485666" y="387466"/>
                    <a:pt x="480236" y="387180"/>
                    <a:pt x="476712" y="3903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5" name="Google Shape;5395;p58"/>
            <p:cNvSpPr/>
            <p:nvPr/>
          </p:nvSpPr>
          <p:spPr>
            <a:xfrm>
              <a:off x="4433915" y="4351305"/>
              <a:ext cx="115577" cy="83153"/>
            </a:xfrm>
            <a:custGeom>
              <a:rect b="b" l="l" r="r" t="t"/>
              <a:pathLst>
                <a:path extrusionOk="0" h="83153" w="115577">
                  <a:moveTo>
                    <a:pt x="8449" y="83153"/>
                  </a:moveTo>
                  <a:lnTo>
                    <a:pt x="93317" y="83153"/>
                  </a:lnTo>
                  <a:cubicBezTo>
                    <a:pt x="97317" y="83153"/>
                    <a:pt x="100842" y="80296"/>
                    <a:pt x="101699" y="76391"/>
                  </a:cubicBezTo>
                  <a:lnTo>
                    <a:pt x="115415" y="10287"/>
                  </a:lnTo>
                  <a:cubicBezTo>
                    <a:pt x="115891" y="7810"/>
                    <a:pt x="115320" y="5143"/>
                    <a:pt x="113700" y="3143"/>
                  </a:cubicBezTo>
                  <a:cubicBezTo>
                    <a:pt x="112081" y="1143"/>
                    <a:pt x="109605" y="0"/>
                    <a:pt x="107128" y="0"/>
                  </a:cubicBezTo>
                  <a:lnTo>
                    <a:pt x="22260" y="0"/>
                  </a:lnTo>
                  <a:cubicBezTo>
                    <a:pt x="18260" y="0"/>
                    <a:pt x="14736" y="2858"/>
                    <a:pt x="13878" y="6763"/>
                  </a:cubicBezTo>
                  <a:lnTo>
                    <a:pt x="162" y="72866"/>
                  </a:lnTo>
                  <a:cubicBezTo>
                    <a:pt x="-314" y="75343"/>
                    <a:pt x="258" y="78010"/>
                    <a:pt x="1877" y="80010"/>
                  </a:cubicBezTo>
                  <a:cubicBezTo>
                    <a:pt x="3496" y="82010"/>
                    <a:pt x="5973" y="83153"/>
                    <a:pt x="8544" y="83153"/>
                  </a:cubicBezTo>
                  <a:close/>
                  <a:moveTo>
                    <a:pt x="29118" y="17050"/>
                  </a:moveTo>
                  <a:lnTo>
                    <a:pt x="96555" y="17050"/>
                  </a:lnTo>
                  <a:lnTo>
                    <a:pt x="86364" y="66104"/>
                  </a:lnTo>
                  <a:lnTo>
                    <a:pt x="18927" y="66104"/>
                  </a:lnTo>
                  <a:lnTo>
                    <a:pt x="29118" y="170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6" name="Google Shape;5396;p58"/>
            <p:cNvSpPr/>
            <p:nvPr/>
          </p:nvSpPr>
          <p:spPr>
            <a:xfrm>
              <a:off x="4319396" y="4213581"/>
              <a:ext cx="344804" cy="344702"/>
            </a:xfrm>
            <a:custGeom>
              <a:rect b="b" l="l" r="r" t="t"/>
              <a:pathLst>
                <a:path extrusionOk="0" h="344702" w="344804">
                  <a:moveTo>
                    <a:pt x="31623" y="203828"/>
                  </a:moveTo>
                  <a:cubicBezTo>
                    <a:pt x="14192" y="203828"/>
                    <a:pt x="0" y="218020"/>
                    <a:pt x="0" y="235451"/>
                  </a:cubicBezTo>
                  <a:cubicBezTo>
                    <a:pt x="0" y="252881"/>
                    <a:pt x="14192" y="267074"/>
                    <a:pt x="31623" y="267074"/>
                  </a:cubicBezTo>
                  <a:lnTo>
                    <a:pt x="55721" y="267074"/>
                  </a:lnTo>
                  <a:lnTo>
                    <a:pt x="47434" y="306698"/>
                  </a:lnTo>
                  <a:cubicBezTo>
                    <a:pt x="43910" y="323747"/>
                    <a:pt x="54864" y="340511"/>
                    <a:pt x="71914" y="344036"/>
                  </a:cubicBezTo>
                  <a:cubicBezTo>
                    <a:pt x="74009" y="344512"/>
                    <a:pt x="76200" y="344702"/>
                    <a:pt x="78391" y="344702"/>
                  </a:cubicBezTo>
                  <a:cubicBezTo>
                    <a:pt x="93250" y="344702"/>
                    <a:pt x="106299" y="334130"/>
                    <a:pt x="109347" y="319556"/>
                  </a:cubicBezTo>
                  <a:lnTo>
                    <a:pt x="120301" y="267074"/>
                  </a:lnTo>
                  <a:lnTo>
                    <a:pt x="187738" y="267074"/>
                  </a:lnTo>
                  <a:lnTo>
                    <a:pt x="179451" y="306698"/>
                  </a:lnTo>
                  <a:cubicBezTo>
                    <a:pt x="175927" y="323747"/>
                    <a:pt x="186881" y="340511"/>
                    <a:pt x="203930" y="344036"/>
                  </a:cubicBezTo>
                  <a:cubicBezTo>
                    <a:pt x="206026" y="344512"/>
                    <a:pt x="208216" y="344702"/>
                    <a:pt x="210407" y="344702"/>
                  </a:cubicBezTo>
                  <a:cubicBezTo>
                    <a:pt x="225266" y="344702"/>
                    <a:pt x="238315" y="334130"/>
                    <a:pt x="241364" y="319556"/>
                  </a:cubicBezTo>
                  <a:lnTo>
                    <a:pt x="252317" y="267074"/>
                  </a:lnTo>
                  <a:lnTo>
                    <a:pt x="289846" y="267074"/>
                  </a:lnTo>
                  <a:cubicBezTo>
                    <a:pt x="307277" y="267074"/>
                    <a:pt x="321469" y="252881"/>
                    <a:pt x="321469" y="235451"/>
                  </a:cubicBezTo>
                  <a:cubicBezTo>
                    <a:pt x="321469" y="218020"/>
                    <a:pt x="307277" y="203828"/>
                    <a:pt x="289846" y="203828"/>
                  </a:cubicBezTo>
                  <a:lnTo>
                    <a:pt x="265462" y="203828"/>
                  </a:lnTo>
                  <a:lnTo>
                    <a:pt x="275653" y="154774"/>
                  </a:lnTo>
                  <a:lnTo>
                    <a:pt x="313182" y="154774"/>
                  </a:lnTo>
                  <a:cubicBezTo>
                    <a:pt x="330613" y="154774"/>
                    <a:pt x="344805" y="140582"/>
                    <a:pt x="344805" y="123151"/>
                  </a:cubicBezTo>
                  <a:cubicBezTo>
                    <a:pt x="344805" y="105720"/>
                    <a:pt x="330613" y="91528"/>
                    <a:pt x="313182" y="91528"/>
                  </a:cubicBezTo>
                  <a:lnTo>
                    <a:pt x="288798" y="91528"/>
                  </a:lnTo>
                  <a:lnTo>
                    <a:pt x="299942" y="37997"/>
                  </a:lnTo>
                  <a:cubicBezTo>
                    <a:pt x="303466" y="20948"/>
                    <a:pt x="292513" y="4184"/>
                    <a:pt x="275463" y="659"/>
                  </a:cubicBezTo>
                  <a:cubicBezTo>
                    <a:pt x="258413" y="-2865"/>
                    <a:pt x="241649" y="8089"/>
                    <a:pt x="238125" y="25139"/>
                  </a:cubicBezTo>
                  <a:lnTo>
                    <a:pt x="224314" y="91528"/>
                  </a:lnTo>
                  <a:lnTo>
                    <a:pt x="156877" y="91528"/>
                  </a:lnTo>
                  <a:lnTo>
                    <a:pt x="168021" y="37997"/>
                  </a:lnTo>
                  <a:cubicBezTo>
                    <a:pt x="169736" y="29711"/>
                    <a:pt x="168116" y="21329"/>
                    <a:pt x="163544" y="14280"/>
                  </a:cubicBezTo>
                  <a:cubicBezTo>
                    <a:pt x="158877" y="7232"/>
                    <a:pt x="151828" y="2374"/>
                    <a:pt x="143542" y="659"/>
                  </a:cubicBezTo>
                  <a:cubicBezTo>
                    <a:pt x="126492" y="-2865"/>
                    <a:pt x="109728" y="8089"/>
                    <a:pt x="106204" y="25139"/>
                  </a:cubicBezTo>
                  <a:lnTo>
                    <a:pt x="92392" y="91528"/>
                  </a:lnTo>
                  <a:lnTo>
                    <a:pt x="55150" y="91528"/>
                  </a:lnTo>
                  <a:cubicBezTo>
                    <a:pt x="37719" y="91528"/>
                    <a:pt x="23527" y="105720"/>
                    <a:pt x="23527" y="123151"/>
                  </a:cubicBezTo>
                  <a:cubicBezTo>
                    <a:pt x="23527" y="140582"/>
                    <a:pt x="37719" y="154774"/>
                    <a:pt x="55150" y="154774"/>
                  </a:cubicBezTo>
                  <a:lnTo>
                    <a:pt x="79248" y="154774"/>
                  </a:lnTo>
                  <a:lnTo>
                    <a:pt x="69056" y="203828"/>
                  </a:lnTo>
                  <a:lnTo>
                    <a:pt x="31813" y="203828"/>
                  </a:lnTo>
                  <a:close/>
                  <a:moveTo>
                    <a:pt x="84201" y="214115"/>
                  </a:moveTo>
                  <a:lnTo>
                    <a:pt x="97917" y="148011"/>
                  </a:lnTo>
                  <a:cubicBezTo>
                    <a:pt x="98393" y="145535"/>
                    <a:pt x="97822" y="142868"/>
                    <a:pt x="96202" y="140867"/>
                  </a:cubicBezTo>
                  <a:cubicBezTo>
                    <a:pt x="94583" y="138867"/>
                    <a:pt x="92107" y="137724"/>
                    <a:pt x="89535" y="137724"/>
                  </a:cubicBezTo>
                  <a:lnTo>
                    <a:pt x="54864" y="137724"/>
                  </a:lnTo>
                  <a:cubicBezTo>
                    <a:pt x="46863" y="137724"/>
                    <a:pt x="40291" y="131247"/>
                    <a:pt x="40291" y="123151"/>
                  </a:cubicBezTo>
                  <a:cubicBezTo>
                    <a:pt x="40291" y="115055"/>
                    <a:pt x="46768" y="108578"/>
                    <a:pt x="54864" y="108578"/>
                  </a:cubicBezTo>
                  <a:lnTo>
                    <a:pt x="99060" y="108578"/>
                  </a:lnTo>
                  <a:cubicBezTo>
                    <a:pt x="103061" y="108578"/>
                    <a:pt x="106585" y="105720"/>
                    <a:pt x="107442" y="101815"/>
                  </a:cubicBezTo>
                  <a:lnTo>
                    <a:pt x="122682" y="28663"/>
                  </a:lnTo>
                  <a:cubicBezTo>
                    <a:pt x="124301" y="20852"/>
                    <a:pt x="132016" y="15804"/>
                    <a:pt x="139827" y="17423"/>
                  </a:cubicBezTo>
                  <a:cubicBezTo>
                    <a:pt x="147638" y="19043"/>
                    <a:pt x="152686" y="26758"/>
                    <a:pt x="151066" y="34568"/>
                  </a:cubicBezTo>
                  <a:lnTo>
                    <a:pt x="137827" y="98386"/>
                  </a:lnTo>
                  <a:cubicBezTo>
                    <a:pt x="137350" y="100862"/>
                    <a:pt x="137922" y="103529"/>
                    <a:pt x="139541" y="105530"/>
                  </a:cubicBezTo>
                  <a:cubicBezTo>
                    <a:pt x="141161" y="107530"/>
                    <a:pt x="143637" y="108673"/>
                    <a:pt x="146209" y="108673"/>
                  </a:cubicBezTo>
                  <a:lnTo>
                    <a:pt x="231077" y="108673"/>
                  </a:lnTo>
                  <a:cubicBezTo>
                    <a:pt x="235077" y="108673"/>
                    <a:pt x="238601" y="105815"/>
                    <a:pt x="239458" y="101910"/>
                  </a:cubicBezTo>
                  <a:lnTo>
                    <a:pt x="254698" y="28758"/>
                  </a:lnTo>
                  <a:cubicBezTo>
                    <a:pt x="256318" y="20948"/>
                    <a:pt x="264033" y="15899"/>
                    <a:pt x="271844" y="17519"/>
                  </a:cubicBezTo>
                  <a:cubicBezTo>
                    <a:pt x="279654" y="19138"/>
                    <a:pt x="284702" y="26853"/>
                    <a:pt x="283083" y="34664"/>
                  </a:cubicBezTo>
                  <a:lnTo>
                    <a:pt x="269843" y="98481"/>
                  </a:lnTo>
                  <a:cubicBezTo>
                    <a:pt x="269367" y="100958"/>
                    <a:pt x="269939" y="103625"/>
                    <a:pt x="271558" y="105625"/>
                  </a:cubicBezTo>
                  <a:cubicBezTo>
                    <a:pt x="273177" y="107625"/>
                    <a:pt x="275653" y="108768"/>
                    <a:pt x="278130" y="108768"/>
                  </a:cubicBezTo>
                  <a:lnTo>
                    <a:pt x="312991" y="108768"/>
                  </a:lnTo>
                  <a:cubicBezTo>
                    <a:pt x="320992" y="108768"/>
                    <a:pt x="327565" y="115245"/>
                    <a:pt x="327565" y="123341"/>
                  </a:cubicBezTo>
                  <a:cubicBezTo>
                    <a:pt x="327565" y="131438"/>
                    <a:pt x="321088" y="137915"/>
                    <a:pt x="312991" y="137915"/>
                  </a:cubicBezTo>
                  <a:lnTo>
                    <a:pt x="268510" y="137915"/>
                  </a:lnTo>
                  <a:cubicBezTo>
                    <a:pt x="264509" y="137915"/>
                    <a:pt x="260985" y="140772"/>
                    <a:pt x="260128" y="144677"/>
                  </a:cubicBezTo>
                  <a:lnTo>
                    <a:pt x="246412" y="210781"/>
                  </a:lnTo>
                  <a:cubicBezTo>
                    <a:pt x="245936" y="213257"/>
                    <a:pt x="246507" y="215924"/>
                    <a:pt x="248126" y="217925"/>
                  </a:cubicBezTo>
                  <a:cubicBezTo>
                    <a:pt x="249745" y="219925"/>
                    <a:pt x="252222" y="221068"/>
                    <a:pt x="254794" y="221068"/>
                  </a:cubicBezTo>
                  <a:lnTo>
                    <a:pt x="289655" y="221068"/>
                  </a:lnTo>
                  <a:cubicBezTo>
                    <a:pt x="297656" y="221068"/>
                    <a:pt x="304228" y="227545"/>
                    <a:pt x="304228" y="235641"/>
                  </a:cubicBezTo>
                  <a:cubicBezTo>
                    <a:pt x="304228" y="243737"/>
                    <a:pt x="297752" y="250214"/>
                    <a:pt x="289655" y="250214"/>
                  </a:cubicBezTo>
                  <a:lnTo>
                    <a:pt x="245173" y="250214"/>
                  </a:lnTo>
                  <a:cubicBezTo>
                    <a:pt x="241173" y="250214"/>
                    <a:pt x="237649" y="253072"/>
                    <a:pt x="236791" y="256977"/>
                  </a:cubicBezTo>
                  <a:lnTo>
                    <a:pt x="224504" y="316318"/>
                  </a:lnTo>
                  <a:cubicBezTo>
                    <a:pt x="223075" y="322985"/>
                    <a:pt x="217170" y="327938"/>
                    <a:pt x="210312" y="327938"/>
                  </a:cubicBezTo>
                  <a:cubicBezTo>
                    <a:pt x="209360" y="327938"/>
                    <a:pt x="208312" y="327843"/>
                    <a:pt x="207359" y="327653"/>
                  </a:cubicBezTo>
                  <a:cubicBezTo>
                    <a:pt x="199549" y="326033"/>
                    <a:pt x="194500" y="318318"/>
                    <a:pt x="196120" y="310508"/>
                  </a:cubicBezTo>
                  <a:lnTo>
                    <a:pt x="206502" y="260597"/>
                  </a:lnTo>
                  <a:cubicBezTo>
                    <a:pt x="206978" y="258120"/>
                    <a:pt x="206407" y="255453"/>
                    <a:pt x="204787" y="253453"/>
                  </a:cubicBezTo>
                  <a:cubicBezTo>
                    <a:pt x="203168" y="251453"/>
                    <a:pt x="200692" y="250310"/>
                    <a:pt x="198215" y="250310"/>
                  </a:cubicBezTo>
                  <a:lnTo>
                    <a:pt x="113347" y="250310"/>
                  </a:lnTo>
                  <a:cubicBezTo>
                    <a:pt x="109347" y="250310"/>
                    <a:pt x="105823" y="253167"/>
                    <a:pt x="104965" y="257072"/>
                  </a:cubicBezTo>
                  <a:lnTo>
                    <a:pt x="92678" y="316413"/>
                  </a:lnTo>
                  <a:cubicBezTo>
                    <a:pt x="91249" y="323081"/>
                    <a:pt x="85344" y="328034"/>
                    <a:pt x="78486" y="328034"/>
                  </a:cubicBezTo>
                  <a:cubicBezTo>
                    <a:pt x="77533" y="328034"/>
                    <a:pt x="76486" y="327938"/>
                    <a:pt x="75533" y="327748"/>
                  </a:cubicBezTo>
                  <a:cubicBezTo>
                    <a:pt x="67723" y="326129"/>
                    <a:pt x="62674" y="318413"/>
                    <a:pt x="64294" y="310603"/>
                  </a:cubicBezTo>
                  <a:lnTo>
                    <a:pt x="74676" y="260692"/>
                  </a:lnTo>
                  <a:cubicBezTo>
                    <a:pt x="75152" y="258215"/>
                    <a:pt x="74581" y="255548"/>
                    <a:pt x="72961" y="253548"/>
                  </a:cubicBezTo>
                  <a:cubicBezTo>
                    <a:pt x="71342" y="251548"/>
                    <a:pt x="68866" y="250405"/>
                    <a:pt x="66294" y="250405"/>
                  </a:cubicBezTo>
                  <a:lnTo>
                    <a:pt x="31623" y="250405"/>
                  </a:lnTo>
                  <a:cubicBezTo>
                    <a:pt x="23622" y="250405"/>
                    <a:pt x="17050" y="243928"/>
                    <a:pt x="17050" y="235832"/>
                  </a:cubicBezTo>
                  <a:cubicBezTo>
                    <a:pt x="17050" y="227735"/>
                    <a:pt x="23527" y="221258"/>
                    <a:pt x="31623" y="221258"/>
                  </a:cubicBezTo>
                  <a:lnTo>
                    <a:pt x="75819" y="221258"/>
                  </a:lnTo>
                  <a:cubicBezTo>
                    <a:pt x="79819" y="221258"/>
                    <a:pt x="83344" y="218401"/>
                    <a:pt x="84201" y="21449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97" name="Google Shape;5397;p58"/>
          <p:cNvSpPr/>
          <p:nvPr/>
        </p:nvSpPr>
        <p:spPr>
          <a:xfrm>
            <a:off x="1589152" y="2015841"/>
            <a:ext cx="289059" cy="242047"/>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8" name="Google Shape;5398;p58"/>
          <p:cNvGrpSpPr/>
          <p:nvPr/>
        </p:nvGrpSpPr>
        <p:grpSpPr>
          <a:xfrm>
            <a:off x="8136684" y="2860690"/>
            <a:ext cx="292620" cy="292623"/>
            <a:chOff x="8145888" y="2870792"/>
            <a:chExt cx="292620" cy="292623"/>
          </a:xfrm>
        </p:grpSpPr>
        <p:sp>
          <p:nvSpPr>
            <p:cNvPr id="5399" name="Google Shape;5399;p58"/>
            <p:cNvSpPr/>
            <p:nvPr/>
          </p:nvSpPr>
          <p:spPr>
            <a:xfrm>
              <a:off x="8211186" y="2934325"/>
              <a:ext cx="162023" cy="165580"/>
            </a:xfrm>
            <a:custGeom>
              <a:rect b="b" l="l" r="r" t="t"/>
              <a:pathLst>
                <a:path extrusionOk="0" h="505587" w="494728">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0" name="Google Shape;5400;p58"/>
            <p:cNvSpPr/>
            <p:nvPr/>
          </p:nvSpPr>
          <p:spPr>
            <a:xfrm>
              <a:off x="8145888" y="2870792"/>
              <a:ext cx="292620" cy="292623"/>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58"/>
          <p:cNvGrpSpPr/>
          <p:nvPr/>
        </p:nvGrpSpPr>
        <p:grpSpPr>
          <a:xfrm>
            <a:off x="7267449" y="2440589"/>
            <a:ext cx="282349" cy="275678"/>
            <a:chOff x="7582302" y="1499934"/>
            <a:chExt cx="369133" cy="360411"/>
          </a:xfrm>
        </p:grpSpPr>
        <p:sp>
          <p:nvSpPr>
            <p:cNvPr id="5402" name="Google Shape;5402;p5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8"/>
          <p:cNvGrpSpPr/>
          <p:nvPr/>
        </p:nvGrpSpPr>
        <p:grpSpPr>
          <a:xfrm>
            <a:off x="8135215" y="2442195"/>
            <a:ext cx="295557" cy="272467"/>
            <a:chOff x="0" y="1576429"/>
            <a:chExt cx="4139458" cy="3816063"/>
          </a:xfrm>
        </p:grpSpPr>
        <p:sp>
          <p:nvSpPr>
            <p:cNvPr id="5408" name="Google Shape;5408;p58"/>
            <p:cNvSpPr/>
            <p:nvPr/>
          </p:nvSpPr>
          <p:spPr>
            <a:xfrm>
              <a:off x="0" y="1576429"/>
              <a:ext cx="4139458" cy="3816063"/>
            </a:xfrm>
            <a:custGeom>
              <a:rect b="b" l="l" r="r" t="t"/>
              <a:pathLst>
                <a:path extrusionOk="0" h="3816063" w="4139458">
                  <a:moveTo>
                    <a:pt x="3868616" y="1131883"/>
                  </a:moveTo>
                  <a:cubicBezTo>
                    <a:pt x="3902087" y="1131883"/>
                    <a:pt x="3929252" y="1104718"/>
                    <a:pt x="3929252" y="1071247"/>
                  </a:cubicBezTo>
                  <a:lnTo>
                    <a:pt x="3929252" y="606366"/>
                  </a:lnTo>
                  <a:lnTo>
                    <a:pt x="3957549" y="606366"/>
                  </a:lnTo>
                  <a:cubicBezTo>
                    <a:pt x="4057883" y="606366"/>
                    <a:pt x="4139459" y="524790"/>
                    <a:pt x="4139459" y="424456"/>
                  </a:cubicBezTo>
                  <a:lnTo>
                    <a:pt x="4139459" y="181910"/>
                  </a:lnTo>
                  <a:cubicBezTo>
                    <a:pt x="4139459" y="81576"/>
                    <a:pt x="4057883" y="0"/>
                    <a:pt x="3957549" y="0"/>
                  </a:cubicBezTo>
                  <a:lnTo>
                    <a:pt x="181910" y="0"/>
                  </a:lnTo>
                  <a:cubicBezTo>
                    <a:pt x="81576" y="0"/>
                    <a:pt x="0" y="81657"/>
                    <a:pt x="0" y="181910"/>
                  </a:cubicBezTo>
                  <a:lnTo>
                    <a:pt x="0" y="424456"/>
                  </a:lnTo>
                  <a:cubicBezTo>
                    <a:pt x="0" y="524790"/>
                    <a:pt x="81576" y="606366"/>
                    <a:pt x="181910" y="606366"/>
                  </a:cubicBezTo>
                  <a:lnTo>
                    <a:pt x="210207" y="606366"/>
                  </a:lnTo>
                  <a:lnTo>
                    <a:pt x="210207" y="2748859"/>
                  </a:lnTo>
                  <a:lnTo>
                    <a:pt x="181910" y="2748859"/>
                  </a:lnTo>
                  <a:cubicBezTo>
                    <a:pt x="81576" y="2748859"/>
                    <a:pt x="0" y="2830436"/>
                    <a:pt x="0" y="2930769"/>
                  </a:cubicBezTo>
                  <a:cubicBezTo>
                    <a:pt x="0" y="3031103"/>
                    <a:pt x="81576" y="3112679"/>
                    <a:pt x="181910" y="3112679"/>
                  </a:cubicBezTo>
                  <a:lnTo>
                    <a:pt x="2009093" y="3112679"/>
                  </a:lnTo>
                  <a:lnTo>
                    <a:pt x="2009093" y="3421118"/>
                  </a:lnTo>
                  <a:cubicBezTo>
                    <a:pt x="1927193" y="3446908"/>
                    <a:pt x="1867607" y="3523634"/>
                    <a:pt x="1867607" y="3613942"/>
                  </a:cubicBezTo>
                  <a:cubicBezTo>
                    <a:pt x="1867607" y="3725432"/>
                    <a:pt x="1958239" y="3816064"/>
                    <a:pt x="2069730" y="3816064"/>
                  </a:cubicBezTo>
                  <a:cubicBezTo>
                    <a:pt x="2181220" y="3816064"/>
                    <a:pt x="2271852" y="3725432"/>
                    <a:pt x="2271852" y="3613942"/>
                  </a:cubicBezTo>
                  <a:cubicBezTo>
                    <a:pt x="2271852" y="3523634"/>
                    <a:pt x="2212266" y="3446908"/>
                    <a:pt x="2130366" y="3421118"/>
                  </a:cubicBezTo>
                  <a:lnTo>
                    <a:pt x="2130366" y="3112679"/>
                  </a:lnTo>
                  <a:lnTo>
                    <a:pt x="2554176" y="3112679"/>
                  </a:lnTo>
                  <a:cubicBezTo>
                    <a:pt x="2587647" y="3112679"/>
                    <a:pt x="2614812" y="3085514"/>
                    <a:pt x="2614812" y="3052043"/>
                  </a:cubicBezTo>
                  <a:cubicBezTo>
                    <a:pt x="2614812" y="3018571"/>
                    <a:pt x="2587647" y="2991406"/>
                    <a:pt x="2554176" y="2991406"/>
                  </a:cubicBezTo>
                  <a:lnTo>
                    <a:pt x="181910" y="2991406"/>
                  </a:lnTo>
                  <a:cubicBezTo>
                    <a:pt x="148438" y="2991406"/>
                    <a:pt x="121273" y="2964241"/>
                    <a:pt x="121273" y="2930769"/>
                  </a:cubicBezTo>
                  <a:cubicBezTo>
                    <a:pt x="121273" y="2897298"/>
                    <a:pt x="148438" y="2870133"/>
                    <a:pt x="181910" y="2870133"/>
                  </a:cubicBezTo>
                  <a:lnTo>
                    <a:pt x="3957549" y="2870133"/>
                  </a:lnTo>
                  <a:cubicBezTo>
                    <a:pt x="3991021" y="2870133"/>
                    <a:pt x="4018186" y="2897298"/>
                    <a:pt x="4018186" y="2930769"/>
                  </a:cubicBezTo>
                  <a:cubicBezTo>
                    <a:pt x="4018186" y="2964241"/>
                    <a:pt x="3991021" y="2991406"/>
                    <a:pt x="3957549" y="2991406"/>
                  </a:cubicBezTo>
                  <a:lnTo>
                    <a:pt x="2837066" y="2991406"/>
                  </a:lnTo>
                  <a:cubicBezTo>
                    <a:pt x="2803594" y="2991406"/>
                    <a:pt x="2776429" y="3018571"/>
                    <a:pt x="2776429" y="3052043"/>
                  </a:cubicBezTo>
                  <a:cubicBezTo>
                    <a:pt x="2776429" y="3085514"/>
                    <a:pt x="2803594" y="3112679"/>
                    <a:pt x="2837066" y="3112679"/>
                  </a:cubicBezTo>
                  <a:lnTo>
                    <a:pt x="3957549" y="3112679"/>
                  </a:lnTo>
                  <a:cubicBezTo>
                    <a:pt x="4057883" y="3112679"/>
                    <a:pt x="4139459" y="3031103"/>
                    <a:pt x="4139459" y="2930769"/>
                  </a:cubicBezTo>
                  <a:cubicBezTo>
                    <a:pt x="4139459" y="2830436"/>
                    <a:pt x="4057883" y="2748859"/>
                    <a:pt x="3957549" y="2748859"/>
                  </a:cubicBezTo>
                  <a:lnTo>
                    <a:pt x="3929252" y="2748859"/>
                  </a:lnTo>
                  <a:lnTo>
                    <a:pt x="3929252" y="1354218"/>
                  </a:lnTo>
                  <a:cubicBezTo>
                    <a:pt x="3929252" y="1320746"/>
                    <a:pt x="3902087" y="1293581"/>
                    <a:pt x="3868616" y="1293581"/>
                  </a:cubicBezTo>
                  <a:cubicBezTo>
                    <a:pt x="3835144" y="1293581"/>
                    <a:pt x="3807979" y="1320746"/>
                    <a:pt x="3807979" y="1354218"/>
                  </a:cubicBezTo>
                  <a:lnTo>
                    <a:pt x="3807979" y="2748859"/>
                  </a:lnTo>
                  <a:lnTo>
                    <a:pt x="331480" y="2748859"/>
                  </a:lnTo>
                  <a:lnTo>
                    <a:pt x="331480" y="606366"/>
                  </a:lnTo>
                  <a:lnTo>
                    <a:pt x="3807979" y="606366"/>
                  </a:lnTo>
                  <a:lnTo>
                    <a:pt x="3807979" y="1071247"/>
                  </a:lnTo>
                  <a:cubicBezTo>
                    <a:pt x="3807979" y="1104718"/>
                    <a:pt x="3835144" y="1131883"/>
                    <a:pt x="3868616" y="1131883"/>
                  </a:cubicBezTo>
                  <a:close/>
                  <a:moveTo>
                    <a:pt x="2069730" y="3694791"/>
                  </a:moveTo>
                  <a:cubicBezTo>
                    <a:pt x="2025182" y="3694791"/>
                    <a:pt x="1988881" y="3658490"/>
                    <a:pt x="1988881" y="3613942"/>
                  </a:cubicBezTo>
                  <a:cubicBezTo>
                    <a:pt x="1988881" y="3569394"/>
                    <a:pt x="2025182" y="3533093"/>
                    <a:pt x="2069730" y="3533093"/>
                  </a:cubicBezTo>
                  <a:cubicBezTo>
                    <a:pt x="2114277" y="3533093"/>
                    <a:pt x="2150578" y="3569394"/>
                    <a:pt x="2150578" y="3613942"/>
                  </a:cubicBezTo>
                  <a:cubicBezTo>
                    <a:pt x="2150578" y="3658490"/>
                    <a:pt x="2114277" y="3694791"/>
                    <a:pt x="2069730" y="3694791"/>
                  </a:cubicBezTo>
                  <a:close/>
                  <a:moveTo>
                    <a:pt x="121273" y="424456"/>
                  </a:moveTo>
                  <a:lnTo>
                    <a:pt x="121273" y="181910"/>
                  </a:lnTo>
                  <a:cubicBezTo>
                    <a:pt x="121273" y="148438"/>
                    <a:pt x="148438" y="121273"/>
                    <a:pt x="181910" y="121273"/>
                  </a:cubicBezTo>
                  <a:lnTo>
                    <a:pt x="3957549" y="121273"/>
                  </a:lnTo>
                  <a:cubicBezTo>
                    <a:pt x="3991021" y="121273"/>
                    <a:pt x="4018186" y="148438"/>
                    <a:pt x="4018186" y="181910"/>
                  </a:cubicBezTo>
                  <a:lnTo>
                    <a:pt x="4018186" y="424456"/>
                  </a:lnTo>
                  <a:cubicBezTo>
                    <a:pt x="4018186" y="457928"/>
                    <a:pt x="3991021" y="485093"/>
                    <a:pt x="3957549" y="485093"/>
                  </a:cubicBezTo>
                  <a:lnTo>
                    <a:pt x="3929252" y="485093"/>
                  </a:lnTo>
                  <a:lnTo>
                    <a:pt x="3929252" y="343931"/>
                  </a:lnTo>
                  <a:cubicBezTo>
                    <a:pt x="3929252" y="287983"/>
                    <a:pt x="3883734" y="242546"/>
                    <a:pt x="3827787" y="242546"/>
                  </a:cubicBezTo>
                  <a:lnTo>
                    <a:pt x="2694287" y="242546"/>
                  </a:lnTo>
                  <a:cubicBezTo>
                    <a:pt x="2660815" y="242546"/>
                    <a:pt x="2633650" y="269712"/>
                    <a:pt x="2633650" y="303183"/>
                  </a:cubicBezTo>
                  <a:cubicBezTo>
                    <a:pt x="2633650" y="336654"/>
                    <a:pt x="2660815" y="363820"/>
                    <a:pt x="2694287" y="363820"/>
                  </a:cubicBezTo>
                  <a:lnTo>
                    <a:pt x="3807979" y="363820"/>
                  </a:lnTo>
                  <a:lnTo>
                    <a:pt x="3807979" y="485093"/>
                  </a:lnTo>
                  <a:lnTo>
                    <a:pt x="331480" y="485093"/>
                  </a:lnTo>
                  <a:lnTo>
                    <a:pt x="331480" y="363820"/>
                  </a:lnTo>
                  <a:lnTo>
                    <a:pt x="2411316" y="363820"/>
                  </a:lnTo>
                  <a:cubicBezTo>
                    <a:pt x="2444787" y="363820"/>
                    <a:pt x="2471952" y="336654"/>
                    <a:pt x="2471952" y="303183"/>
                  </a:cubicBezTo>
                  <a:cubicBezTo>
                    <a:pt x="2471952" y="269712"/>
                    <a:pt x="2444787" y="242546"/>
                    <a:pt x="2411316" y="242546"/>
                  </a:cubicBezTo>
                  <a:lnTo>
                    <a:pt x="311672" y="242546"/>
                  </a:lnTo>
                  <a:cubicBezTo>
                    <a:pt x="255725" y="242546"/>
                    <a:pt x="210207" y="288064"/>
                    <a:pt x="210207" y="343931"/>
                  </a:cubicBezTo>
                  <a:lnTo>
                    <a:pt x="210207" y="485093"/>
                  </a:lnTo>
                  <a:lnTo>
                    <a:pt x="181910" y="485093"/>
                  </a:lnTo>
                  <a:cubicBezTo>
                    <a:pt x="148438" y="485093"/>
                    <a:pt x="121273" y="457928"/>
                    <a:pt x="121273" y="424456"/>
                  </a:cubicBezTo>
                  <a:lnTo>
                    <a:pt x="121273" y="4244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9" name="Google Shape;5409;p58"/>
            <p:cNvSpPr/>
            <p:nvPr/>
          </p:nvSpPr>
          <p:spPr>
            <a:xfrm>
              <a:off x="511368" y="2344598"/>
              <a:ext cx="1819075" cy="1819073"/>
            </a:xfrm>
            <a:custGeom>
              <a:rect b="b" l="l" r="r" t="t"/>
              <a:pathLst>
                <a:path extrusionOk="0" h="1819073" w="1819075">
                  <a:moveTo>
                    <a:pt x="873410" y="1697720"/>
                  </a:moveTo>
                  <a:cubicBezTo>
                    <a:pt x="689640" y="1697720"/>
                    <a:pt x="512662" y="1630696"/>
                    <a:pt x="375219" y="1509100"/>
                  </a:cubicBezTo>
                  <a:cubicBezTo>
                    <a:pt x="350156" y="1486866"/>
                    <a:pt x="311834" y="1489291"/>
                    <a:pt x="289600" y="1514355"/>
                  </a:cubicBezTo>
                  <a:cubicBezTo>
                    <a:pt x="267367" y="1539418"/>
                    <a:pt x="269712" y="1577740"/>
                    <a:pt x="294856" y="1599974"/>
                  </a:cubicBezTo>
                  <a:cubicBezTo>
                    <a:pt x="454532" y="1741297"/>
                    <a:pt x="659969" y="1819074"/>
                    <a:pt x="873410" y="1819074"/>
                  </a:cubicBezTo>
                  <a:cubicBezTo>
                    <a:pt x="1336350" y="1819074"/>
                    <a:pt x="1717229" y="1455739"/>
                    <a:pt x="1745122" y="999348"/>
                  </a:cubicBezTo>
                  <a:cubicBezTo>
                    <a:pt x="1761453" y="993365"/>
                    <a:pt x="1776491" y="983744"/>
                    <a:pt x="1788618" y="970889"/>
                  </a:cubicBezTo>
                  <a:cubicBezTo>
                    <a:pt x="1809801" y="948413"/>
                    <a:pt x="1820796" y="917771"/>
                    <a:pt x="1818856" y="886968"/>
                  </a:cubicBezTo>
                  <a:cubicBezTo>
                    <a:pt x="1804546" y="656306"/>
                    <a:pt x="1706637" y="439227"/>
                    <a:pt x="1543242" y="275832"/>
                  </a:cubicBezTo>
                  <a:cubicBezTo>
                    <a:pt x="1379847" y="112436"/>
                    <a:pt x="1162768" y="14528"/>
                    <a:pt x="932106" y="218"/>
                  </a:cubicBezTo>
                  <a:cubicBezTo>
                    <a:pt x="901302" y="-1722"/>
                    <a:pt x="870742" y="9354"/>
                    <a:pt x="848185" y="30456"/>
                  </a:cubicBezTo>
                  <a:cubicBezTo>
                    <a:pt x="835330" y="42583"/>
                    <a:pt x="825709" y="57540"/>
                    <a:pt x="819726" y="73952"/>
                  </a:cubicBezTo>
                  <a:cubicBezTo>
                    <a:pt x="363415" y="101845"/>
                    <a:pt x="0" y="483128"/>
                    <a:pt x="0" y="945664"/>
                  </a:cubicBezTo>
                  <a:cubicBezTo>
                    <a:pt x="0" y="1090383"/>
                    <a:pt x="36139" y="1233729"/>
                    <a:pt x="104538" y="1360257"/>
                  </a:cubicBezTo>
                  <a:cubicBezTo>
                    <a:pt x="115533" y="1380550"/>
                    <a:pt x="136392" y="1392111"/>
                    <a:pt x="157979" y="1392111"/>
                  </a:cubicBezTo>
                  <a:cubicBezTo>
                    <a:pt x="167680" y="1392111"/>
                    <a:pt x="177625" y="1389767"/>
                    <a:pt x="186761" y="1384835"/>
                  </a:cubicBezTo>
                  <a:cubicBezTo>
                    <a:pt x="216190" y="1368908"/>
                    <a:pt x="227185" y="1332122"/>
                    <a:pt x="211258" y="1302693"/>
                  </a:cubicBezTo>
                  <a:cubicBezTo>
                    <a:pt x="152400" y="1193789"/>
                    <a:pt x="121354" y="1070333"/>
                    <a:pt x="121354" y="945745"/>
                  </a:cubicBezTo>
                  <a:cubicBezTo>
                    <a:pt x="121354" y="552254"/>
                    <a:pt x="426720" y="227080"/>
                    <a:pt x="812854" y="196034"/>
                  </a:cubicBezTo>
                  <a:lnTo>
                    <a:pt x="812854" y="445533"/>
                  </a:lnTo>
                  <a:cubicBezTo>
                    <a:pt x="563840" y="475771"/>
                    <a:pt x="369560" y="689454"/>
                    <a:pt x="369560" y="945745"/>
                  </a:cubicBezTo>
                  <a:cubicBezTo>
                    <a:pt x="369560" y="1223622"/>
                    <a:pt x="595613" y="1449676"/>
                    <a:pt x="873490" y="1449676"/>
                  </a:cubicBezTo>
                  <a:cubicBezTo>
                    <a:pt x="1130105" y="1449676"/>
                    <a:pt x="1343545" y="1255477"/>
                    <a:pt x="1373702" y="1006382"/>
                  </a:cubicBezTo>
                  <a:lnTo>
                    <a:pt x="1623201" y="1006382"/>
                  </a:lnTo>
                  <a:cubicBezTo>
                    <a:pt x="1592156" y="1392677"/>
                    <a:pt x="1267224" y="1697882"/>
                    <a:pt x="873490" y="1697882"/>
                  </a:cubicBezTo>
                  <a:close/>
                  <a:moveTo>
                    <a:pt x="934046" y="121815"/>
                  </a:moveTo>
                  <a:cubicBezTo>
                    <a:pt x="1131641" y="136368"/>
                    <a:pt x="1317270" y="221259"/>
                    <a:pt x="1457462" y="361531"/>
                  </a:cubicBezTo>
                  <a:cubicBezTo>
                    <a:pt x="1597653" y="501804"/>
                    <a:pt x="1682625" y="687352"/>
                    <a:pt x="1697178" y="884947"/>
                  </a:cubicBezTo>
                  <a:lnTo>
                    <a:pt x="934046" y="884947"/>
                  </a:lnTo>
                  <a:lnTo>
                    <a:pt x="934046" y="121815"/>
                  </a:lnTo>
                  <a:close/>
                  <a:moveTo>
                    <a:pt x="873410" y="1328322"/>
                  </a:moveTo>
                  <a:cubicBezTo>
                    <a:pt x="662394" y="1328322"/>
                    <a:pt x="490752" y="1156680"/>
                    <a:pt x="490752" y="945664"/>
                  </a:cubicBezTo>
                  <a:cubicBezTo>
                    <a:pt x="490752" y="756074"/>
                    <a:pt x="630782" y="597125"/>
                    <a:pt x="812773" y="567858"/>
                  </a:cubicBezTo>
                  <a:lnTo>
                    <a:pt x="812773" y="945664"/>
                  </a:lnTo>
                  <a:cubicBezTo>
                    <a:pt x="812773" y="979136"/>
                    <a:pt x="839938" y="1006301"/>
                    <a:pt x="873410" y="1006301"/>
                  </a:cubicBezTo>
                  <a:lnTo>
                    <a:pt x="1251297" y="1006301"/>
                  </a:lnTo>
                  <a:cubicBezTo>
                    <a:pt x="1222030" y="1188372"/>
                    <a:pt x="1063243" y="1328322"/>
                    <a:pt x="873410" y="132832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0" name="Google Shape;5410;p58"/>
            <p:cNvSpPr/>
            <p:nvPr/>
          </p:nvSpPr>
          <p:spPr>
            <a:xfrm>
              <a:off x="2350679" y="3314659"/>
              <a:ext cx="1277492" cy="848932"/>
            </a:xfrm>
            <a:custGeom>
              <a:rect b="b" l="l" r="r" t="t"/>
              <a:pathLst>
                <a:path extrusionOk="0" h="848932" w="1277492">
                  <a:moveTo>
                    <a:pt x="355816" y="848933"/>
                  </a:moveTo>
                  <a:lnTo>
                    <a:pt x="921676" y="848933"/>
                  </a:lnTo>
                  <a:cubicBezTo>
                    <a:pt x="955148" y="848933"/>
                    <a:pt x="982313" y="821768"/>
                    <a:pt x="982313" y="788296"/>
                  </a:cubicBezTo>
                  <a:lnTo>
                    <a:pt x="982313" y="604608"/>
                  </a:lnTo>
                  <a:lnTo>
                    <a:pt x="1196239" y="503870"/>
                  </a:lnTo>
                  <a:cubicBezTo>
                    <a:pt x="1246365" y="480262"/>
                    <a:pt x="1277492" y="431187"/>
                    <a:pt x="1277492" y="375805"/>
                  </a:cubicBezTo>
                  <a:cubicBezTo>
                    <a:pt x="1277492" y="320424"/>
                    <a:pt x="1246365" y="271349"/>
                    <a:pt x="1196239" y="247741"/>
                  </a:cubicBezTo>
                  <a:lnTo>
                    <a:pt x="699019" y="13522"/>
                  </a:lnTo>
                  <a:cubicBezTo>
                    <a:pt x="660696" y="-4507"/>
                    <a:pt x="616796" y="-4507"/>
                    <a:pt x="578473" y="13522"/>
                  </a:cubicBezTo>
                  <a:lnTo>
                    <a:pt x="81253" y="247741"/>
                  </a:lnTo>
                  <a:cubicBezTo>
                    <a:pt x="31127" y="271349"/>
                    <a:pt x="0" y="320424"/>
                    <a:pt x="0" y="375805"/>
                  </a:cubicBezTo>
                  <a:cubicBezTo>
                    <a:pt x="0" y="431187"/>
                    <a:pt x="31127" y="480262"/>
                    <a:pt x="81253" y="503870"/>
                  </a:cubicBezTo>
                  <a:lnTo>
                    <a:pt x="295179" y="604608"/>
                  </a:lnTo>
                  <a:lnTo>
                    <a:pt x="295179" y="788296"/>
                  </a:lnTo>
                  <a:cubicBezTo>
                    <a:pt x="295179" y="821768"/>
                    <a:pt x="322344" y="848933"/>
                    <a:pt x="355816" y="848933"/>
                  </a:cubicBezTo>
                  <a:lnTo>
                    <a:pt x="355816" y="848933"/>
                  </a:lnTo>
                  <a:close/>
                  <a:moveTo>
                    <a:pt x="861040" y="727659"/>
                  </a:moveTo>
                  <a:lnTo>
                    <a:pt x="416533" y="727659"/>
                  </a:lnTo>
                  <a:lnTo>
                    <a:pt x="416533" y="497483"/>
                  </a:lnTo>
                  <a:lnTo>
                    <a:pt x="861040" y="497483"/>
                  </a:lnTo>
                  <a:lnTo>
                    <a:pt x="861040" y="727659"/>
                  </a:lnTo>
                  <a:close/>
                  <a:moveTo>
                    <a:pt x="132915" y="394077"/>
                  </a:moveTo>
                  <a:cubicBezTo>
                    <a:pt x="122809" y="389307"/>
                    <a:pt x="121273" y="380575"/>
                    <a:pt x="121273" y="375725"/>
                  </a:cubicBezTo>
                  <a:cubicBezTo>
                    <a:pt x="121273" y="370874"/>
                    <a:pt x="122809" y="362142"/>
                    <a:pt x="132915" y="357372"/>
                  </a:cubicBezTo>
                  <a:lnTo>
                    <a:pt x="630136" y="123153"/>
                  </a:lnTo>
                  <a:cubicBezTo>
                    <a:pt x="635552" y="120566"/>
                    <a:pt x="641859" y="120566"/>
                    <a:pt x="647276" y="123153"/>
                  </a:cubicBezTo>
                  <a:lnTo>
                    <a:pt x="1144496" y="357372"/>
                  </a:lnTo>
                  <a:cubicBezTo>
                    <a:pt x="1154602" y="362142"/>
                    <a:pt x="1156138" y="370874"/>
                    <a:pt x="1156138" y="375725"/>
                  </a:cubicBezTo>
                  <a:cubicBezTo>
                    <a:pt x="1156138" y="380575"/>
                    <a:pt x="1154602" y="389307"/>
                    <a:pt x="1144496" y="394077"/>
                  </a:cubicBezTo>
                  <a:lnTo>
                    <a:pt x="982232" y="470479"/>
                  </a:lnTo>
                  <a:lnTo>
                    <a:pt x="982232" y="436766"/>
                  </a:lnTo>
                  <a:cubicBezTo>
                    <a:pt x="982232" y="403294"/>
                    <a:pt x="955067" y="376129"/>
                    <a:pt x="921595" y="376129"/>
                  </a:cubicBezTo>
                  <a:lnTo>
                    <a:pt x="355816" y="376129"/>
                  </a:lnTo>
                  <a:cubicBezTo>
                    <a:pt x="322344" y="376129"/>
                    <a:pt x="295179" y="403294"/>
                    <a:pt x="295179" y="436766"/>
                  </a:cubicBezTo>
                  <a:lnTo>
                    <a:pt x="295179" y="470479"/>
                  </a:lnTo>
                  <a:lnTo>
                    <a:pt x="132915" y="39407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1" name="Google Shape;5411;p58"/>
            <p:cNvSpPr/>
            <p:nvPr/>
          </p:nvSpPr>
          <p:spPr>
            <a:xfrm>
              <a:off x="1562807" y="2987241"/>
              <a:ext cx="462455" cy="121273"/>
            </a:xfrm>
            <a:custGeom>
              <a:rect b="b" l="l" r="r" t="t"/>
              <a:pathLst>
                <a:path extrusionOk="0" h="121273" w="462455">
                  <a:moveTo>
                    <a:pt x="401819" y="0"/>
                  </a:moveTo>
                  <a:lnTo>
                    <a:pt x="60637" y="0"/>
                  </a:lnTo>
                  <a:cubicBezTo>
                    <a:pt x="27165" y="0"/>
                    <a:pt x="0" y="27165"/>
                    <a:pt x="0" y="60637"/>
                  </a:cubicBezTo>
                  <a:cubicBezTo>
                    <a:pt x="0" y="94108"/>
                    <a:pt x="27165" y="121273"/>
                    <a:pt x="60637" y="121273"/>
                  </a:cubicBezTo>
                  <a:lnTo>
                    <a:pt x="401819" y="121273"/>
                  </a:lnTo>
                  <a:cubicBezTo>
                    <a:pt x="435290" y="121273"/>
                    <a:pt x="462455" y="94108"/>
                    <a:pt x="462455" y="60637"/>
                  </a:cubicBezTo>
                  <a:cubicBezTo>
                    <a:pt x="462455" y="27165"/>
                    <a:pt x="435290" y="0"/>
                    <a:pt x="401819" y="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2" name="Google Shape;5412;p58"/>
            <p:cNvSpPr/>
            <p:nvPr/>
          </p:nvSpPr>
          <p:spPr>
            <a:xfrm>
              <a:off x="1562807" y="2744695"/>
              <a:ext cx="308842" cy="121273"/>
            </a:xfrm>
            <a:custGeom>
              <a:rect b="b" l="l" r="r" t="t"/>
              <a:pathLst>
                <a:path extrusionOk="0" h="121273" w="308842">
                  <a:moveTo>
                    <a:pt x="60637" y="121273"/>
                  </a:moveTo>
                  <a:lnTo>
                    <a:pt x="248206" y="121273"/>
                  </a:lnTo>
                  <a:cubicBezTo>
                    <a:pt x="281677" y="121273"/>
                    <a:pt x="308842" y="94108"/>
                    <a:pt x="308842" y="60637"/>
                  </a:cubicBezTo>
                  <a:cubicBezTo>
                    <a:pt x="308842" y="27165"/>
                    <a:pt x="281677" y="0"/>
                    <a:pt x="248206" y="0"/>
                  </a:cubicBezTo>
                  <a:lnTo>
                    <a:pt x="60637" y="0"/>
                  </a:lnTo>
                  <a:cubicBezTo>
                    <a:pt x="27165" y="0"/>
                    <a:pt x="0" y="27165"/>
                    <a:pt x="0" y="60637"/>
                  </a:cubicBezTo>
                  <a:cubicBezTo>
                    <a:pt x="0" y="94108"/>
                    <a:pt x="27165" y="121273"/>
                    <a:pt x="60637"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3" name="Google Shape;5413;p58"/>
            <p:cNvSpPr/>
            <p:nvPr/>
          </p:nvSpPr>
          <p:spPr>
            <a:xfrm>
              <a:off x="2484160" y="2425342"/>
              <a:ext cx="1143929" cy="121273"/>
            </a:xfrm>
            <a:custGeom>
              <a:rect b="b" l="l" r="r" t="t"/>
              <a:pathLst>
                <a:path extrusionOk="0" h="121273" w="1143929">
                  <a:moveTo>
                    <a:pt x="1083293" y="121273"/>
                  </a:moveTo>
                  <a:lnTo>
                    <a:pt x="60637" y="121273"/>
                  </a:lnTo>
                  <a:cubicBezTo>
                    <a:pt x="27165" y="121273"/>
                    <a:pt x="0" y="94108"/>
                    <a:pt x="0" y="60637"/>
                  </a:cubicBezTo>
                  <a:cubicBezTo>
                    <a:pt x="0" y="27165"/>
                    <a:pt x="27165" y="0"/>
                    <a:pt x="60637" y="0"/>
                  </a:cubicBezTo>
                  <a:lnTo>
                    <a:pt x="1083293" y="0"/>
                  </a:lnTo>
                  <a:cubicBezTo>
                    <a:pt x="1116765" y="0"/>
                    <a:pt x="1143930" y="27165"/>
                    <a:pt x="1143930" y="60637"/>
                  </a:cubicBezTo>
                  <a:cubicBezTo>
                    <a:pt x="1143930" y="94108"/>
                    <a:pt x="1116765" y="121273"/>
                    <a:pt x="1083293"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4" name="Google Shape;5414;p58"/>
            <p:cNvSpPr/>
            <p:nvPr/>
          </p:nvSpPr>
          <p:spPr>
            <a:xfrm>
              <a:off x="2484160" y="2708313"/>
              <a:ext cx="389852" cy="121273"/>
            </a:xfrm>
            <a:custGeom>
              <a:rect b="b" l="l" r="r" t="t"/>
              <a:pathLst>
                <a:path extrusionOk="0" h="121273" w="389852">
                  <a:moveTo>
                    <a:pt x="329216" y="121273"/>
                  </a:moveTo>
                  <a:lnTo>
                    <a:pt x="60637" y="121273"/>
                  </a:lnTo>
                  <a:cubicBezTo>
                    <a:pt x="27165" y="121273"/>
                    <a:pt x="0" y="94108"/>
                    <a:pt x="0" y="60637"/>
                  </a:cubicBezTo>
                  <a:cubicBezTo>
                    <a:pt x="0" y="27165"/>
                    <a:pt x="27165" y="0"/>
                    <a:pt x="60637" y="0"/>
                  </a:cubicBezTo>
                  <a:lnTo>
                    <a:pt x="329216" y="0"/>
                  </a:lnTo>
                  <a:cubicBezTo>
                    <a:pt x="362688" y="0"/>
                    <a:pt x="389853" y="27165"/>
                    <a:pt x="389853" y="60637"/>
                  </a:cubicBezTo>
                  <a:cubicBezTo>
                    <a:pt x="389853" y="94108"/>
                    <a:pt x="362688" y="121273"/>
                    <a:pt x="329216"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5" name="Google Shape;5415;p58"/>
            <p:cNvSpPr/>
            <p:nvPr/>
          </p:nvSpPr>
          <p:spPr>
            <a:xfrm>
              <a:off x="2995286" y="2708313"/>
              <a:ext cx="632803" cy="121273"/>
            </a:xfrm>
            <a:custGeom>
              <a:rect b="b" l="l" r="r" t="t"/>
              <a:pathLst>
                <a:path extrusionOk="0" h="121273" w="632803">
                  <a:moveTo>
                    <a:pt x="572167" y="121273"/>
                  </a:moveTo>
                  <a:lnTo>
                    <a:pt x="60637" y="121273"/>
                  </a:lnTo>
                  <a:cubicBezTo>
                    <a:pt x="27165" y="121273"/>
                    <a:pt x="0" y="94108"/>
                    <a:pt x="0" y="60637"/>
                  </a:cubicBezTo>
                  <a:cubicBezTo>
                    <a:pt x="0" y="27165"/>
                    <a:pt x="27165" y="0"/>
                    <a:pt x="60637" y="0"/>
                  </a:cubicBezTo>
                  <a:lnTo>
                    <a:pt x="572167" y="0"/>
                  </a:lnTo>
                  <a:cubicBezTo>
                    <a:pt x="605638" y="0"/>
                    <a:pt x="632804" y="27165"/>
                    <a:pt x="632804" y="60637"/>
                  </a:cubicBezTo>
                  <a:cubicBezTo>
                    <a:pt x="632804" y="94108"/>
                    <a:pt x="605638" y="121273"/>
                    <a:pt x="572167"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6" name="Google Shape;5416;p58"/>
            <p:cNvSpPr/>
            <p:nvPr/>
          </p:nvSpPr>
          <p:spPr>
            <a:xfrm>
              <a:off x="2484160" y="2991284"/>
              <a:ext cx="767901" cy="121273"/>
            </a:xfrm>
            <a:custGeom>
              <a:rect b="b" l="l" r="r" t="t"/>
              <a:pathLst>
                <a:path extrusionOk="0" h="121273" w="767901">
                  <a:moveTo>
                    <a:pt x="707265" y="121273"/>
                  </a:moveTo>
                  <a:lnTo>
                    <a:pt x="60637" y="121273"/>
                  </a:lnTo>
                  <a:cubicBezTo>
                    <a:pt x="27165" y="121273"/>
                    <a:pt x="0" y="94108"/>
                    <a:pt x="0" y="60637"/>
                  </a:cubicBezTo>
                  <a:cubicBezTo>
                    <a:pt x="0" y="27165"/>
                    <a:pt x="27165" y="0"/>
                    <a:pt x="60637" y="0"/>
                  </a:cubicBezTo>
                  <a:lnTo>
                    <a:pt x="707265" y="0"/>
                  </a:lnTo>
                  <a:cubicBezTo>
                    <a:pt x="740737" y="0"/>
                    <a:pt x="767902" y="27165"/>
                    <a:pt x="767902" y="60637"/>
                  </a:cubicBezTo>
                  <a:cubicBezTo>
                    <a:pt x="767902" y="94108"/>
                    <a:pt x="740737" y="121273"/>
                    <a:pt x="707265" y="121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17" name="Google Shape;5417;p58"/>
          <p:cNvGrpSpPr/>
          <p:nvPr/>
        </p:nvGrpSpPr>
        <p:grpSpPr>
          <a:xfrm>
            <a:off x="2890331" y="2430665"/>
            <a:ext cx="295552" cy="295526"/>
            <a:chOff x="4282157" y="1359552"/>
            <a:chExt cx="4139377" cy="4139014"/>
          </a:xfrm>
        </p:grpSpPr>
        <p:sp>
          <p:nvSpPr>
            <p:cNvPr id="5418" name="Google Shape;5418;p58"/>
            <p:cNvSpPr/>
            <p:nvPr/>
          </p:nvSpPr>
          <p:spPr>
            <a:xfrm>
              <a:off x="4684784" y="1756480"/>
              <a:ext cx="2409941" cy="2409941"/>
            </a:xfrm>
            <a:custGeom>
              <a:rect b="b" l="l" r="r" t="t"/>
              <a:pathLst>
                <a:path extrusionOk="0" h="2409941" w="2409941">
                  <a:moveTo>
                    <a:pt x="1204970" y="0"/>
                  </a:moveTo>
                  <a:cubicBezTo>
                    <a:pt x="540313" y="0"/>
                    <a:pt x="0" y="540232"/>
                    <a:pt x="0" y="1204971"/>
                  </a:cubicBezTo>
                  <a:cubicBezTo>
                    <a:pt x="0" y="1869710"/>
                    <a:pt x="536108" y="2409941"/>
                    <a:pt x="1204970" y="2409941"/>
                  </a:cubicBezTo>
                  <a:cubicBezTo>
                    <a:pt x="1873833" y="2409941"/>
                    <a:pt x="2409941" y="1870275"/>
                    <a:pt x="2409941" y="1204971"/>
                  </a:cubicBezTo>
                  <a:cubicBezTo>
                    <a:pt x="2409941" y="539666"/>
                    <a:pt x="1865829" y="0"/>
                    <a:pt x="1204970" y="0"/>
                  </a:cubicBezTo>
                  <a:close/>
                  <a:moveTo>
                    <a:pt x="869691" y="174633"/>
                  </a:moveTo>
                  <a:cubicBezTo>
                    <a:pt x="752702" y="309408"/>
                    <a:pt x="677190" y="494956"/>
                    <a:pt x="632561" y="666356"/>
                  </a:cubicBezTo>
                  <a:cubicBezTo>
                    <a:pt x="536674" y="630702"/>
                    <a:pt x="444022" y="585992"/>
                    <a:pt x="355735" y="532470"/>
                  </a:cubicBezTo>
                  <a:cubicBezTo>
                    <a:pt x="488731" y="364871"/>
                    <a:pt x="666760" y="240768"/>
                    <a:pt x="869691" y="174633"/>
                  </a:cubicBezTo>
                  <a:close/>
                  <a:moveTo>
                    <a:pt x="285719" y="631753"/>
                  </a:moveTo>
                  <a:cubicBezTo>
                    <a:pt x="387508" y="694006"/>
                    <a:pt x="494633" y="745507"/>
                    <a:pt x="605719" y="785608"/>
                  </a:cubicBezTo>
                  <a:cubicBezTo>
                    <a:pt x="583809" y="899605"/>
                    <a:pt x="570792" y="1020231"/>
                    <a:pt x="567559" y="1144334"/>
                  </a:cubicBezTo>
                  <a:lnTo>
                    <a:pt x="122971" y="1144334"/>
                  </a:lnTo>
                  <a:cubicBezTo>
                    <a:pt x="133077" y="962020"/>
                    <a:pt x="188701" y="786740"/>
                    <a:pt x="285719" y="631672"/>
                  </a:cubicBezTo>
                  <a:close/>
                  <a:moveTo>
                    <a:pt x="290490" y="1785950"/>
                  </a:moveTo>
                  <a:cubicBezTo>
                    <a:pt x="193633" y="1633954"/>
                    <a:pt x="133562" y="1456330"/>
                    <a:pt x="122971" y="1265688"/>
                  </a:cubicBezTo>
                  <a:lnTo>
                    <a:pt x="567559" y="1265688"/>
                  </a:lnTo>
                  <a:cubicBezTo>
                    <a:pt x="570792" y="1393429"/>
                    <a:pt x="584537" y="1517451"/>
                    <a:pt x="607659" y="1634278"/>
                  </a:cubicBezTo>
                  <a:cubicBezTo>
                    <a:pt x="497624" y="1673894"/>
                    <a:pt x="391389" y="1724586"/>
                    <a:pt x="290490" y="1785950"/>
                  </a:cubicBezTo>
                  <a:close/>
                  <a:moveTo>
                    <a:pt x="361556" y="1884667"/>
                  </a:moveTo>
                  <a:cubicBezTo>
                    <a:pt x="448872" y="1832277"/>
                    <a:pt x="540474" y="1788376"/>
                    <a:pt x="635148" y="1753368"/>
                  </a:cubicBezTo>
                  <a:cubicBezTo>
                    <a:pt x="680019" y="1922181"/>
                    <a:pt x="755209" y="2103443"/>
                    <a:pt x="869691" y="2235308"/>
                  </a:cubicBezTo>
                  <a:cubicBezTo>
                    <a:pt x="667650" y="2169335"/>
                    <a:pt x="492935" y="2047415"/>
                    <a:pt x="361637" y="1884667"/>
                  </a:cubicBezTo>
                  <a:close/>
                  <a:moveTo>
                    <a:pt x="1144496" y="2280988"/>
                  </a:moveTo>
                  <a:cubicBezTo>
                    <a:pt x="933238" y="2226495"/>
                    <a:pt x="806224" y="1925091"/>
                    <a:pt x="751247" y="1715369"/>
                  </a:cubicBezTo>
                  <a:cubicBezTo>
                    <a:pt x="878584" y="1678826"/>
                    <a:pt x="1010448" y="1657724"/>
                    <a:pt x="1144496" y="1652792"/>
                  </a:cubicBezTo>
                  <a:lnTo>
                    <a:pt x="1144496" y="2280988"/>
                  </a:lnTo>
                  <a:close/>
                  <a:moveTo>
                    <a:pt x="1144496" y="1531519"/>
                  </a:moveTo>
                  <a:cubicBezTo>
                    <a:pt x="1001393" y="1536370"/>
                    <a:pt x="860555" y="1558442"/>
                    <a:pt x="724486" y="1596926"/>
                  </a:cubicBezTo>
                  <a:cubicBezTo>
                    <a:pt x="703546" y="1487942"/>
                    <a:pt x="692066" y="1375643"/>
                    <a:pt x="688993" y="1265769"/>
                  </a:cubicBezTo>
                  <a:lnTo>
                    <a:pt x="1144496" y="1265769"/>
                  </a:lnTo>
                  <a:lnTo>
                    <a:pt x="1144496" y="1531519"/>
                  </a:lnTo>
                  <a:lnTo>
                    <a:pt x="1144496" y="1531519"/>
                  </a:lnTo>
                  <a:close/>
                  <a:moveTo>
                    <a:pt x="1144496" y="1144496"/>
                  </a:moveTo>
                  <a:lnTo>
                    <a:pt x="688993" y="1144496"/>
                  </a:lnTo>
                  <a:cubicBezTo>
                    <a:pt x="692066" y="1035835"/>
                    <a:pt x="702981" y="928791"/>
                    <a:pt x="722627" y="823364"/>
                  </a:cubicBezTo>
                  <a:cubicBezTo>
                    <a:pt x="859261" y="862172"/>
                    <a:pt x="1000746" y="884405"/>
                    <a:pt x="1144496" y="889256"/>
                  </a:cubicBezTo>
                  <a:lnTo>
                    <a:pt x="1144496" y="1144496"/>
                  </a:lnTo>
                  <a:close/>
                  <a:moveTo>
                    <a:pt x="1144496" y="767902"/>
                  </a:moveTo>
                  <a:cubicBezTo>
                    <a:pt x="1009559" y="762970"/>
                    <a:pt x="876805" y="741626"/>
                    <a:pt x="748741" y="704678"/>
                  </a:cubicBezTo>
                  <a:cubicBezTo>
                    <a:pt x="803152" y="492288"/>
                    <a:pt x="932915" y="183850"/>
                    <a:pt x="1144496" y="129196"/>
                  </a:cubicBezTo>
                  <a:lnTo>
                    <a:pt x="1144496" y="767902"/>
                  </a:lnTo>
                  <a:close/>
                  <a:moveTo>
                    <a:pt x="2124383" y="631833"/>
                  </a:moveTo>
                  <a:cubicBezTo>
                    <a:pt x="2221240" y="786659"/>
                    <a:pt x="2277026" y="962101"/>
                    <a:pt x="2287132" y="1144496"/>
                  </a:cubicBezTo>
                  <a:lnTo>
                    <a:pt x="1842544" y="1144496"/>
                  </a:lnTo>
                  <a:cubicBezTo>
                    <a:pt x="1839391" y="1020312"/>
                    <a:pt x="1826294" y="899686"/>
                    <a:pt x="1804384" y="785770"/>
                  </a:cubicBezTo>
                  <a:cubicBezTo>
                    <a:pt x="1915470" y="745669"/>
                    <a:pt x="2022675" y="694168"/>
                    <a:pt x="2124383" y="631833"/>
                  </a:cubicBezTo>
                  <a:close/>
                  <a:moveTo>
                    <a:pt x="2054287" y="532551"/>
                  </a:moveTo>
                  <a:cubicBezTo>
                    <a:pt x="1966000" y="585992"/>
                    <a:pt x="1873347" y="630782"/>
                    <a:pt x="1777461" y="666437"/>
                  </a:cubicBezTo>
                  <a:cubicBezTo>
                    <a:pt x="1732913" y="495118"/>
                    <a:pt x="1657401" y="309489"/>
                    <a:pt x="1540331" y="174714"/>
                  </a:cubicBezTo>
                  <a:cubicBezTo>
                    <a:pt x="1743424" y="240929"/>
                    <a:pt x="1921372" y="365113"/>
                    <a:pt x="2054287" y="532551"/>
                  </a:cubicBezTo>
                  <a:close/>
                  <a:moveTo>
                    <a:pt x="1265688" y="129196"/>
                  </a:moveTo>
                  <a:cubicBezTo>
                    <a:pt x="1435390" y="172936"/>
                    <a:pt x="1582858" y="397210"/>
                    <a:pt x="1661443" y="704678"/>
                  </a:cubicBezTo>
                  <a:cubicBezTo>
                    <a:pt x="1533378" y="741626"/>
                    <a:pt x="1400625" y="762970"/>
                    <a:pt x="1265688" y="767902"/>
                  </a:cubicBezTo>
                  <a:lnTo>
                    <a:pt x="1265688" y="129196"/>
                  </a:lnTo>
                  <a:close/>
                  <a:moveTo>
                    <a:pt x="1265688" y="889175"/>
                  </a:moveTo>
                  <a:cubicBezTo>
                    <a:pt x="1409518" y="884324"/>
                    <a:pt x="1551003" y="862091"/>
                    <a:pt x="1687557" y="823283"/>
                  </a:cubicBezTo>
                  <a:cubicBezTo>
                    <a:pt x="1706395" y="924506"/>
                    <a:pt x="1718037" y="1032520"/>
                    <a:pt x="1721190" y="1144415"/>
                  </a:cubicBezTo>
                  <a:lnTo>
                    <a:pt x="1265688" y="1144415"/>
                  </a:lnTo>
                  <a:lnTo>
                    <a:pt x="1265688" y="889175"/>
                  </a:lnTo>
                  <a:lnTo>
                    <a:pt x="1265688" y="889175"/>
                  </a:lnTo>
                  <a:close/>
                  <a:moveTo>
                    <a:pt x="1265688" y="1265688"/>
                  </a:moveTo>
                  <a:lnTo>
                    <a:pt x="1721190" y="1265688"/>
                  </a:lnTo>
                  <a:cubicBezTo>
                    <a:pt x="1717956" y="1381302"/>
                    <a:pt x="1705667" y="1492792"/>
                    <a:pt x="1685698" y="1596845"/>
                  </a:cubicBezTo>
                  <a:cubicBezTo>
                    <a:pt x="1549629" y="1558361"/>
                    <a:pt x="1408791" y="1536289"/>
                    <a:pt x="1265688" y="1531438"/>
                  </a:cubicBezTo>
                  <a:lnTo>
                    <a:pt x="1265688" y="1265688"/>
                  </a:lnTo>
                  <a:lnTo>
                    <a:pt x="1265688" y="1265688"/>
                  </a:lnTo>
                  <a:close/>
                  <a:moveTo>
                    <a:pt x="1265688" y="2280988"/>
                  </a:moveTo>
                  <a:lnTo>
                    <a:pt x="1265688" y="1652792"/>
                  </a:lnTo>
                  <a:cubicBezTo>
                    <a:pt x="1399735" y="1657643"/>
                    <a:pt x="1531681" y="1678826"/>
                    <a:pt x="1658937" y="1715369"/>
                  </a:cubicBezTo>
                  <a:cubicBezTo>
                    <a:pt x="1579705" y="2017744"/>
                    <a:pt x="1433611" y="2237733"/>
                    <a:pt x="1265688" y="2280988"/>
                  </a:cubicBezTo>
                  <a:close/>
                  <a:moveTo>
                    <a:pt x="1540493" y="2235308"/>
                  </a:moveTo>
                  <a:cubicBezTo>
                    <a:pt x="1654975" y="2103443"/>
                    <a:pt x="1730084" y="1922100"/>
                    <a:pt x="1775036" y="1753368"/>
                  </a:cubicBezTo>
                  <a:cubicBezTo>
                    <a:pt x="1869710" y="1788376"/>
                    <a:pt x="1961311" y="1832277"/>
                    <a:pt x="2048628" y="1884667"/>
                  </a:cubicBezTo>
                  <a:cubicBezTo>
                    <a:pt x="1918380" y="2045960"/>
                    <a:pt x="1744394" y="2168689"/>
                    <a:pt x="1540493" y="2235308"/>
                  </a:cubicBezTo>
                  <a:close/>
                  <a:moveTo>
                    <a:pt x="1802443" y="1634359"/>
                  </a:moveTo>
                  <a:cubicBezTo>
                    <a:pt x="1825566" y="1517532"/>
                    <a:pt x="1839229" y="1393510"/>
                    <a:pt x="1842544" y="1265769"/>
                  </a:cubicBezTo>
                  <a:lnTo>
                    <a:pt x="2287132" y="1265769"/>
                  </a:lnTo>
                  <a:cubicBezTo>
                    <a:pt x="2276541" y="1456411"/>
                    <a:pt x="2216551" y="1634035"/>
                    <a:pt x="2119613" y="1786031"/>
                  </a:cubicBezTo>
                  <a:cubicBezTo>
                    <a:pt x="2018714" y="1724667"/>
                    <a:pt x="1912478" y="1673975"/>
                    <a:pt x="1802443" y="163435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9" name="Google Shape;5419;p58"/>
            <p:cNvSpPr/>
            <p:nvPr/>
          </p:nvSpPr>
          <p:spPr>
            <a:xfrm>
              <a:off x="4282157" y="1359552"/>
              <a:ext cx="4139377" cy="4139014"/>
            </a:xfrm>
            <a:custGeom>
              <a:rect b="b" l="l" r="r" t="t"/>
              <a:pathLst>
                <a:path extrusionOk="0" h="4139014" w="4139377">
                  <a:moveTo>
                    <a:pt x="4093294" y="3777701"/>
                  </a:moveTo>
                  <a:lnTo>
                    <a:pt x="3784613" y="3469020"/>
                  </a:lnTo>
                  <a:cubicBezTo>
                    <a:pt x="3760925" y="3445332"/>
                    <a:pt x="3722522" y="3445332"/>
                    <a:pt x="3698913" y="3469020"/>
                  </a:cubicBezTo>
                  <a:cubicBezTo>
                    <a:pt x="3675306" y="3492709"/>
                    <a:pt x="3675225" y="3531112"/>
                    <a:pt x="3698913" y="3554720"/>
                  </a:cubicBezTo>
                  <a:lnTo>
                    <a:pt x="4007594" y="3863401"/>
                  </a:lnTo>
                  <a:cubicBezTo>
                    <a:pt x="4021662" y="3877469"/>
                    <a:pt x="4021662" y="3900753"/>
                    <a:pt x="4007594" y="3914821"/>
                  </a:cubicBezTo>
                  <a:lnTo>
                    <a:pt x="3915346" y="4007069"/>
                  </a:lnTo>
                  <a:cubicBezTo>
                    <a:pt x="3901359" y="4021056"/>
                    <a:pt x="3877832" y="4020975"/>
                    <a:pt x="3863926" y="4007069"/>
                  </a:cubicBezTo>
                  <a:lnTo>
                    <a:pt x="3012507" y="3155650"/>
                  </a:lnTo>
                  <a:cubicBezTo>
                    <a:pt x="2998440" y="3141583"/>
                    <a:pt x="2998440" y="3118298"/>
                    <a:pt x="3012507" y="3104230"/>
                  </a:cubicBezTo>
                  <a:cubicBezTo>
                    <a:pt x="3065544" y="3051194"/>
                    <a:pt x="3071204" y="3045534"/>
                    <a:pt x="3104756" y="3011982"/>
                  </a:cubicBezTo>
                  <a:cubicBezTo>
                    <a:pt x="3118743" y="2997995"/>
                    <a:pt x="3142270" y="2998076"/>
                    <a:pt x="3156176" y="3011982"/>
                  </a:cubicBezTo>
                  <a:lnTo>
                    <a:pt x="3498894" y="3354700"/>
                  </a:lnTo>
                  <a:cubicBezTo>
                    <a:pt x="3522582" y="3378389"/>
                    <a:pt x="3560985" y="3378389"/>
                    <a:pt x="3584594" y="3354700"/>
                  </a:cubicBezTo>
                  <a:cubicBezTo>
                    <a:pt x="3608201" y="3331012"/>
                    <a:pt x="3608282" y="3292608"/>
                    <a:pt x="3584594" y="3269000"/>
                  </a:cubicBezTo>
                  <a:lnTo>
                    <a:pt x="3241875" y="2926282"/>
                  </a:lnTo>
                  <a:cubicBezTo>
                    <a:pt x="3180431" y="2864837"/>
                    <a:pt x="3080420" y="2864837"/>
                    <a:pt x="3018975" y="2926282"/>
                  </a:cubicBezTo>
                  <a:lnTo>
                    <a:pt x="3015822" y="2929435"/>
                  </a:lnTo>
                  <a:lnTo>
                    <a:pt x="2783705" y="2697319"/>
                  </a:lnTo>
                  <a:cubicBezTo>
                    <a:pt x="3060370" y="2399472"/>
                    <a:pt x="3212123" y="2014065"/>
                    <a:pt x="3212123" y="1605374"/>
                  </a:cubicBezTo>
                  <a:cubicBezTo>
                    <a:pt x="3212123" y="1176391"/>
                    <a:pt x="3045089" y="773036"/>
                    <a:pt x="2741745" y="469691"/>
                  </a:cubicBezTo>
                  <a:cubicBezTo>
                    <a:pt x="2115490" y="-156564"/>
                    <a:pt x="1096552" y="-156564"/>
                    <a:pt x="470378" y="469691"/>
                  </a:cubicBezTo>
                  <a:cubicBezTo>
                    <a:pt x="167033" y="773036"/>
                    <a:pt x="0" y="1176391"/>
                    <a:pt x="0" y="1605374"/>
                  </a:cubicBezTo>
                  <a:cubicBezTo>
                    <a:pt x="0" y="2034358"/>
                    <a:pt x="167033" y="2437713"/>
                    <a:pt x="470459" y="2741058"/>
                  </a:cubicBezTo>
                  <a:cubicBezTo>
                    <a:pt x="735805" y="3006404"/>
                    <a:pt x="1087578" y="3171173"/>
                    <a:pt x="1460857" y="3204887"/>
                  </a:cubicBezTo>
                  <a:cubicBezTo>
                    <a:pt x="1462717" y="3205049"/>
                    <a:pt x="1464576" y="3205130"/>
                    <a:pt x="1466355" y="3205130"/>
                  </a:cubicBezTo>
                  <a:cubicBezTo>
                    <a:pt x="1497400" y="3205130"/>
                    <a:pt x="1523838" y="3181441"/>
                    <a:pt x="1526668" y="3149991"/>
                  </a:cubicBezTo>
                  <a:cubicBezTo>
                    <a:pt x="1529659" y="3116681"/>
                    <a:pt x="1505081" y="3087171"/>
                    <a:pt x="1471772" y="3084180"/>
                  </a:cubicBezTo>
                  <a:cubicBezTo>
                    <a:pt x="1126709" y="3052972"/>
                    <a:pt x="801535" y="2900734"/>
                    <a:pt x="556159" y="2655358"/>
                  </a:cubicBezTo>
                  <a:cubicBezTo>
                    <a:pt x="275694" y="2374893"/>
                    <a:pt x="121273" y="2002019"/>
                    <a:pt x="121273" y="1605374"/>
                  </a:cubicBezTo>
                  <a:cubicBezTo>
                    <a:pt x="121273" y="1208730"/>
                    <a:pt x="275694" y="835855"/>
                    <a:pt x="556159" y="555391"/>
                  </a:cubicBezTo>
                  <a:cubicBezTo>
                    <a:pt x="1135117" y="-23567"/>
                    <a:pt x="2077167" y="-23567"/>
                    <a:pt x="2656045" y="555391"/>
                  </a:cubicBezTo>
                  <a:cubicBezTo>
                    <a:pt x="2936509" y="835855"/>
                    <a:pt x="3090931" y="1208730"/>
                    <a:pt x="3090931" y="1605374"/>
                  </a:cubicBezTo>
                  <a:cubicBezTo>
                    <a:pt x="3090931" y="2002019"/>
                    <a:pt x="2936509" y="2374893"/>
                    <a:pt x="2656045" y="2655358"/>
                  </a:cubicBezTo>
                  <a:cubicBezTo>
                    <a:pt x="2411477" y="2899926"/>
                    <a:pt x="2087435" y="3052083"/>
                    <a:pt x="1743504" y="3083857"/>
                  </a:cubicBezTo>
                  <a:cubicBezTo>
                    <a:pt x="1710195" y="3086929"/>
                    <a:pt x="1685617" y="3116439"/>
                    <a:pt x="1688770" y="3149748"/>
                  </a:cubicBezTo>
                  <a:cubicBezTo>
                    <a:pt x="1691842" y="3183058"/>
                    <a:pt x="1721271" y="3207555"/>
                    <a:pt x="1754661" y="3204564"/>
                  </a:cubicBezTo>
                  <a:cubicBezTo>
                    <a:pt x="2106516" y="3172063"/>
                    <a:pt x="2439208" y="3022978"/>
                    <a:pt x="2698005" y="2783018"/>
                  </a:cubicBezTo>
                  <a:lnTo>
                    <a:pt x="2930122" y="3015135"/>
                  </a:lnTo>
                  <a:lnTo>
                    <a:pt x="2926727" y="3018531"/>
                  </a:lnTo>
                  <a:cubicBezTo>
                    <a:pt x="2897055" y="3048202"/>
                    <a:pt x="2880724" y="3087818"/>
                    <a:pt x="2880724" y="3130021"/>
                  </a:cubicBezTo>
                  <a:cubicBezTo>
                    <a:pt x="2880724" y="3172224"/>
                    <a:pt x="2897055" y="3211760"/>
                    <a:pt x="2926727" y="3241512"/>
                  </a:cubicBezTo>
                  <a:lnTo>
                    <a:pt x="3778146" y="4092931"/>
                  </a:lnTo>
                  <a:cubicBezTo>
                    <a:pt x="3839591" y="4154376"/>
                    <a:pt x="3939601" y="4154376"/>
                    <a:pt x="4001046" y="4092931"/>
                  </a:cubicBezTo>
                  <a:lnTo>
                    <a:pt x="4093294" y="4000682"/>
                  </a:lnTo>
                  <a:cubicBezTo>
                    <a:pt x="4154740" y="3939237"/>
                    <a:pt x="4154740" y="3839227"/>
                    <a:pt x="4093294" y="377778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20" name="Google Shape;5420;p58"/>
          <p:cNvGrpSpPr/>
          <p:nvPr/>
        </p:nvGrpSpPr>
        <p:grpSpPr>
          <a:xfrm>
            <a:off x="5092526" y="2430655"/>
            <a:ext cx="269361" cy="295546"/>
            <a:chOff x="8421373" y="1359270"/>
            <a:chExt cx="3772567" cy="4139297"/>
          </a:xfrm>
        </p:grpSpPr>
        <p:sp>
          <p:nvSpPr>
            <p:cNvPr id="5421" name="Google Shape;5421;p58"/>
            <p:cNvSpPr/>
            <p:nvPr/>
          </p:nvSpPr>
          <p:spPr>
            <a:xfrm>
              <a:off x="8981413" y="1854873"/>
              <a:ext cx="3212527" cy="3643694"/>
            </a:xfrm>
            <a:custGeom>
              <a:rect b="b" l="l" r="r" t="t"/>
              <a:pathLst>
                <a:path extrusionOk="0" h="3643694" w="3212527">
                  <a:moveTo>
                    <a:pt x="3143563" y="0"/>
                  </a:moveTo>
                  <a:cubicBezTo>
                    <a:pt x="3105564" y="0"/>
                    <a:pt x="3074761" y="30803"/>
                    <a:pt x="3074761" y="68802"/>
                  </a:cubicBezTo>
                  <a:lnTo>
                    <a:pt x="3074761" y="1707123"/>
                  </a:lnTo>
                  <a:lnTo>
                    <a:pt x="68802" y="1707123"/>
                  </a:lnTo>
                  <a:cubicBezTo>
                    <a:pt x="30803" y="1707123"/>
                    <a:pt x="0" y="1737926"/>
                    <a:pt x="0" y="1775925"/>
                  </a:cubicBezTo>
                  <a:cubicBezTo>
                    <a:pt x="0" y="1813924"/>
                    <a:pt x="30803" y="1844727"/>
                    <a:pt x="68802" y="1844727"/>
                  </a:cubicBezTo>
                  <a:lnTo>
                    <a:pt x="1413479" y="1844727"/>
                  </a:lnTo>
                  <a:lnTo>
                    <a:pt x="1413479" y="3506009"/>
                  </a:lnTo>
                  <a:lnTo>
                    <a:pt x="1239089" y="3506009"/>
                  </a:lnTo>
                  <a:lnTo>
                    <a:pt x="1239089" y="1977804"/>
                  </a:lnTo>
                  <a:cubicBezTo>
                    <a:pt x="1239089" y="1939806"/>
                    <a:pt x="1208285" y="1909002"/>
                    <a:pt x="1170287" y="1909002"/>
                  </a:cubicBezTo>
                  <a:cubicBezTo>
                    <a:pt x="1132287" y="1909002"/>
                    <a:pt x="1101484" y="1939806"/>
                    <a:pt x="1101484" y="1977804"/>
                  </a:cubicBezTo>
                  <a:lnTo>
                    <a:pt x="1101484" y="3115428"/>
                  </a:lnTo>
                  <a:lnTo>
                    <a:pt x="698938" y="3526706"/>
                  </a:lnTo>
                  <a:cubicBezTo>
                    <a:pt x="679534" y="3546514"/>
                    <a:pt x="673956" y="3576024"/>
                    <a:pt x="684708" y="3601572"/>
                  </a:cubicBezTo>
                  <a:cubicBezTo>
                    <a:pt x="695462" y="3627120"/>
                    <a:pt x="720444" y="3643694"/>
                    <a:pt x="748175" y="3643694"/>
                  </a:cubicBezTo>
                  <a:lnTo>
                    <a:pt x="1904636" y="3643694"/>
                  </a:lnTo>
                  <a:cubicBezTo>
                    <a:pt x="1932367" y="3643694"/>
                    <a:pt x="1957349" y="3627120"/>
                    <a:pt x="1968102" y="3601572"/>
                  </a:cubicBezTo>
                  <a:cubicBezTo>
                    <a:pt x="1978856" y="3576024"/>
                    <a:pt x="1973196" y="3546514"/>
                    <a:pt x="1953874" y="3526706"/>
                  </a:cubicBezTo>
                  <a:lnTo>
                    <a:pt x="1551327" y="3115428"/>
                  </a:lnTo>
                  <a:lnTo>
                    <a:pt x="1551327" y="1844727"/>
                  </a:lnTo>
                  <a:lnTo>
                    <a:pt x="3143725" y="1844727"/>
                  </a:lnTo>
                  <a:cubicBezTo>
                    <a:pt x="3181724" y="1844727"/>
                    <a:pt x="3212527" y="1813924"/>
                    <a:pt x="3212527" y="1775925"/>
                  </a:cubicBezTo>
                  <a:lnTo>
                    <a:pt x="3212527" y="68883"/>
                  </a:lnTo>
                  <a:cubicBezTo>
                    <a:pt x="3212527" y="30884"/>
                    <a:pt x="3181724" y="81"/>
                    <a:pt x="3143725" y="81"/>
                  </a:cubicBezTo>
                  <a:close/>
                  <a:moveTo>
                    <a:pt x="1101403" y="3506170"/>
                  </a:moveTo>
                  <a:lnTo>
                    <a:pt x="911732" y="3506170"/>
                  </a:lnTo>
                  <a:lnTo>
                    <a:pt x="1101403" y="3312376"/>
                  </a:lnTo>
                  <a:lnTo>
                    <a:pt x="1101403" y="3506170"/>
                  </a:lnTo>
                  <a:close/>
                  <a:moveTo>
                    <a:pt x="1740836" y="3506170"/>
                  </a:moveTo>
                  <a:lnTo>
                    <a:pt x="1551165" y="3506170"/>
                  </a:lnTo>
                  <a:lnTo>
                    <a:pt x="1551165" y="3312376"/>
                  </a:lnTo>
                  <a:lnTo>
                    <a:pt x="1740836" y="350617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2" name="Google Shape;5422;p58"/>
            <p:cNvSpPr/>
            <p:nvPr/>
          </p:nvSpPr>
          <p:spPr>
            <a:xfrm>
              <a:off x="8421373" y="1359270"/>
              <a:ext cx="3772001" cy="2340411"/>
            </a:xfrm>
            <a:custGeom>
              <a:rect b="b" l="l" r="r" t="t"/>
              <a:pathLst>
                <a:path extrusionOk="0" h="2340411" w="3772001">
                  <a:moveTo>
                    <a:pt x="3703603" y="91763"/>
                  </a:moveTo>
                  <a:lnTo>
                    <a:pt x="3461946" y="91763"/>
                  </a:lnTo>
                  <a:cubicBezTo>
                    <a:pt x="3432113" y="37110"/>
                    <a:pt x="3374144" y="0"/>
                    <a:pt x="3307606" y="0"/>
                  </a:cubicBezTo>
                  <a:lnTo>
                    <a:pt x="3025767" y="0"/>
                  </a:lnTo>
                  <a:cubicBezTo>
                    <a:pt x="2959228" y="0"/>
                    <a:pt x="2901259" y="37190"/>
                    <a:pt x="2871427" y="91763"/>
                  </a:cubicBezTo>
                  <a:lnTo>
                    <a:pt x="2181543" y="91763"/>
                  </a:lnTo>
                  <a:cubicBezTo>
                    <a:pt x="2151710" y="37110"/>
                    <a:pt x="2093741" y="0"/>
                    <a:pt x="2027203" y="0"/>
                  </a:cubicBezTo>
                  <a:lnTo>
                    <a:pt x="1745283" y="0"/>
                  </a:lnTo>
                  <a:cubicBezTo>
                    <a:pt x="1678745" y="0"/>
                    <a:pt x="1620776" y="37190"/>
                    <a:pt x="1590943" y="91763"/>
                  </a:cubicBezTo>
                  <a:lnTo>
                    <a:pt x="901060" y="91763"/>
                  </a:lnTo>
                  <a:cubicBezTo>
                    <a:pt x="871227" y="37110"/>
                    <a:pt x="813258" y="0"/>
                    <a:pt x="746719" y="0"/>
                  </a:cubicBezTo>
                  <a:lnTo>
                    <a:pt x="464800" y="0"/>
                  </a:lnTo>
                  <a:cubicBezTo>
                    <a:pt x="398261" y="0"/>
                    <a:pt x="340292" y="37190"/>
                    <a:pt x="310460" y="91763"/>
                  </a:cubicBezTo>
                  <a:lnTo>
                    <a:pt x="68802" y="91763"/>
                  </a:lnTo>
                  <a:cubicBezTo>
                    <a:pt x="30804" y="91763"/>
                    <a:pt x="0" y="122567"/>
                    <a:pt x="0" y="160566"/>
                  </a:cubicBezTo>
                  <a:lnTo>
                    <a:pt x="0" y="2271609"/>
                  </a:lnTo>
                  <a:cubicBezTo>
                    <a:pt x="0" y="2309608"/>
                    <a:pt x="30804" y="2340412"/>
                    <a:pt x="68802" y="2340412"/>
                  </a:cubicBezTo>
                  <a:lnTo>
                    <a:pt x="380879" y="2340412"/>
                  </a:lnTo>
                  <a:cubicBezTo>
                    <a:pt x="418878" y="2340412"/>
                    <a:pt x="449681" y="2309608"/>
                    <a:pt x="449681" y="2271609"/>
                  </a:cubicBezTo>
                  <a:cubicBezTo>
                    <a:pt x="449681" y="2233610"/>
                    <a:pt x="418878" y="2202807"/>
                    <a:pt x="380879" y="2202807"/>
                  </a:cubicBezTo>
                  <a:lnTo>
                    <a:pt x="137686" y="2202807"/>
                  </a:lnTo>
                  <a:lnTo>
                    <a:pt x="137686" y="229449"/>
                  </a:lnTo>
                  <a:lnTo>
                    <a:pt x="289115" y="229449"/>
                  </a:lnTo>
                  <a:lnTo>
                    <a:pt x="289115" y="298251"/>
                  </a:lnTo>
                  <a:cubicBezTo>
                    <a:pt x="289115" y="336250"/>
                    <a:pt x="319918" y="367054"/>
                    <a:pt x="357918" y="367054"/>
                  </a:cubicBezTo>
                  <a:lnTo>
                    <a:pt x="853520" y="367054"/>
                  </a:lnTo>
                  <a:cubicBezTo>
                    <a:pt x="891520" y="367054"/>
                    <a:pt x="922323" y="336250"/>
                    <a:pt x="922323" y="298251"/>
                  </a:cubicBezTo>
                  <a:lnTo>
                    <a:pt x="922323" y="229449"/>
                  </a:lnTo>
                  <a:lnTo>
                    <a:pt x="1569437" y="229449"/>
                  </a:lnTo>
                  <a:lnTo>
                    <a:pt x="1569437" y="298251"/>
                  </a:lnTo>
                  <a:cubicBezTo>
                    <a:pt x="1569437" y="336250"/>
                    <a:pt x="1600241" y="367054"/>
                    <a:pt x="1638239" y="367054"/>
                  </a:cubicBezTo>
                  <a:lnTo>
                    <a:pt x="2133843" y="367054"/>
                  </a:lnTo>
                  <a:cubicBezTo>
                    <a:pt x="2171842" y="367054"/>
                    <a:pt x="2202646" y="336250"/>
                    <a:pt x="2202646" y="298251"/>
                  </a:cubicBezTo>
                  <a:lnTo>
                    <a:pt x="2202646" y="229449"/>
                  </a:lnTo>
                  <a:lnTo>
                    <a:pt x="2849759" y="229449"/>
                  </a:lnTo>
                  <a:lnTo>
                    <a:pt x="2849759" y="298251"/>
                  </a:lnTo>
                  <a:cubicBezTo>
                    <a:pt x="2849759" y="336250"/>
                    <a:pt x="2880563" y="367054"/>
                    <a:pt x="2918561" y="367054"/>
                  </a:cubicBezTo>
                  <a:lnTo>
                    <a:pt x="3414165" y="367054"/>
                  </a:lnTo>
                  <a:cubicBezTo>
                    <a:pt x="3452163" y="367054"/>
                    <a:pt x="3482967" y="336250"/>
                    <a:pt x="3482967" y="298251"/>
                  </a:cubicBezTo>
                  <a:lnTo>
                    <a:pt x="3482967" y="229449"/>
                  </a:lnTo>
                  <a:lnTo>
                    <a:pt x="3634397" y="229449"/>
                  </a:lnTo>
                  <a:lnTo>
                    <a:pt x="3634397" y="335037"/>
                  </a:lnTo>
                  <a:cubicBezTo>
                    <a:pt x="3634397" y="373036"/>
                    <a:pt x="3665200" y="403840"/>
                    <a:pt x="3703199" y="403840"/>
                  </a:cubicBezTo>
                  <a:cubicBezTo>
                    <a:pt x="3741198" y="403840"/>
                    <a:pt x="3772002" y="373036"/>
                    <a:pt x="3772002" y="335037"/>
                  </a:cubicBezTo>
                  <a:lnTo>
                    <a:pt x="3772002" y="160647"/>
                  </a:lnTo>
                  <a:cubicBezTo>
                    <a:pt x="3772002" y="122648"/>
                    <a:pt x="3741198" y="91844"/>
                    <a:pt x="3703199" y="91844"/>
                  </a:cubicBezTo>
                  <a:close/>
                  <a:moveTo>
                    <a:pt x="784880" y="229449"/>
                  </a:moveTo>
                  <a:lnTo>
                    <a:pt x="426882" y="229449"/>
                  </a:lnTo>
                  <a:lnTo>
                    <a:pt x="426882" y="175684"/>
                  </a:lnTo>
                  <a:cubicBezTo>
                    <a:pt x="426882" y="154745"/>
                    <a:pt x="443941" y="137605"/>
                    <a:pt x="464962" y="137605"/>
                  </a:cubicBezTo>
                  <a:lnTo>
                    <a:pt x="746800" y="137605"/>
                  </a:lnTo>
                  <a:cubicBezTo>
                    <a:pt x="767740" y="137605"/>
                    <a:pt x="784880" y="154664"/>
                    <a:pt x="784880" y="175684"/>
                  </a:cubicBezTo>
                  <a:lnTo>
                    <a:pt x="784880" y="229449"/>
                  </a:lnTo>
                  <a:lnTo>
                    <a:pt x="784880" y="229449"/>
                  </a:lnTo>
                  <a:close/>
                  <a:moveTo>
                    <a:pt x="2065282" y="229449"/>
                  </a:moveTo>
                  <a:lnTo>
                    <a:pt x="1707285" y="229449"/>
                  </a:lnTo>
                  <a:lnTo>
                    <a:pt x="1707285" y="175684"/>
                  </a:lnTo>
                  <a:cubicBezTo>
                    <a:pt x="1707285" y="154745"/>
                    <a:pt x="1724344" y="137605"/>
                    <a:pt x="1745364" y="137605"/>
                  </a:cubicBezTo>
                  <a:lnTo>
                    <a:pt x="2027203" y="137605"/>
                  </a:lnTo>
                  <a:cubicBezTo>
                    <a:pt x="2048143" y="137605"/>
                    <a:pt x="2065282" y="154664"/>
                    <a:pt x="2065282" y="175684"/>
                  </a:cubicBezTo>
                  <a:lnTo>
                    <a:pt x="2065282" y="229449"/>
                  </a:lnTo>
                  <a:lnTo>
                    <a:pt x="2065282" y="229449"/>
                  </a:lnTo>
                  <a:close/>
                  <a:moveTo>
                    <a:pt x="3345685" y="229449"/>
                  </a:moveTo>
                  <a:lnTo>
                    <a:pt x="2987687" y="229449"/>
                  </a:lnTo>
                  <a:lnTo>
                    <a:pt x="2987687" y="175684"/>
                  </a:lnTo>
                  <a:cubicBezTo>
                    <a:pt x="2987687" y="154745"/>
                    <a:pt x="3004746" y="137605"/>
                    <a:pt x="3025767" y="137605"/>
                  </a:cubicBezTo>
                  <a:lnTo>
                    <a:pt x="3307606" y="137605"/>
                  </a:lnTo>
                  <a:cubicBezTo>
                    <a:pt x="3328545" y="137605"/>
                    <a:pt x="3345685" y="154664"/>
                    <a:pt x="3345685" y="175684"/>
                  </a:cubicBezTo>
                  <a:lnTo>
                    <a:pt x="3345685" y="229449"/>
                  </a:lnTo>
                  <a:lnTo>
                    <a:pt x="3345685" y="2294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6" name="Shape 5426"/>
        <p:cNvGrpSpPr/>
        <p:nvPr/>
      </p:nvGrpSpPr>
      <p:grpSpPr>
        <a:xfrm>
          <a:off x="0" y="0"/>
          <a:ext cx="0" cy="0"/>
          <a:chOff x="0" y="0"/>
          <a:chExt cx="0" cy="0"/>
        </a:xfrm>
      </p:grpSpPr>
      <p:pic>
        <p:nvPicPr>
          <p:cNvPr id="5427" name="Google Shape;5427;p59">
            <a:hlinkClick r:id="rId3"/>
          </p:cNvPr>
          <p:cNvPicPr preferRelativeResize="0"/>
          <p:nvPr/>
        </p:nvPicPr>
        <p:blipFill rotWithShape="1">
          <a:blip r:embed="rId4">
            <a:alphaModFix/>
          </a:blip>
          <a:srcRect b="0" l="0" r="0" t="0"/>
          <a:stretch/>
        </p:blipFill>
        <p:spPr>
          <a:xfrm>
            <a:off x="3451076" y="2402626"/>
            <a:ext cx="2241848" cy="3382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1" title="futuristic-fantasy-scene-with-abstract-costume (2).jpg"/>
          <p:cNvPicPr preferRelativeResize="0"/>
          <p:nvPr>
            <p:ph idx="2" type="pic"/>
          </p:nvPr>
        </p:nvPicPr>
        <p:blipFill rotWithShape="1">
          <a:blip r:embed="rId3">
            <a:alphaModFix/>
          </a:blip>
          <a:srcRect b="0" l="0" r="0" t="0"/>
          <a:stretch/>
        </p:blipFill>
        <p:spPr>
          <a:xfrm>
            <a:off x="5721225" y="279450"/>
            <a:ext cx="3055800" cy="4584600"/>
          </a:xfrm>
          <a:prstGeom prst="roundRect">
            <a:avLst>
              <a:gd fmla="val 7585" name="adj"/>
            </a:avLst>
          </a:prstGeom>
        </p:spPr>
      </p:pic>
      <p:sp>
        <p:nvSpPr>
          <p:cNvPr id="203" name="Google Shape;203;p31"/>
          <p:cNvSpPr txBox="1"/>
          <p:nvPr>
            <p:ph type="title"/>
          </p:nvPr>
        </p:nvSpPr>
        <p:spPr>
          <a:xfrm>
            <a:off x="565300" y="321725"/>
            <a:ext cx="3998400" cy="16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A LONG TITLE TO CAPTIVATE THE AUDIENCE ATTENTION</a:t>
            </a:r>
            <a:endParaRPr/>
          </a:p>
        </p:txBody>
      </p:sp>
      <p:sp>
        <p:nvSpPr>
          <p:cNvPr id="204" name="Google Shape;204;p31"/>
          <p:cNvSpPr txBox="1"/>
          <p:nvPr>
            <p:ph idx="1" type="body"/>
          </p:nvPr>
        </p:nvSpPr>
        <p:spPr>
          <a:xfrm>
            <a:off x="1702750" y="2761500"/>
            <a:ext cx="3824100" cy="21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a:t>
            </a:r>
            <a:r>
              <a:rPr lang="en">
                <a:solidFill>
                  <a:schemeClr val="dk1"/>
                </a:solidFill>
              </a:rPr>
              <a:t>ow what helps you make your point clear?</a:t>
            </a:r>
            <a:br>
              <a:rPr lang="en">
                <a:solidFill>
                  <a:schemeClr val="dk1"/>
                </a:solidFill>
              </a:rPr>
            </a:br>
            <a:r>
              <a:rPr lang="en">
                <a:solidFill>
                  <a:schemeClr val="dk1"/>
                </a:solidFill>
              </a:rPr>
              <a:t>Lists like this one:</a:t>
            </a:r>
            <a:endParaRPr>
              <a:solidFill>
                <a:schemeClr val="dk1"/>
              </a:solidFill>
            </a:endParaRPr>
          </a:p>
          <a:p>
            <a:pPr indent="-209550" lvl="0" marL="241300" rtl="0" algn="l">
              <a:spcBef>
                <a:spcPts val="0"/>
              </a:spcBef>
              <a:spcAft>
                <a:spcPts val="0"/>
              </a:spcAft>
              <a:buClr>
                <a:schemeClr val="dk1"/>
              </a:buClr>
              <a:buSzPts val="1300"/>
              <a:buChar char="●"/>
            </a:pPr>
            <a:r>
              <a:rPr lang="en">
                <a:solidFill>
                  <a:schemeClr val="dk1"/>
                </a:solidFill>
              </a:rPr>
              <a:t>They’re sim</a:t>
            </a:r>
            <a:r>
              <a:rPr lang="en">
                <a:solidFill>
                  <a:schemeClr val="dk1"/>
                </a:solidFill>
              </a:rPr>
              <a:t>ple </a:t>
            </a:r>
            <a:endParaRPr>
              <a:solidFill>
                <a:schemeClr val="dk1"/>
              </a:solidFill>
            </a:endParaRPr>
          </a:p>
          <a:p>
            <a:pPr indent="-209550" lvl="0" marL="241300" rtl="0" algn="l">
              <a:spcBef>
                <a:spcPts val="0"/>
              </a:spcBef>
              <a:spcAft>
                <a:spcPts val="0"/>
              </a:spcAft>
              <a:buClr>
                <a:schemeClr val="dk1"/>
              </a:buClr>
              <a:buSzPts val="1300"/>
              <a:buChar char="●"/>
            </a:pPr>
            <a:r>
              <a:rPr lang="en">
                <a:solidFill>
                  <a:schemeClr val="dk1"/>
                </a:solidFill>
              </a:rPr>
              <a:t>You can organize your ideas clearly</a:t>
            </a:r>
            <a:endParaRPr>
              <a:solidFill>
                <a:schemeClr val="dk1"/>
              </a:solidFill>
            </a:endParaRPr>
          </a:p>
          <a:p>
            <a:pPr indent="-209550" lvl="0" marL="241300" rtl="0" algn="l">
              <a:spcBef>
                <a:spcPts val="0"/>
              </a:spcBef>
              <a:spcAft>
                <a:spcPts val="0"/>
              </a:spcAft>
              <a:buClr>
                <a:schemeClr val="dk1"/>
              </a:buClr>
              <a:buSzPts val="1300"/>
              <a:buChar char="●"/>
            </a:pPr>
            <a:r>
              <a:rPr lang="en">
                <a:solidFill>
                  <a:schemeClr val="dk1"/>
                </a:solidFill>
              </a:rPr>
              <a:t>You’ll never forget to buy milk!</a:t>
            </a:r>
            <a:endParaRPr>
              <a:solidFill>
                <a:schemeClr val="dk1"/>
              </a:solidFill>
            </a:endParaRPr>
          </a:p>
          <a:p>
            <a:pPr indent="0" lvl="0" marL="0" rtl="0" algn="l">
              <a:spcBef>
                <a:spcPts val="1600"/>
              </a:spcBef>
              <a:spcAft>
                <a:spcPts val="0"/>
              </a:spcAft>
              <a:buNone/>
            </a:pPr>
            <a:r>
              <a:rPr lang="en"/>
              <a:t>You can replace the image. Just right-click on it and select “Replace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2" title="futuristic-fantasy-scene-with-abstract-costume (4).jpg"/>
          <p:cNvPicPr preferRelativeResize="0"/>
          <p:nvPr>
            <p:ph idx="2" type="pic"/>
          </p:nvPr>
        </p:nvPicPr>
        <p:blipFill rotWithShape="1">
          <a:blip r:embed="rId3">
            <a:alphaModFix/>
          </a:blip>
          <a:srcRect b="0" l="602" r="602" t="0"/>
          <a:stretch/>
        </p:blipFill>
        <p:spPr>
          <a:xfrm>
            <a:off x="-7425" y="-7425"/>
            <a:ext cx="9144003" cy="5188199"/>
          </a:xfrm>
          <a:prstGeom prst="rect">
            <a:avLst/>
          </a:prstGeom>
        </p:spPr>
      </p:pic>
      <p:sp>
        <p:nvSpPr>
          <p:cNvPr id="210" name="Google Shape;210;p32"/>
          <p:cNvSpPr/>
          <p:nvPr/>
        </p:nvSpPr>
        <p:spPr>
          <a:xfrm>
            <a:off x="0" y="-10787"/>
            <a:ext cx="9144000" cy="5194935"/>
          </a:xfrm>
          <a:custGeom>
            <a:rect b="b" l="l" r="r" t="t"/>
            <a:pathLst>
              <a:path extrusionOk="0" h="6858000" w="12192000">
                <a:moveTo>
                  <a:pt x="0" y="0"/>
                </a:moveTo>
                <a:lnTo>
                  <a:pt x="0" y="6858000"/>
                </a:lnTo>
                <a:lnTo>
                  <a:pt x="12192000" y="6858000"/>
                </a:lnTo>
                <a:lnTo>
                  <a:pt x="12192000" y="0"/>
                </a:lnTo>
                <a:lnTo>
                  <a:pt x="0" y="0"/>
                </a:lnTo>
                <a:close/>
                <a:moveTo>
                  <a:pt x="11394757" y="3293936"/>
                </a:moveTo>
                <a:cubicBezTo>
                  <a:pt x="11394757" y="3459290"/>
                  <a:pt x="11260709" y="3593338"/>
                  <a:pt x="11095355" y="3593338"/>
                </a:cubicBezTo>
                <a:lnTo>
                  <a:pt x="7411339" y="3593338"/>
                </a:lnTo>
                <a:cubicBezTo>
                  <a:pt x="7245985" y="3593338"/>
                  <a:pt x="7111937" y="3727387"/>
                  <a:pt x="7111937" y="3892741"/>
                </a:cubicBezTo>
                <a:lnTo>
                  <a:pt x="7111937" y="5664454"/>
                </a:lnTo>
                <a:cubicBezTo>
                  <a:pt x="7111937" y="5829808"/>
                  <a:pt x="6977888" y="5963857"/>
                  <a:pt x="6812534" y="5963857"/>
                </a:cubicBezTo>
                <a:lnTo>
                  <a:pt x="1096645" y="5963857"/>
                </a:lnTo>
                <a:cubicBezTo>
                  <a:pt x="931291" y="5963857"/>
                  <a:pt x="797243" y="5829808"/>
                  <a:pt x="797243" y="5664454"/>
                </a:cubicBezTo>
                <a:lnTo>
                  <a:pt x="797243" y="2976436"/>
                </a:lnTo>
                <a:cubicBezTo>
                  <a:pt x="797243" y="2811082"/>
                  <a:pt x="931291" y="2677033"/>
                  <a:pt x="1096645" y="2677033"/>
                </a:cubicBezTo>
                <a:lnTo>
                  <a:pt x="4521708" y="2677033"/>
                </a:lnTo>
                <a:cubicBezTo>
                  <a:pt x="4687062" y="2677033"/>
                  <a:pt x="4821111" y="2542985"/>
                  <a:pt x="4821111" y="2377631"/>
                </a:cubicBezTo>
                <a:lnTo>
                  <a:pt x="4821111" y="1193610"/>
                </a:lnTo>
                <a:cubicBezTo>
                  <a:pt x="4821111" y="1028255"/>
                  <a:pt x="4955159" y="894207"/>
                  <a:pt x="5120513" y="894207"/>
                </a:cubicBezTo>
                <a:lnTo>
                  <a:pt x="11095355" y="894207"/>
                </a:lnTo>
                <a:cubicBezTo>
                  <a:pt x="11260709" y="894207"/>
                  <a:pt x="11394757" y="1028255"/>
                  <a:pt x="11394757" y="1193610"/>
                </a:cubicBezTo>
                <a:lnTo>
                  <a:pt x="11394757" y="3293999"/>
                </a:lnTo>
                <a:close/>
              </a:path>
            </a:pathLst>
          </a:custGeom>
          <a:gradFill>
            <a:gsLst>
              <a:gs pos="0">
                <a:schemeClr val="lt1"/>
              </a:gs>
              <a:gs pos="100000">
                <a:schemeClr val="lt2"/>
              </a:gs>
            </a:gsLst>
            <a:lin ang="8099331" scaled="0"/>
          </a:gradFill>
          <a:ln>
            <a:noFill/>
          </a:ln>
          <a:effectLst>
            <a:outerShdw blurRad="57150" rotWithShape="0" algn="bl" dir="5400000" dist="19050">
              <a:srgbClr val="000000">
                <a:alpha val="50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11" name="Google Shape;211;p32"/>
          <p:cNvSpPr/>
          <p:nvPr/>
        </p:nvSpPr>
        <p:spPr>
          <a:xfrm>
            <a:off x="5568175" y="2964975"/>
            <a:ext cx="2673900" cy="825900"/>
          </a:xfrm>
          <a:prstGeom prst="roundRect">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12" name="Google Shape;212;p32"/>
          <p:cNvSpPr txBox="1"/>
          <p:nvPr>
            <p:ph idx="1" type="subTitle"/>
          </p:nvPr>
        </p:nvSpPr>
        <p:spPr>
          <a:xfrm>
            <a:off x="5914225" y="3964250"/>
            <a:ext cx="2503800" cy="57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213" name="Google Shape;213;p32"/>
          <p:cNvSpPr txBox="1"/>
          <p:nvPr>
            <p:ph type="title"/>
          </p:nvPr>
        </p:nvSpPr>
        <p:spPr>
          <a:xfrm>
            <a:off x="503850" y="705175"/>
            <a:ext cx="3326100" cy="106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214" name="Google Shape;214;p32"/>
          <p:cNvSpPr txBox="1"/>
          <p:nvPr>
            <p:ph idx="3" type="title"/>
          </p:nvPr>
        </p:nvSpPr>
        <p:spPr>
          <a:xfrm>
            <a:off x="5761075" y="2996450"/>
            <a:ext cx="2288100" cy="78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a:t>
            </a: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ph type="title"/>
          </p:nvPr>
        </p:nvSpPr>
        <p:spPr>
          <a:xfrm>
            <a:off x="527469" y="456500"/>
            <a:ext cx="5562600" cy="69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have a look</a:t>
            </a:r>
            <a:endParaRPr/>
          </a:p>
        </p:txBody>
      </p:sp>
      <p:sp>
        <p:nvSpPr>
          <p:cNvPr id="220" name="Google Shape;220;p33"/>
          <p:cNvSpPr txBox="1"/>
          <p:nvPr>
            <p:ph idx="1" type="subTitle"/>
          </p:nvPr>
        </p:nvSpPr>
        <p:spPr>
          <a:xfrm>
            <a:off x="3187625" y="2124350"/>
            <a:ext cx="5562600" cy="25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ph type="title"/>
          </p:nvPr>
        </p:nvSpPr>
        <p:spPr>
          <a:xfrm>
            <a:off x="566775" y="319525"/>
            <a:ext cx="83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226" name="Google Shape;226;p34"/>
          <p:cNvSpPr txBox="1"/>
          <p:nvPr>
            <p:ph idx="3" type="subTitle"/>
          </p:nvPr>
        </p:nvSpPr>
        <p:spPr>
          <a:xfrm>
            <a:off x="4527553" y="1700961"/>
            <a:ext cx="3941400" cy="11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27" name="Google Shape;227;p34"/>
          <p:cNvSpPr txBox="1"/>
          <p:nvPr>
            <p:ph idx="4" type="subTitle"/>
          </p:nvPr>
        </p:nvSpPr>
        <p:spPr>
          <a:xfrm>
            <a:off x="4527553" y="3676700"/>
            <a:ext cx="3941400" cy="11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228" name="Google Shape;228;p34"/>
          <p:cNvSpPr txBox="1"/>
          <p:nvPr>
            <p:ph idx="1" type="subTitle"/>
          </p:nvPr>
        </p:nvSpPr>
        <p:spPr>
          <a:xfrm>
            <a:off x="4527553" y="1128263"/>
            <a:ext cx="3941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LEARN ABOUT MERCURY</a:t>
            </a:r>
            <a:endParaRPr/>
          </a:p>
        </p:txBody>
      </p:sp>
      <p:sp>
        <p:nvSpPr>
          <p:cNvPr id="229" name="Google Shape;229;p34"/>
          <p:cNvSpPr txBox="1"/>
          <p:nvPr>
            <p:ph idx="2" type="subTitle"/>
          </p:nvPr>
        </p:nvSpPr>
        <p:spPr>
          <a:xfrm>
            <a:off x="4527553" y="3104001"/>
            <a:ext cx="3941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TAKE A LOOK AT VENUS</a:t>
            </a:r>
            <a:endParaRPr/>
          </a:p>
        </p:txBody>
      </p:sp>
      <p:sp>
        <p:nvSpPr>
          <p:cNvPr id="230" name="Google Shape;230;p34"/>
          <p:cNvSpPr/>
          <p:nvPr/>
        </p:nvSpPr>
        <p:spPr>
          <a:xfrm>
            <a:off x="3332425" y="1299734"/>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31" name="Google Shape;231;p34"/>
          <p:cNvSpPr/>
          <p:nvPr/>
        </p:nvSpPr>
        <p:spPr>
          <a:xfrm>
            <a:off x="3332425" y="3248653"/>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32" name="Google Shape;232;p34"/>
          <p:cNvSpPr txBox="1"/>
          <p:nvPr/>
        </p:nvSpPr>
        <p:spPr>
          <a:xfrm>
            <a:off x="3417381" y="3290193"/>
            <a:ext cx="865800" cy="31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191919"/>
                </a:solidFill>
                <a:latin typeface="Be Vietnam Pro Light"/>
                <a:ea typeface="Be Vietnam Pro Light"/>
                <a:cs typeface="Be Vietnam Pro Light"/>
                <a:sym typeface="Be Vietnam Pro Light"/>
              </a:rPr>
              <a:t>0002</a:t>
            </a:r>
            <a:endParaRPr sz="2000">
              <a:solidFill>
                <a:srgbClr val="191919"/>
              </a:solidFill>
              <a:latin typeface="Be Vietnam Pro Light"/>
              <a:ea typeface="Be Vietnam Pro Light"/>
              <a:cs typeface="Be Vietnam Pro Light"/>
              <a:sym typeface="Be Vietnam Pro Light"/>
            </a:endParaRPr>
          </a:p>
        </p:txBody>
      </p:sp>
      <p:sp>
        <p:nvSpPr>
          <p:cNvPr id="233" name="Google Shape;233;p34"/>
          <p:cNvSpPr txBox="1"/>
          <p:nvPr/>
        </p:nvSpPr>
        <p:spPr>
          <a:xfrm>
            <a:off x="3417381" y="1341219"/>
            <a:ext cx="865800" cy="31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191919"/>
                </a:solidFill>
                <a:latin typeface="Be Vietnam Pro Light"/>
                <a:ea typeface="Be Vietnam Pro Light"/>
                <a:cs typeface="Be Vietnam Pro Light"/>
                <a:sym typeface="Be Vietnam Pro Light"/>
              </a:rPr>
              <a:t>0001</a:t>
            </a:r>
            <a:endParaRPr sz="2000">
              <a:solidFill>
                <a:srgbClr val="191919"/>
              </a:solidFill>
              <a:latin typeface="Be Vietnam Pro Light"/>
              <a:ea typeface="Be Vietnam Pro Light"/>
              <a:cs typeface="Be Vietnam Pro Light"/>
              <a:sym typeface="Be Vietnam Pro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5"/>
          <p:cNvSpPr txBox="1"/>
          <p:nvPr>
            <p:ph idx="6" type="title"/>
          </p:nvPr>
        </p:nvSpPr>
        <p:spPr>
          <a:xfrm>
            <a:off x="559450" y="322975"/>
            <a:ext cx="8341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239" name="Google Shape;239;p35"/>
          <p:cNvSpPr txBox="1"/>
          <p:nvPr>
            <p:ph idx="1" type="subTitle"/>
          </p:nvPr>
        </p:nvSpPr>
        <p:spPr>
          <a:xfrm>
            <a:off x="3111475" y="2496588"/>
            <a:ext cx="5704800" cy="9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it is very hot and is the second planet in our Solar System. Its atmosphere is extremely poisonous. It’s the second-brightest natural object in the night sky after the Moon</a:t>
            </a:r>
            <a:endParaRPr/>
          </a:p>
        </p:txBody>
      </p:sp>
      <p:sp>
        <p:nvSpPr>
          <p:cNvPr id="240" name="Google Shape;240;p35"/>
          <p:cNvSpPr txBox="1"/>
          <p:nvPr>
            <p:ph idx="2" type="subTitle"/>
          </p:nvPr>
        </p:nvSpPr>
        <p:spPr>
          <a:xfrm>
            <a:off x="3111475" y="1320375"/>
            <a:ext cx="5704800" cy="101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241" name="Google Shape;241;p35"/>
          <p:cNvSpPr txBox="1"/>
          <p:nvPr>
            <p:ph idx="3" type="subTitle"/>
          </p:nvPr>
        </p:nvSpPr>
        <p:spPr>
          <a:xfrm>
            <a:off x="3111475" y="3644000"/>
            <a:ext cx="5704800" cy="9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it has around eighty moons. It was named after the Roman god of the skies</a:t>
            </a:r>
            <a:endParaRPr/>
          </a:p>
        </p:txBody>
      </p:sp>
      <p:sp>
        <p:nvSpPr>
          <p:cNvPr id="242" name="Google Shape;242;p35"/>
          <p:cNvSpPr/>
          <p:nvPr/>
        </p:nvSpPr>
        <p:spPr>
          <a:xfrm>
            <a:off x="1987550" y="1485496"/>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43" name="Google Shape;243;p35"/>
          <p:cNvSpPr/>
          <p:nvPr/>
        </p:nvSpPr>
        <p:spPr>
          <a:xfrm>
            <a:off x="1987550" y="2647965"/>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44" name="Google Shape;244;p35"/>
          <p:cNvSpPr/>
          <p:nvPr/>
        </p:nvSpPr>
        <p:spPr>
          <a:xfrm>
            <a:off x="1987550" y="3810440"/>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45" name="Google Shape;245;p35"/>
          <p:cNvSpPr txBox="1"/>
          <p:nvPr>
            <p:ph type="title"/>
          </p:nvPr>
        </p:nvSpPr>
        <p:spPr>
          <a:xfrm>
            <a:off x="1992100" y="2690875"/>
            <a:ext cx="10266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0002</a:t>
            </a:r>
            <a:endParaRPr/>
          </a:p>
        </p:txBody>
      </p:sp>
      <p:sp>
        <p:nvSpPr>
          <p:cNvPr id="246" name="Google Shape;246;p35"/>
          <p:cNvSpPr txBox="1"/>
          <p:nvPr>
            <p:ph idx="4" type="title"/>
          </p:nvPr>
        </p:nvSpPr>
        <p:spPr>
          <a:xfrm>
            <a:off x="2013700" y="1530075"/>
            <a:ext cx="983400" cy="3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0001</a:t>
            </a:r>
            <a:endParaRPr/>
          </a:p>
        </p:txBody>
      </p:sp>
      <p:sp>
        <p:nvSpPr>
          <p:cNvPr id="247" name="Google Shape;247;p35"/>
          <p:cNvSpPr txBox="1"/>
          <p:nvPr>
            <p:ph idx="5" type="title"/>
          </p:nvPr>
        </p:nvSpPr>
        <p:spPr>
          <a:xfrm>
            <a:off x="2013700" y="3851975"/>
            <a:ext cx="9834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idx="3" type="subTitle"/>
          </p:nvPr>
        </p:nvSpPr>
        <p:spPr>
          <a:xfrm>
            <a:off x="709100" y="378327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a:t>
            </a:r>
            <a:endParaRPr/>
          </a:p>
        </p:txBody>
      </p:sp>
      <p:sp>
        <p:nvSpPr>
          <p:cNvPr id="253" name="Google Shape;253;p36"/>
          <p:cNvSpPr txBox="1"/>
          <p:nvPr>
            <p:ph type="title"/>
          </p:nvPr>
        </p:nvSpPr>
        <p:spPr>
          <a:xfrm>
            <a:off x="562700" y="319196"/>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different ideas</a:t>
            </a:r>
            <a:endParaRPr/>
          </a:p>
        </p:txBody>
      </p:sp>
      <p:sp>
        <p:nvSpPr>
          <p:cNvPr id="254" name="Google Shape;254;p36"/>
          <p:cNvSpPr txBox="1"/>
          <p:nvPr>
            <p:ph idx="1" type="subTitle"/>
          </p:nvPr>
        </p:nvSpPr>
        <p:spPr>
          <a:xfrm>
            <a:off x="709100" y="191922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in the Solar System</a:t>
            </a:r>
            <a:endParaRPr/>
          </a:p>
        </p:txBody>
      </p:sp>
      <p:sp>
        <p:nvSpPr>
          <p:cNvPr id="255" name="Google Shape;255;p36"/>
          <p:cNvSpPr txBox="1"/>
          <p:nvPr>
            <p:ph idx="2" type="subTitle"/>
          </p:nvPr>
        </p:nvSpPr>
        <p:spPr>
          <a:xfrm>
            <a:off x="3381446" y="191922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56" name="Google Shape;256;p36"/>
          <p:cNvSpPr txBox="1"/>
          <p:nvPr>
            <p:ph idx="4" type="subTitle"/>
          </p:nvPr>
        </p:nvSpPr>
        <p:spPr>
          <a:xfrm>
            <a:off x="3381446" y="378327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257" name="Google Shape;257;p36"/>
          <p:cNvSpPr txBox="1"/>
          <p:nvPr>
            <p:ph idx="5" type="subTitle"/>
          </p:nvPr>
        </p:nvSpPr>
        <p:spPr>
          <a:xfrm>
            <a:off x="6053797" y="191922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58" name="Google Shape;258;p36"/>
          <p:cNvSpPr txBox="1"/>
          <p:nvPr>
            <p:ph idx="6" type="subTitle"/>
          </p:nvPr>
        </p:nvSpPr>
        <p:spPr>
          <a:xfrm>
            <a:off x="6053797" y="3783275"/>
            <a:ext cx="2381100" cy="6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259" name="Google Shape;259;p36"/>
          <p:cNvSpPr/>
          <p:nvPr/>
        </p:nvSpPr>
        <p:spPr>
          <a:xfrm>
            <a:off x="752775" y="1446171"/>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0" name="Google Shape;260;p36"/>
          <p:cNvSpPr/>
          <p:nvPr/>
        </p:nvSpPr>
        <p:spPr>
          <a:xfrm>
            <a:off x="3381450" y="1446171"/>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1" name="Google Shape;261;p36"/>
          <p:cNvSpPr/>
          <p:nvPr/>
        </p:nvSpPr>
        <p:spPr>
          <a:xfrm>
            <a:off x="6085975" y="1446171"/>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2" name="Google Shape;262;p36"/>
          <p:cNvSpPr/>
          <p:nvPr/>
        </p:nvSpPr>
        <p:spPr>
          <a:xfrm>
            <a:off x="752775" y="3302246"/>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3" name="Google Shape;263;p36"/>
          <p:cNvSpPr/>
          <p:nvPr/>
        </p:nvSpPr>
        <p:spPr>
          <a:xfrm>
            <a:off x="3381450" y="3302246"/>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4" name="Google Shape;264;p36"/>
          <p:cNvSpPr/>
          <p:nvPr/>
        </p:nvSpPr>
        <p:spPr>
          <a:xfrm>
            <a:off x="6085975" y="3302246"/>
            <a:ext cx="1026600" cy="396600"/>
          </a:xfrm>
          <a:prstGeom prst="roundRect">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Pro Light"/>
              <a:ea typeface="Be Vietnam Pro Light"/>
              <a:cs typeface="Be Vietnam Pro Light"/>
              <a:sym typeface="Be Vietnam Pro Light"/>
            </a:endParaRPr>
          </a:p>
        </p:txBody>
      </p:sp>
      <p:sp>
        <p:nvSpPr>
          <p:cNvPr id="265" name="Google Shape;265;p36"/>
          <p:cNvSpPr txBox="1"/>
          <p:nvPr>
            <p:ph idx="7" type="title"/>
          </p:nvPr>
        </p:nvSpPr>
        <p:spPr>
          <a:xfrm>
            <a:off x="6166372" y="3345157"/>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0006</a:t>
            </a:r>
            <a:endParaRPr/>
          </a:p>
        </p:txBody>
      </p:sp>
      <p:sp>
        <p:nvSpPr>
          <p:cNvPr id="266" name="Google Shape;266;p36"/>
          <p:cNvSpPr txBox="1"/>
          <p:nvPr>
            <p:ph idx="8" type="title"/>
          </p:nvPr>
        </p:nvSpPr>
        <p:spPr>
          <a:xfrm>
            <a:off x="6170922" y="1489083"/>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0003</a:t>
            </a:r>
            <a:endParaRPr/>
          </a:p>
        </p:txBody>
      </p:sp>
      <p:sp>
        <p:nvSpPr>
          <p:cNvPr id="267" name="Google Shape;267;p36"/>
          <p:cNvSpPr txBox="1"/>
          <p:nvPr>
            <p:ph idx="9" type="title"/>
          </p:nvPr>
        </p:nvSpPr>
        <p:spPr>
          <a:xfrm>
            <a:off x="3462596" y="1487808"/>
            <a:ext cx="864300" cy="3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0002</a:t>
            </a:r>
            <a:endParaRPr/>
          </a:p>
        </p:txBody>
      </p:sp>
      <p:sp>
        <p:nvSpPr>
          <p:cNvPr id="268" name="Google Shape;268;p36"/>
          <p:cNvSpPr txBox="1"/>
          <p:nvPr>
            <p:ph idx="13" type="title"/>
          </p:nvPr>
        </p:nvSpPr>
        <p:spPr>
          <a:xfrm>
            <a:off x="3461846" y="3345157"/>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0005</a:t>
            </a:r>
            <a:endParaRPr/>
          </a:p>
        </p:txBody>
      </p:sp>
      <p:sp>
        <p:nvSpPr>
          <p:cNvPr id="269" name="Google Shape;269;p36"/>
          <p:cNvSpPr txBox="1"/>
          <p:nvPr>
            <p:ph idx="14" type="title"/>
          </p:nvPr>
        </p:nvSpPr>
        <p:spPr>
          <a:xfrm>
            <a:off x="837725" y="1489083"/>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0001</a:t>
            </a:r>
            <a:endParaRPr/>
          </a:p>
        </p:txBody>
      </p:sp>
      <p:sp>
        <p:nvSpPr>
          <p:cNvPr id="270" name="Google Shape;270;p36"/>
          <p:cNvSpPr txBox="1"/>
          <p:nvPr>
            <p:ph idx="15" type="title"/>
          </p:nvPr>
        </p:nvSpPr>
        <p:spPr>
          <a:xfrm>
            <a:off x="837725" y="3345158"/>
            <a:ext cx="8658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0004</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I Tools News by Slidesgo">
  <a:themeElements>
    <a:clrScheme name="Simple Light">
      <a:dk1>
        <a:srgbClr val="191919"/>
      </a:dk1>
      <a:lt1>
        <a:srgbClr val="FFFFFF"/>
      </a:lt1>
      <a:dk2>
        <a:srgbClr val="595959"/>
      </a:dk2>
      <a:lt2>
        <a:srgbClr val="D9D9D9"/>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